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58" r:id="rId8"/>
    <p:sldId id="277" r:id="rId9"/>
    <p:sldId id="272" r:id="rId10"/>
    <p:sldId id="271" r:id="rId11"/>
    <p:sldId id="259" r:id="rId12"/>
    <p:sldId id="273" r:id="rId13"/>
    <p:sldId id="282" r:id="rId14"/>
    <p:sldId id="260" r:id="rId15"/>
    <p:sldId id="275" r:id="rId16"/>
    <p:sldId id="261" r:id="rId17"/>
    <p:sldId id="263" r:id="rId18"/>
    <p:sldId id="264" r:id="rId19"/>
    <p:sldId id="265" r:id="rId20"/>
    <p:sldId id="266" r:id="rId21"/>
    <p:sldId id="27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8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5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629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0" y="838200"/>
            <a:ext cx="1981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10000" y="1619655"/>
            <a:ext cx="457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828800" y="2667000"/>
            <a:ext cx="4800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1905000" y="4114800"/>
            <a:ext cx="12954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1600" y="419100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2362200" y="3200400"/>
            <a:ext cx="3048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5715000" y="3200400"/>
            <a:ext cx="1905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969520"/>
            <a:ext cx="99060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267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সবাত শ্বসন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4267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অবাত     শ্বসন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5219284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সবাত শ্বসনঃ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 শ্বসন প্রক্রিয়ায় অক্সিজেন প্রয়োজন হয়, তাকে সবাত শ্বসন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585936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অবাত শ্বসনঃ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 শ্বসন প্রক্রিয়ায় অক্সিজেন প্রয়োজন হয়না তাকে অবাত শ্বসন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4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609600"/>
            <a:ext cx="71628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7543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90096"/>
            <a:ext cx="2514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1676400"/>
            <a:ext cx="9067800" cy="510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357328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শ্বসন কাকে বলে?</a:t>
            </a:r>
          </a:p>
          <a:p>
            <a:endParaRPr lang="bn-IN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২।সবাত শ্বসন কাকে বলে</a:t>
            </a:r>
          </a:p>
          <a:p>
            <a:endParaRPr lang="bn-IN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অবাত শ্বসন কাকে বলে ?</a:t>
            </a:r>
          </a:p>
          <a:p>
            <a:endParaRPr lang="bn-IN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৪।সবাত শ্বসনের বিক্রিয়াটি লেখ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886200" y="2743200"/>
            <a:ext cx="1447800" cy="12954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vel 1"/>
          <p:cNvSpPr/>
          <p:nvPr/>
        </p:nvSpPr>
        <p:spPr>
          <a:xfrm>
            <a:off x="1143000" y="457200"/>
            <a:ext cx="6781800" cy="12192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চলো একটি ভিডিও দেখিঃ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8586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54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2215"/>
            <a:ext cx="8763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/>
              <a:t>   অবাত শ্বসন</a:t>
            </a:r>
            <a:endParaRPr lang="bn-IN" sz="2800" dirty="0"/>
          </a:p>
          <a:p>
            <a:r>
              <a:rPr lang="bn-IN" sz="2800" dirty="0"/>
              <a:t>♦  অবাত শ্বসন অক্সিজেনের অনুপস্থিতিতে হয়।</a:t>
            </a:r>
          </a:p>
          <a:p>
            <a:r>
              <a:rPr lang="bn-IN" sz="2800" dirty="0"/>
              <a:t>♦  শ্বসনিক বস্তু আংশিকরূপে জারিত হয়।</a:t>
            </a:r>
          </a:p>
          <a:p>
            <a:r>
              <a:rPr lang="bn-IN" sz="2800" dirty="0"/>
              <a:t>♦  দুই ধাপে সংঘটিত হয়।</a:t>
            </a:r>
          </a:p>
          <a:p>
            <a:r>
              <a:rPr lang="bn-IN" sz="2800" dirty="0"/>
              <a:t>♦  বিভিন্ন জৈব যৌগ, </a:t>
            </a:r>
            <a:r>
              <a:rPr lang="en-US" sz="2800" dirty="0"/>
              <a:t>CO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bn-IN" sz="2800" dirty="0"/>
              <a:t>ও সামান্য শক্তি উৎপাদিত হয়।</a:t>
            </a:r>
          </a:p>
          <a:p>
            <a:r>
              <a:rPr lang="bn-IN" sz="2800" dirty="0"/>
              <a:t>♦  শুধু কিছু অণুজীবে যেমন—ব্যাকটেরিয়ায় অবাত শ্বসন হয়ে থাকে।</a:t>
            </a:r>
          </a:p>
          <a:p>
            <a:r>
              <a:rPr lang="bn-IN" sz="2800" b="1" dirty="0"/>
              <a:t>    সবাত শ্বসন</a:t>
            </a:r>
            <a:endParaRPr lang="bn-IN" sz="2800" dirty="0"/>
          </a:p>
          <a:p>
            <a:r>
              <a:rPr lang="bn-IN" sz="2800" dirty="0"/>
              <a:t>♦  সবাত শ্বসন অক্সিজেনের উপস্থিতিতে হয়।</a:t>
            </a:r>
          </a:p>
          <a:p>
            <a:r>
              <a:rPr lang="bn-IN" sz="2800" dirty="0"/>
              <a:t>♦  শ্বসনিক বস্তু সম্পূর্ণরূপে জারিত হয়।</a:t>
            </a:r>
          </a:p>
          <a:p>
            <a:r>
              <a:rPr lang="bn-IN" sz="2800" dirty="0"/>
              <a:t>♦  চার ধাপে সংঘটিত হয়।</a:t>
            </a:r>
          </a:p>
          <a:p>
            <a:r>
              <a:rPr lang="bn-IN" sz="2800" dirty="0"/>
              <a:t>♦  পানি, </a:t>
            </a:r>
            <a:r>
              <a:rPr lang="en-US" sz="2800" dirty="0"/>
              <a:t>CO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bn-IN" sz="2800" dirty="0"/>
              <a:t>ও বিপুল পরিমাণ শক্তি উৎপাদিত হয়।</a:t>
            </a:r>
          </a:p>
          <a:p>
            <a:r>
              <a:rPr lang="bn-IN" sz="2800" dirty="0"/>
              <a:t>♦  উদ্ভিদ ও প্রাণীর স্বাভাবিক শ্বসন প্রক্রিয়াই হলো সবাত শ্বসন।</a:t>
            </a:r>
          </a:p>
        </p:txBody>
      </p:sp>
    </p:spTree>
    <p:extLst>
      <p:ext uri="{BB962C8B-B14F-4D97-AF65-F5344CB8AC3E}">
        <p14:creationId xmlns:p14="http://schemas.microsoft.com/office/powerpoint/2010/main" val="31692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সবাত শ্বসনের গ্লাইকোলাইসিস প্রক্রিয়ার বর্ণনা 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সবাত শ্বসনের ক্রেবস চক্রের বর্ণনা দাও।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962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সবাত শ্বসন ও অবাত শ্বসনের মধ্যে ৫টি পার্থক্য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348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শ্বসন প্রক্রিয়ার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প্রভাবকঃ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শ্বসন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প্রক্রিয়ায় প্রভাবক গুলো বাহ্যিক ও অভ্যন্তরীণ দুরকম হতে পারে।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বাহ্যিক প্রভাবকঃ </a:t>
            </a:r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শ্বসনের জন্য উত্তম তাপমাত্রা হলো ২০-৪৫ ডিগ্রি সে.। ২০ ডিগ্রি এর নিচে এবং ৪৫ ডিগ্রি এর উপরের তাপমাত্রায় শ্বসনের হার কমে যায়।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অক্সিজেন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অক্সিজেনের অভাবে সবাত শ্বসন কোনোক্রমেই চলতে পারে না।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পরিমিত পানি সরবরাহ শ্বসন ক্রিয়াকে স্বাভাবিক রাখে। কম বা অতিরিক্ত পানির উপস্থিতিতে শ্বসন ব্যাহত হয়।</a:t>
            </a:r>
          </a:p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আলোর উপস্থিতিতে পাতার পত্ররন্ধ্র খোলা থাকায় শ্বসনের হার বেড়ে যায়।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কার্বন ডাই অক্সাইড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বায়ুতে কার্বন ডাই অক্সাইডের ঘনত্ব বেড়ে গেলে শ্বসনের হার কিছুটা কমে যায়।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99315"/>
            <a:ext cx="9067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অভ্যন্তরীন </a:t>
            </a:r>
            <a:r>
              <a:rPr lang="bn-IN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প্রভাবকঃ</a:t>
            </a:r>
            <a:endParaRPr lang="bn-IN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খাদ্যদ্রব্য </a:t>
            </a:r>
            <a:r>
              <a:rPr lang="bn-IN" sz="3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কোষে খাদ্যদ্রব্যের পরিমাণ ও ধরণ শ্বসন হার নিয়ন্ত্রন করে।</a:t>
            </a:r>
          </a:p>
          <a:p>
            <a:endParaRPr lang="bn-IN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এনজাইম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প্রয়োজনীয় এনজাইমের ঘাটতি হলে শ্বসনের হার কমে যায়।</a:t>
            </a:r>
          </a:p>
          <a:p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বেশি বয়স্ক অপেক্ষা অল্প বয়স্ক কোষে প্রোটোপ্লাজম বেশি থাকায় শ্বসনের হার বেশি হয়।</a:t>
            </a:r>
          </a:p>
          <a:p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অজৈব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 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কোষের স্বাভাবিক শ্বসন প্রক্রিয়া পরিচালনার জন্য অজৈব লবণ থাকা বাঞ্ছনীয়।</a:t>
            </a:r>
          </a:p>
        </p:txBody>
      </p:sp>
    </p:spTree>
    <p:extLst>
      <p:ext uri="{BB962C8B-B14F-4D97-AF65-F5344CB8AC3E}">
        <p14:creationId xmlns:p14="http://schemas.microsoft.com/office/powerpoint/2010/main" val="34422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71879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শ্বসনের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গুরুত্বঃ </a:t>
            </a:r>
            <a:endParaRPr lang="bn-IN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জীবের জীবনে শ্বসন প্রক্রিয়ার গুরুত্ব অপরিসীম। প্রতিটি জীবের সজীব কোষে শ্বসন প্রক্রিয়া অব্যাহত ভাবে চলতে থাকে। নিম্নে এর গুরুত্ব আলোচনা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হল-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শক্তি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উত্পাদনঃ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শ্বসন প্রক্রিয়ার মাধ্যমে জীবদেহের প্রয়োজনীয় শক্তি উত্পন্ন হয়। এ শক্তি দিয়ে জীবে সব ধরনের জৈবিক কাজ পরিচালিত করে।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খাদ্য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প্রস্তুতঃ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শ্বসনে নির্গত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CO2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উদ্ভিদের সালোকসংশ্লেষণে ব্যবহূত হয় এবং খাদ্য উত্পাদনে সহায়তা করে।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কোষ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বিভাজনঃ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 বিভাজনের প্রয়োজনীয় শক্তি ও আনুষঙ্গিক পদার্থ শ্বসন প্রক্রিয়া থেকে আসে।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খনিজ লবণ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পরিশোষণঃ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 প্রক্রিয়া উদ্ভিদে খনিজ লবণ পরিশোষনে সাহায্য করে, যা পরোক্ষভাবে উদ্ভিদের জৈবিক ক্রিয়া চালু রাখে।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শিল্পে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বিভিন্ন অণুজীবের অবাত শ্বসন প্রক্রিয়াকে কাজে লাগিয়ে অ্যালকোহল, ল্যাকটিক এসিড, পাউরুটি, দই, পনির ইত্যাদি উত্পাদন শিল্প গড়ে উঠেছে।</a:t>
            </a:r>
          </a:p>
        </p:txBody>
      </p:sp>
    </p:spTree>
    <p:extLst>
      <p:ext uri="{BB962C8B-B14F-4D97-AF65-F5344CB8AC3E}">
        <p14:creationId xmlns:p14="http://schemas.microsoft.com/office/powerpoint/2010/main" val="5129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4419600" y="1219200"/>
            <a:ext cx="228600" cy="472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143000" y="1065176"/>
            <a:ext cx="2971800" cy="990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204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9886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খান ইমামুল ইসলাম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13291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গোহালা টি,সি,এ,এল উচ্চ 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মুকসুদপুর, গোপালগঞ্জ।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মোবাইলঃ ০১৭১১২২২৯৩৪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029200" y="1219200"/>
            <a:ext cx="3048000" cy="10668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133106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362200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দশম শ্রেণী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৪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1219200" cy="10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7766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অভ্যন্তরীণ প্রভাবকগুলোর নাম লেখ।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048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২। বা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হ্যিক প্রভাবকগুলোর নাম লেখ।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947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76600" y="0"/>
            <a:ext cx="2209800" cy="914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143000"/>
            <a:ext cx="8382000" cy="449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শ্বসন কাকে বলে ?</a:t>
            </a:r>
          </a:p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শ্বসন কত প্রকার ও কী কী ?</a:t>
            </a:r>
          </a:p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সবাত শ্বসন কাকে বলে? </a:t>
            </a:r>
          </a:p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৪।সবাত শ্বসন ও অবাত শ্বসনের মধ্যে ৩টি পার্থক্য লেখ।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25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প্রশ্নঃ আমাদের জীবনে শ্বসন প্রক্রিয়ার গুরুত্ব বিশ্লেষণ কর।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056"/>
            <a:ext cx="9144000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143000"/>
            <a:ext cx="434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63000" cy="5105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457200"/>
            <a:ext cx="69342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8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0" y="533400"/>
            <a:ext cx="4191000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20" y="838200"/>
            <a:ext cx="43097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991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8991600" cy="3070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613392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শ্বসনঃ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যে জৈব রাসায়নিক প্রক্রিয়ায় জীব পরিবেশ থেকে গৃহীত অক্সিজেন  দ্বারা কোষমধ্যস্থ খাদ্যবস্তুকে জারিত করে খাদ্যের স্থিতিশক্তিকে তাপ ও গতিশক্তিরূপে মুক্ত করে এবং উপজাত পদার্থ হিসেবে কার্বন ডাইঅক্সাইড ও পানি উৎপন্ন করে তাকে, শ্বসন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52400" y="0"/>
            <a:ext cx="89916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71409" y="1371600"/>
            <a:ext cx="3886200" cy="1219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81009" y="164559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809" y="2667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=====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6307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শ্বসন কী তা বলতে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সবাত শ্বসন ও অবাত শ্বসনের ধাপগুলো বর্নণা করতে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শ্বসনের প্রভাবকগুলো বর্ণনা করতে পারবে।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শ্বসনের গুরুত্ব বিশ্লেষণ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7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510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32</cp:revision>
  <dcterms:created xsi:type="dcterms:W3CDTF">2006-08-16T00:00:00Z</dcterms:created>
  <dcterms:modified xsi:type="dcterms:W3CDTF">2020-04-26T05:32:45Z</dcterms:modified>
</cp:coreProperties>
</file>