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media3.gif" ContentType="video/unknown"/>
  <Override PartName="/ppt/media/media6.gif" ContentType="vide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2"/>
  </p:notesMasterIdLst>
  <p:sldIdLst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305" r:id="rId14"/>
    <p:sldId id="296" r:id="rId15"/>
    <p:sldId id="302" r:id="rId16"/>
    <p:sldId id="304" r:id="rId17"/>
    <p:sldId id="306" r:id="rId18"/>
    <p:sldId id="297" r:id="rId19"/>
    <p:sldId id="303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5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9B06-893F-430B-82A1-81BF1E5184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1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88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2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36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0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91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4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4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9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4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253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01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28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614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39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4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98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94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19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882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26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435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82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84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470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883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600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39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74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289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99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035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55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58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535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08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09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80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120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65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29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47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99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5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2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3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5" Type="http://schemas.openxmlformats.org/officeDocument/2006/relationships/image" Target="../media/image24.png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27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26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7.wav"/><Relationship Id="rId11" Type="http://schemas.openxmlformats.org/officeDocument/2006/relationships/image" Target="../media/image25.png"/><Relationship Id="rId5" Type="http://schemas.openxmlformats.org/officeDocument/2006/relationships/audio" Target="../media/audio12.wav"/><Relationship Id="rId15" Type="http://schemas.openxmlformats.org/officeDocument/2006/relationships/audio" Target="../media/audio5.wav"/><Relationship Id="rId10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29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7.wav"/><Relationship Id="rId11" Type="http://schemas.openxmlformats.org/officeDocument/2006/relationships/image" Target="../media/image28.jpg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6.gif"/><Relationship Id="rId1" Type="http://schemas.microsoft.com/office/2007/relationships/media" Target="../media/media6.gif"/><Relationship Id="rId5" Type="http://schemas.openxmlformats.org/officeDocument/2006/relationships/image" Target="../media/image31.png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18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audio" Target="../media/audio7.wav"/><Relationship Id="rId3" Type="http://schemas.openxmlformats.org/officeDocument/2006/relationships/audio" Target="../media/audio13.wav"/><Relationship Id="rId7" Type="http://schemas.openxmlformats.org/officeDocument/2006/relationships/audio" Target="../media/audio15.wav"/><Relationship Id="rId12" Type="http://schemas.openxmlformats.org/officeDocument/2006/relationships/image" Target="../media/image3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5.wav"/><Relationship Id="rId11" Type="http://schemas.openxmlformats.org/officeDocument/2006/relationships/audio" Target="../media/audio11.wav"/><Relationship Id="rId5" Type="http://schemas.openxmlformats.org/officeDocument/2006/relationships/audio" Target="../media/audio6.wav"/><Relationship Id="rId10" Type="http://schemas.openxmlformats.org/officeDocument/2006/relationships/audio" Target="../media/audio4.wav"/><Relationship Id="rId4" Type="http://schemas.openxmlformats.org/officeDocument/2006/relationships/audio" Target="../media/audio14.wav"/><Relationship Id="rId9" Type="http://schemas.openxmlformats.org/officeDocument/2006/relationships/audio" Target="../media/audio16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jpeg"/><Relationship Id="rId5" Type="http://schemas.openxmlformats.org/officeDocument/2006/relationships/audio" Target="../media/audio14.wav"/><Relationship Id="rId4" Type="http://schemas.openxmlformats.org/officeDocument/2006/relationships/audio" Target="../media/audio1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NULL"/><Relationship Id="rId5" Type="http://schemas.openxmlformats.org/officeDocument/2006/relationships/audio" Target="../media/audio12.wav"/><Relationship Id="rId10" Type="http://schemas.openxmlformats.org/officeDocument/2006/relationships/image" Target="../media/image40.jp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4.wav"/><Relationship Id="rId7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6.wav"/><Relationship Id="rId5" Type="http://schemas.openxmlformats.org/officeDocument/2006/relationships/audio" Target="../media/audio11.wav"/><Relationship Id="rId4" Type="http://schemas.openxmlformats.org/officeDocument/2006/relationships/audio" Target="../media/audio1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7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7.wav"/><Relationship Id="rId11" Type="http://schemas.openxmlformats.org/officeDocument/2006/relationships/image" Target="../media/image16.jpg"/><Relationship Id="rId5" Type="http://schemas.openxmlformats.org/officeDocument/2006/relationships/audio" Target="../media/audio6.wav"/><Relationship Id="rId10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21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20.jpg"/><Relationship Id="rId17" Type="http://schemas.openxmlformats.org/officeDocument/2006/relationships/audio" Target="../media/audio5.wav"/><Relationship Id="rId2" Type="http://schemas.openxmlformats.org/officeDocument/2006/relationships/audio" Target="../media/media2.m4a"/><Relationship Id="rId16" Type="http://schemas.openxmlformats.org/officeDocument/2006/relationships/image" Target="../media/image18.png"/><Relationship Id="rId1" Type="http://schemas.microsoft.com/office/2007/relationships/media" Target="../media/media2.m4a"/><Relationship Id="rId6" Type="http://schemas.openxmlformats.org/officeDocument/2006/relationships/audio" Target="../media/audio7.wav"/><Relationship Id="rId11" Type="http://schemas.openxmlformats.org/officeDocument/2006/relationships/image" Target="../media/image19.jpg"/><Relationship Id="rId5" Type="http://schemas.openxmlformats.org/officeDocument/2006/relationships/audio" Target="../media/audio11.wav"/><Relationship Id="rId15" Type="http://schemas.openxmlformats.org/officeDocument/2006/relationships/image" Target="../media/image22.jpg"/><Relationship Id="rId10" Type="http://schemas.openxmlformats.org/officeDocument/2006/relationships/audio" Target="../media/audio10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3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noProof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50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ৎ নাজমুল 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l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-10886"/>
            <a:ext cx="9829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43200" y="0"/>
            <a:ext cx="9448800" cy="5867400"/>
            <a:chOff x="4038600" y="532038"/>
            <a:chExt cx="7620000" cy="48795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00" y="532039"/>
              <a:ext cx="3752100" cy="487952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532038"/>
              <a:ext cx="3867900" cy="487952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906500" y="3749723"/>
            <a:ext cx="41331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উৎসব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ৎ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ৎ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45998" y="5518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5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63438 -0.43056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4" y="-2152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ৎ নাজমুল 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083E-17 -1.11111E-6 L 0.64141 0.44445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8" y="223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4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ৎ নাজমুল 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9753600" cy="6146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6500" y="3749723"/>
            <a:ext cx="39807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বিদ্যু</a:t>
            </a: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7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ৎ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ৎ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66500" y="5787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oin.wav"/>
          </p:stSnd>
        </p:sndAc>
      </p:transition>
    </mc:Choice>
    <mc:Fallback xmlns="">
      <p:transition spd="slow">
        <p:fade/>
        <p:sndAc>
          <p:stSnd>
            <p:snd r:embed="rId1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75938 -0.42847 " pathEditMode="relative" rAng="0" ptsTypes="AA">
                                      <p:cBhvr>
                                        <p:cTn id="31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09" y="-22639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ৎ নাজমুল 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4.68375E-17 L 0.79115 0.44653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20" y="2298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8" dur="4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ৎ নাজমুল 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7620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noProof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1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ৎ নাজমুল 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g be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0"/>
            <a:ext cx="9982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DCF6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5364" y="0"/>
            <a:ext cx="8970236" cy="61722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0564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7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44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962778"/>
      </p:ext>
    </p:extLst>
  </p:cSld>
  <p:clrMapOvr>
    <a:masterClrMapping/>
  </p:clrMapOvr>
  <p:transition spd="slow"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3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8453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7464" y="39794"/>
            <a:ext cx="694233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13631" y="963124"/>
          <a:ext cx="8128000" cy="542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007113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38900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614744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121553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70915023"/>
                    </a:ext>
                  </a:extLst>
                </a:gridCol>
              </a:tblGrid>
              <a:tr h="108571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ক</a:t>
                      </a:r>
                      <a:endParaRPr lang="en-US" sz="6000" dirty="0">
                        <a:solidFill>
                          <a:srgbClr val="FF0000"/>
                        </a:solidFill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289549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চ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ঝ</a:t>
                      </a:r>
                      <a:endParaRPr lang="en-US" sz="60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09786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ঠ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25877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দ</a:t>
                      </a:r>
                      <a:endPara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47461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ফ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3364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232147" y="531919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77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296" y="425310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49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7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0791" y="532661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4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69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11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7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ঙ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49905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7391" y="5331208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2148" y="426047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8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57150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200400"/>
            <a:ext cx="22584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আষাঢ়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72440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উৎস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9207" y="1608439"/>
            <a:ext cx="24168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1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4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6245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মাঝে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তাতে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790" y="16867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গয়না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গায়ক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90" y="333286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4633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সড়ক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বিড়াল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790" y="480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74767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lang="en-US" sz="4800" b="1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63682"/>
              </p:ext>
            </p:extLst>
          </p:nvPr>
        </p:nvGraphicFramePr>
        <p:xfrm>
          <a:off x="2033575" y="1413826"/>
          <a:ext cx="9648849" cy="493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081">
                  <a:extLst>
                    <a:ext uri="{9D8B030D-6E8A-4147-A177-3AD203B41FA5}">
                      <a16:colId xmlns:a16="http://schemas.microsoft.com/office/drawing/2014/main" val="3443760641"/>
                    </a:ext>
                  </a:extLst>
                </a:gridCol>
                <a:gridCol w="6758768">
                  <a:extLst>
                    <a:ext uri="{9D8B030D-6E8A-4147-A177-3AD203B41FA5}">
                      <a16:colId xmlns:a16="http://schemas.microsoft.com/office/drawing/2014/main" val="947876720"/>
                    </a:ext>
                  </a:extLst>
                </a:gridCol>
              </a:tblGrid>
              <a:tr h="1511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24139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5068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2363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413826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34400" y="1413826"/>
            <a:ext cx="1600200" cy="1082631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3600" y="3097429"/>
            <a:ext cx="1371600" cy="116977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06000" y="3170253"/>
            <a:ext cx="14478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694253"/>
            <a:ext cx="12192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82000" y="4715020"/>
            <a:ext cx="15240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9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1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605" y="533400"/>
            <a:ext cx="537170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হকি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মৎস্য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2781" y="1963055"/>
            <a:ext cx="422041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</a:t>
            </a:r>
            <a:r>
              <a:rPr lang="en-US" sz="72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0976" y="3278946"/>
            <a:ext cx="257722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আষা</a:t>
            </a: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আষাঢ়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6392" y="4525069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</a:t>
            </a: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525775"/>
              </p:ext>
            </p:extLst>
          </p:nvPr>
        </p:nvGraphicFramePr>
        <p:xfrm>
          <a:off x="2118195" y="1780579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75673" y="3280917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ঢ়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501430"/>
            <a:ext cx="896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944756"/>
            <a:ext cx="818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2D050">
                <a:alpha val="58000"/>
              </a:srgbClr>
            </a:gs>
            <a:gs pos="76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31178"/>
            <a:ext cx="8077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বর্ণটি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023722"/>
              </p:ext>
            </p:extLst>
          </p:nvPr>
        </p:nvGraphicFramePr>
        <p:xfrm>
          <a:off x="1905000" y="1718863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0312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872" y="3263396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3116" y="450143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2491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মায়া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62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607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94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227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রূঢ়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2654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14617"/>
              </p:ext>
            </p:extLst>
          </p:nvPr>
        </p:nvGraphicFramePr>
        <p:xfrm>
          <a:off x="2209800" y="1552171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3710940" y="2219941"/>
            <a:ext cx="2918460" cy="3037859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2057401"/>
            <a:ext cx="2590800" cy="980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85260" y="3200402"/>
            <a:ext cx="2491740" cy="1041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5800" y="4267200"/>
            <a:ext cx="19812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থেকো,সবাই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IN" sz="60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3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400" b="1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097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004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810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895600" y="2514600"/>
          <a:ext cx="599509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Packager Shell Object" showAsIcon="1" r:id="rId5" imgW="5042880" imgH="685800" progId="Package">
                  <p:embed/>
                </p:oleObj>
              </mc:Choice>
              <mc:Fallback>
                <p:oleObj name="Packager Shell Object" showAsIcon="1" r:id="rId5" imgW="504288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2514600"/>
                        <a:ext cx="599509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7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92202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6500" y="3749723"/>
            <a:ext cx="39807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endParaRPr lang="en-US" sz="16600" b="1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ৎ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829550" y="5757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9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1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63438 -0.43056 " pathEditMode="relative" rAng="0" ptsTypes="AA">
                                      <p:cBhvr>
                                        <p:cTn id="30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4" y="-2152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ৎ নাজমুল 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04083E-17 -1.11111E-6 L 0.64141 0.4444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8" y="2231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7" dur="4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ৎ নাজমুল 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19400" y="0"/>
            <a:ext cx="9258798" cy="6019800"/>
            <a:chOff x="5715000" y="0"/>
            <a:chExt cx="6363198" cy="4038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199" y="0"/>
              <a:ext cx="3208519" cy="21336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670" y="2103119"/>
              <a:ext cx="3109530" cy="193548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"/>
              <a:ext cx="3124199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199" y="2160777"/>
              <a:ext cx="3238999" cy="1877823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010400" y="3749723"/>
            <a:ext cx="51054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চিৎকার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ৎ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ৎ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88116" y="5506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oin.wav"/>
          </p:stSnd>
        </p:sndAc>
      </p:transition>
    </mc:Choice>
    <mc:Fallback xmlns="">
      <p:transition spd="slow">
        <p:blinds dir="vert"/>
        <p:sndAc>
          <p:stSnd>
            <p:snd r:embed="rId17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63438 -0.43056 " pathEditMode="relative" rAng="0" ptsTypes="AA">
                                      <p:cBhvr>
                                        <p:cTn id="3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4" y="-2152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ৎ নাজমুল 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 -4.44444E-6 L 0.59141 0.44445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70" y="2222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ৎ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9" dur="4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ৎ নাজমুল 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7370</TotalTime>
  <Words>256</Words>
  <Application>Microsoft Office PowerPoint</Application>
  <PresentationFormat>Widescreen</PresentationFormat>
  <Paragraphs>114</Paragraphs>
  <Slides>26</Slides>
  <Notes>2</Notes>
  <HiddenSlides>0</HiddenSlides>
  <MMClips>8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794</cp:revision>
  <dcterms:created xsi:type="dcterms:W3CDTF">2006-08-16T00:00:00Z</dcterms:created>
  <dcterms:modified xsi:type="dcterms:W3CDTF">2020-04-27T03:59:13Z</dcterms:modified>
</cp:coreProperties>
</file>