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m4a" ContentType="audio/mp4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audio2.wav" ContentType="audio/wav"/>
  <Override PartName="/ppt/notesSlides/notesSlide1.xml" ContentType="application/vnd.openxmlformats-officedocument.presentationml.notesSlide+xml"/>
  <Override PartName="/ppt/media/media5.gif" ContentType="video/unknown"/>
  <Override PartName="/ppt/media/media8.gif" ContentType="video/unknown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768" r:id="rId3"/>
    <p:sldMasterId id="2147483780" r:id="rId4"/>
    <p:sldMasterId id="2147483792" r:id="rId5"/>
  </p:sldMasterIdLst>
  <p:notesMasterIdLst>
    <p:notesMasterId r:id="rId34"/>
  </p:notesMasterIdLst>
  <p:sldIdLst>
    <p:sldId id="277" r:id="rId6"/>
    <p:sldId id="278" r:id="rId7"/>
    <p:sldId id="279" r:id="rId8"/>
    <p:sldId id="280" r:id="rId9"/>
    <p:sldId id="281" r:id="rId10"/>
    <p:sldId id="282" r:id="rId11"/>
    <p:sldId id="283" r:id="rId12"/>
    <p:sldId id="305" r:id="rId13"/>
    <p:sldId id="307" r:id="rId14"/>
    <p:sldId id="309" r:id="rId15"/>
    <p:sldId id="304" r:id="rId16"/>
    <p:sldId id="296" r:id="rId17"/>
    <p:sldId id="302" r:id="rId18"/>
    <p:sldId id="306" r:id="rId19"/>
    <p:sldId id="308" r:id="rId20"/>
    <p:sldId id="297" r:id="rId21"/>
    <p:sldId id="303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081B"/>
    <a:srgbClr val="891549"/>
    <a:srgbClr val="CC0066"/>
    <a:srgbClr val="D7823C"/>
    <a:srgbClr val="4C0C29"/>
    <a:srgbClr val="F200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94660"/>
  </p:normalViewPr>
  <p:slideViewPr>
    <p:cSldViewPr>
      <p:cViewPr varScale="1">
        <p:scale>
          <a:sx n="65" d="100"/>
          <a:sy n="65" d="100"/>
        </p:scale>
        <p:origin x="7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1BC3C-86AE-4197-AED4-B8D0057F869D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19B06-893F-430B-82A1-81BF1E5184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0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F95EB8-D9B0-4299-8B37-07EFABD2325D}" type="slidenum">
              <a:rPr kumimoji="0" lang="en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I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775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319B06-893F-430B-82A1-81BF1E5184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712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88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625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365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0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91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30476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742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09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27415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2532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701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8280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614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40391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341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298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9484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190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882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260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6435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3821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50844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4708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883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06000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539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674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0289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2992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0354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7553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6587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5357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608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095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803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380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1200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465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429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5471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9599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4/27/2020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65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blipFill>
                <a:blip r:embed="rId14"/>
                <a:tile tx="0" ty="0" sx="100000" sy="100000" flip="none" algn="tl"/>
              </a:blip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000" b="0" i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52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3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3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5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8CDCB9E7-20C6-44D0-A68C-43D5FA46862D}"/>
              </a:ext>
            </a:extLst>
          </p:cNvPr>
          <p:cNvSpPr/>
          <p:nvPr userDrawn="1"/>
        </p:nvSpPr>
        <p:spPr>
          <a:xfrm>
            <a:off x="11201400" y="59436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7D646CD-77B6-492E-8EA9-5910B6442F89}"/>
              </a:ext>
            </a:extLst>
          </p:cNvPr>
          <p:cNvSpPr/>
          <p:nvPr userDrawn="1"/>
        </p:nvSpPr>
        <p:spPr>
          <a:xfrm>
            <a:off x="10515600" y="59690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0C6A836-E858-4561-AEBA-ED324E143CEA}"/>
              </a:ext>
            </a:extLst>
          </p:cNvPr>
          <p:cNvSpPr/>
          <p:nvPr userDrawn="1"/>
        </p:nvSpPr>
        <p:spPr>
          <a:xfrm>
            <a:off x="9829800" y="5981700"/>
            <a:ext cx="609600" cy="609600"/>
          </a:xfrm>
          <a:prstGeom prst="ellipse">
            <a:avLst/>
          </a:prstGeom>
          <a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blipFill>
                <a:blip r:embed="rId14"/>
                <a:tile tx="0" ty="0" sx="100000" sy="100000" flip="none" algn="tl"/>
              </a:blip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AD1ADE7-8099-4D57-85C5-DE843C0EF53A}"/>
              </a:ext>
            </a:extLst>
          </p:cNvPr>
          <p:cNvSpPr/>
          <p:nvPr userDrawn="1"/>
        </p:nvSpPr>
        <p:spPr>
          <a:xfrm>
            <a:off x="385354" y="6248400"/>
            <a:ext cx="35654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0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সার্বিক নির্দেশনায়,,জেলা প্রশাসন, ফরিদপুর।</a:t>
            </a:r>
            <a:endParaRPr kumimoji="0" lang="en-US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51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9.wav"/><Relationship Id="rId12" Type="http://schemas.openxmlformats.org/officeDocument/2006/relationships/image" Target="../media/image25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audio7.wav"/><Relationship Id="rId11" Type="http://schemas.openxmlformats.org/officeDocument/2006/relationships/image" Target="../media/image24.jpg"/><Relationship Id="rId5" Type="http://schemas.openxmlformats.org/officeDocument/2006/relationships/audio" Target="../media/audio8.wav"/><Relationship Id="rId10" Type="http://schemas.openxmlformats.org/officeDocument/2006/relationships/image" Target="../media/image23.jpg"/><Relationship Id="rId4" Type="http://schemas.openxmlformats.org/officeDocument/2006/relationships/audio" Target="../media/audio5.wav"/><Relationship Id="rId9" Type="http://schemas.openxmlformats.org/officeDocument/2006/relationships/image" Target="../media/image22.jpg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9.wav"/><Relationship Id="rId12" Type="http://schemas.openxmlformats.org/officeDocument/2006/relationships/image" Target="../media/image1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audio7.wav"/><Relationship Id="rId11" Type="http://schemas.openxmlformats.org/officeDocument/2006/relationships/image" Target="../media/image27.jpg"/><Relationship Id="rId5" Type="http://schemas.openxmlformats.org/officeDocument/2006/relationships/audio" Target="../media/audio8.wav"/><Relationship Id="rId10" Type="http://schemas.openxmlformats.org/officeDocument/2006/relationships/image" Target="../media/image26.jpg"/><Relationship Id="rId4" Type="http://schemas.openxmlformats.org/officeDocument/2006/relationships/audio" Target="../media/audio5.wav"/><Relationship Id="rId9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10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5" Type="http://schemas.openxmlformats.org/officeDocument/2006/relationships/image" Target="../media/image28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NULL"/><Relationship Id="rId2" Type="http://schemas.openxmlformats.org/officeDocument/2006/relationships/video" Target="../media/media5.gif"/><Relationship Id="rId1" Type="http://schemas.microsoft.com/office/2007/relationships/media" Target="../media/media5.gif"/><Relationship Id="rId5" Type="http://schemas.openxmlformats.org/officeDocument/2006/relationships/image" Target="../media/image29.png"/><Relationship Id="rId4" Type="http://schemas.openxmlformats.org/officeDocument/2006/relationships/audio" Target="../media/audio10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32.jp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audio7.wav"/><Relationship Id="rId11" Type="http://schemas.openxmlformats.org/officeDocument/2006/relationships/image" Target="../media/image31.jpg"/><Relationship Id="rId5" Type="http://schemas.openxmlformats.org/officeDocument/2006/relationships/audio" Target="../media/audio6.wav"/><Relationship Id="rId10" Type="http://schemas.openxmlformats.org/officeDocument/2006/relationships/image" Target="../media/image30.jpg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9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audio7.wav"/><Relationship Id="rId11" Type="http://schemas.openxmlformats.org/officeDocument/2006/relationships/image" Target="../media/image16.png"/><Relationship Id="rId5" Type="http://schemas.openxmlformats.org/officeDocument/2006/relationships/audio" Target="../media/audio2.wav"/><Relationship Id="rId10" Type="http://schemas.openxmlformats.org/officeDocument/2006/relationships/image" Target="../media/image34.jpg"/><Relationship Id="rId4" Type="http://schemas.openxmlformats.org/officeDocument/2006/relationships/audio" Target="../media/audio5.wav"/><Relationship Id="rId9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9.wav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6.png"/><Relationship Id="rId5" Type="http://schemas.openxmlformats.org/officeDocument/2006/relationships/image" Target="../media/image35.jpeg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7" Type="http://schemas.openxmlformats.org/officeDocument/2006/relationships/audio" Target="NULL"/><Relationship Id="rId2" Type="http://schemas.openxmlformats.org/officeDocument/2006/relationships/video" Target="../media/media8.gif"/><Relationship Id="rId1" Type="http://schemas.microsoft.com/office/2007/relationships/media" Target="../media/media8.gif"/><Relationship Id="rId5" Type="http://schemas.openxmlformats.org/officeDocument/2006/relationships/image" Target="../media/image36.png"/><Relationship Id="rId4" Type="http://schemas.openxmlformats.org/officeDocument/2006/relationships/audio" Target="../media/audio10.wav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media" Target="../media/media10.m4a"/><Relationship Id="rId7" Type="http://schemas.openxmlformats.org/officeDocument/2006/relationships/image" Target="../media/image19.png"/><Relationship Id="rId2" Type="http://schemas.openxmlformats.org/officeDocument/2006/relationships/video" Target="../media/media9.mp4"/><Relationship Id="rId1" Type="http://schemas.microsoft.com/office/2007/relationships/media" Target="../media/media9.mp4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10.m4a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5" Type="http://schemas.openxmlformats.org/officeDocument/2006/relationships/audio" Target="NUL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0.xml"/><Relationship Id="rId5" Type="http://schemas.openxmlformats.org/officeDocument/2006/relationships/audio" Target="NUL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13" Type="http://schemas.openxmlformats.org/officeDocument/2006/relationships/audio" Target="../media/audio7.wav"/><Relationship Id="rId3" Type="http://schemas.openxmlformats.org/officeDocument/2006/relationships/audio" Target="../media/audio12.wav"/><Relationship Id="rId7" Type="http://schemas.openxmlformats.org/officeDocument/2006/relationships/audio" Target="../media/audio6.wav"/><Relationship Id="rId12" Type="http://schemas.openxmlformats.org/officeDocument/2006/relationships/image" Target="../media/image4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5.wav"/><Relationship Id="rId11" Type="http://schemas.openxmlformats.org/officeDocument/2006/relationships/audio" Target="../media/audio15.wav"/><Relationship Id="rId5" Type="http://schemas.openxmlformats.org/officeDocument/2006/relationships/audio" Target="../media/audio10.wav"/><Relationship Id="rId10" Type="http://schemas.openxmlformats.org/officeDocument/2006/relationships/audio" Target="../media/audio4.wav"/><Relationship Id="rId4" Type="http://schemas.openxmlformats.org/officeDocument/2006/relationships/audio" Target="../media/audio13.wav"/><Relationship Id="rId9" Type="http://schemas.openxmlformats.org/officeDocument/2006/relationships/audio" Target="../media/audio14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6.wav"/><Relationship Id="rId7" Type="http://schemas.openxmlformats.org/officeDocument/2006/relationships/image" Target="../media/image44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13.wav"/><Relationship Id="rId5" Type="http://schemas.openxmlformats.org/officeDocument/2006/relationships/audio" Target="../media/audio11.wav"/><Relationship Id="rId4" Type="http://schemas.openxmlformats.org/officeDocument/2006/relationships/audio" Target="../media/audio7.wav"/><Relationship Id="rId9" Type="http://schemas.openxmlformats.org/officeDocument/2006/relationships/audio" Target="../media/audio12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audio" Target="NULL"/><Relationship Id="rId3" Type="http://schemas.openxmlformats.org/officeDocument/2006/relationships/audio" Target="../media/audio2.wav"/><Relationship Id="rId7" Type="http://schemas.openxmlformats.org/officeDocument/2006/relationships/audio" Target="../media/audio7.wav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3.wav"/><Relationship Id="rId11" Type="http://schemas.openxmlformats.org/officeDocument/2006/relationships/image" Target="../media/image46.png"/><Relationship Id="rId5" Type="http://schemas.openxmlformats.org/officeDocument/2006/relationships/audio" Target="../media/audio11.wav"/><Relationship Id="rId10" Type="http://schemas.openxmlformats.org/officeDocument/2006/relationships/image" Target="../media/image45.jpg"/><Relationship Id="rId4" Type="http://schemas.openxmlformats.org/officeDocument/2006/relationships/audio" Target="../media/audio5.wav"/><Relationship Id="rId9" Type="http://schemas.openxmlformats.org/officeDocument/2006/relationships/audio" Target="../media/audio10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0.xml"/><Relationship Id="rId6" Type="http://schemas.openxmlformats.org/officeDocument/2006/relationships/audio" Target="NULL"/><Relationship Id="rId5" Type="http://schemas.openxmlformats.org/officeDocument/2006/relationships/image" Target="../media/image16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openxmlformats.org/officeDocument/2006/relationships/audio" Target="NUL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7.png"/><Relationship Id="rId5" Type="http://schemas.openxmlformats.org/officeDocument/2006/relationships/image" Target="../media/image16.png"/><Relationship Id="rId4" Type="http://schemas.openxmlformats.org/officeDocument/2006/relationships/audio" Target="../media/audio6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NULL"/><Relationship Id="rId3" Type="http://schemas.openxmlformats.org/officeDocument/2006/relationships/audio" Target="../media/audio4.wav"/><Relationship Id="rId7" Type="http://schemas.openxmlformats.org/officeDocument/2006/relationships/image" Target="../media/image4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10.wav"/><Relationship Id="rId5" Type="http://schemas.openxmlformats.org/officeDocument/2006/relationships/audio" Target="../media/audio15.wav"/><Relationship Id="rId4" Type="http://schemas.openxmlformats.org/officeDocument/2006/relationships/audio" Target="../media/audio6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NULL"/><Relationship Id="rId4" Type="http://schemas.openxmlformats.org/officeDocument/2006/relationships/image" Target="../media/image4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audio" Target="../media/audio1.wav"/><Relationship Id="rId9" Type="http://schemas.openxmlformats.org/officeDocument/2006/relationships/audio" Target="NUL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NUL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audio" Target="NUL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8.xml"/><Relationship Id="rId5" Type="http://schemas.openxmlformats.org/officeDocument/2006/relationships/audio" Target="NUL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8.jpg"/><Relationship Id="rId2" Type="http://schemas.openxmlformats.org/officeDocument/2006/relationships/audio" Target="../media/media1.m4a"/><Relationship Id="rId16" Type="http://schemas.openxmlformats.org/officeDocument/2006/relationships/audio" Target="../media/audio5.wav"/><Relationship Id="rId1" Type="http://schemas.microsoft.com/office/2007/relationships/media" Target="../media/media1.m4a"/><Relationship Id="rId6" Type="http://schemas.openxmlformats.org/officeDocument/2006/relationships/audio" Target="../media/audio7.wav"/><Relationship Id="rId11" Type="http://schemas.openxmlformats.org/officeDocument/2006/relationships/image" Target="../media/image5.jpg"/><Relationship Id="rId5" Type="http://schemas.openxmlformats.org/officeDocument/2006/relationships/audio" Target="../media/audio6.wav"/><Relationship Id="rId10" Type="http://schemas.openxmlformats.org/officeDocument/2006/relationships/image" Target="../media/image17.jpg"/><Relationship Id="rId4" Type="http://schemas.openxmlformats.org/officeDocument/2006/relationships/audio" Target="../media/audio5.wav"/><Relationship Id="rId9" Type="http://schemas.openxmlformats.org/officeDocument/2006/relationships/audio" Target="../media/audio2.wav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40.xml"/><Relationship Id="rId7" Type="http://schemas.openxmlformats.org/officeDocument/2006/relationships/audio" Target="../media/audio8.wav"/><Relationship Id="rId12" Type="http://schemas.openxmlformats.org/officeDocument/2006/relationships/image" Target="../media/image1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audio7.wav"/><Relationship Id="rId11" Type="http://schemas.openxmlformats.org/officeDocument/2006/relationships/image" Target="../media/image21.jpg"/><Relationship Id="rId5" Type="http://schemas.openxmlformats.org/officeDocument/2006/relationships/audio" Target="../media/audio10.wav"/><Relationship Id="rId10" Type="http://schemas.openxmlformats.org/officeDocument/2006/relationships/image" Target="../media/image20.jpg"/><Relationship Id="rId4" Type="http://schemas.openxmlformats.org/officeDocument/2006/relationships/audio" Target="../media/audio5.wav"/><Relationship Id="rId9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735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026713" y="-32658"/>
            <a:ext cx="10165287" cy="6052458"/>
            <a:chOff x="2026713" y="-32658"/>
            <a:chExt cx="10165287" cy="605245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7514" y="0"/>
              <a:ext cx="3764486" cy="60198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0" y="-32658"/>
              <a:ext cx="2941113" cy="605245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713" y="3629"/>
              <a:ext cx="3459687" cy="601617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8427514" y="3714166"/>
            <a:ext cx="3231086" cy="2646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!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29954" r="39474" b="21659"/>
          <a:stretch/>
        </p:blipFill>
        <p:spPr>
          <a:xfrm>
            <a:off x="9753600" y="4419599"/>
            <a:ext cx="609600" cy="1143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7" t="28731" r="38500" b="21136"/>
          <a:stretch/>
        </p:blipFill>
        <p:spPr>
          <a:xfrm>
            <a:off x="899886" y="3911029"/>
            <a:ext cx="776514" cy="1803971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t="28781" r="36547" b="18889"/>
          <a:stretch/>
        </p:blipFill>
        <p:spPr>
          <a:xfrm>
            <a:off x="786744" y="533401"/>
            <a:ext cx="889656" cy="1295399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356757" y="5580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07386"/>
      </p:ext>
    </p:extLst>
  </p:cSld>
  <p:clrMapOvr>
    <a:masterClrMapping/>
  </p:clrMapOvr>
  <p:transition spd="slow">
    <p:wheel spokes="1"/>
    <p:sndAc>
      <p:stSnd>
        <p:snd r:embed="rId4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7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72174 -0.4722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-23611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8958 L 0.72396 0.56666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196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0794 L 0.08489 -0.54305 L 0.35859 -0.40185 L 0.24375 0.06158 L -0.03021 -0.0794 Z " pathEditMode="relative" rAng="20100000" ptsTypes="AAAAA">
                                      <p:cBhvr>
                                        <p:cTn id="5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1613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051798" y="-3630"/>
            <a:ext cx="10118430" cy="5950859"/>
            <a:chOff x="2051798" y="-3630"/>
            <a:chExt cx="10118430" cy="59508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-3630"/>
              <a:ext cx="5464628" cy="5947229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1798" y="0"/>
              <a:ext cx="4648200" cy="5947229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8046514" y="3714166"/>
            <a:ext cx="3688286" cy="2646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নিঃস্ব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29954" r="39474" b="21659"/>
          <a:stretch/>
        </p:blipFill>
        <p:spPr>
          <a:xfrm>
            <a:off x="9753600" y="4419599"/>
            <a:ext cx="609600" cy="1143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7" t="28731" r="38500" b="21136"/>
          <a:stretch/>
        </p:blipFill>
        <p:spPr>
          <a:xfrm>
            <a:off x="899886" y="3911029"/>
            <a:ext cx="776514" cy="1803971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t="28781" r="36547" b="18889"/>
          <a:stretch/>
        </p:blipFill>
        <p:spPr>
          <a:xfrm>
            <a:off x="786744" y="533401"/>
            <a:ext cx="889656" cy="1295399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365012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15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  <p:sndAc>
          <p:stSnd>
            <p:snd r:embed="rId4" name="coin.wav"/>
          </p:stSnd>
        </p:sndAc>
      </p:transition>
    </mc:Choice>
    <mc:Fallback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7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72174 -0.4722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-23611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8958 L 0.72396 0.5666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196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0794 L 0.08489 -0.54305 L 0.35859 -0.40185 L 0.24375 0.06158 L -0.03021 -0.0794 Z " pathEditMode="relative" rAng="20100000" ptsTypes="AAAAA">
                                      <p:cBhvr>
                                        <p:cTn id="5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1613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685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04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ell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7800" y="-10886"/>
            <a:ext cx="98298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53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76400" y="0"/>
            <a:ext cx="10518912" cy="5715000"/>
            <a:chOff x="1676400" y="0"/>
            <a:chExt cx="10518912" cy="5715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3200" y="0"/>
              <a:ext cx="5642112" cy="5715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0" y="0"/>
              <a:ext cx="4876800" cy="5715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6858000" y="3714166"/>
            <a:ext cx="5337312" cy="2646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নিঃশ্বাস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29954" r="39474" b="21659"/>
          <a:stretch/>
        </p:blipFill>
        <p:spPr>
          <a:xfrm>
            <a:off x="8596086" y="4405085"/>
            <a:ext cx="609600" cy="1143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7" t="28731" r="38500" b="21136"/>
          <a:stretch/>
        </p:blipFill>
        <p:spPr>
          <a:xfrm>
            <a:off x="899886" y="3911029"/>
            <a:ext cx="776514" cy="1803971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t="28781" r="36547" b="18889"/>
          <a:stretch/>
        </p:blipFill>
        <p:spPr>
          <a:xfrm>
            <a:off x="786744" y="533401"/>
            <a:ext cx="889656" cy="1295399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015003" y="5548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508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  <p:sndAc>
          <p:stSnd>
            <p:snd r:embed="rId4" name="coin.wav"/>
          </p:stSnd>
        </p:sndAc>
      </p:transition>
    </mc:Choice>
    <mc:Fallback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44444E-6 L -0.63008 -0.45902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-22963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8958 L 0.62904 0.55347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23" y="3196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0794 L 0.08489 -0.54305 L 0.35859 -0.40185 L 0.24375 0.06158 L -0.03021 -0.0794 Z " pathEditMode="relative" rAng="20100000" ptsTypes="AAAAA">
                                      <p:cBhvr>
                                        <p:cTn id="5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1613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9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0"/>
            <a:ext cx="9662886" cy="6186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6514" y="3714166"/>
            <a:ext cx="3383486" cy="2646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বাঃ</a:t>
            </a: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!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29954" r="39474" b="21659"/>
          <a:stretch/>
        </p:blipFill>
        <p:spPr>
          <a:xfrm>
            <a:off x="9753600" y="4419599"/>
            <a:ext cx="609600" cy="1143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7" t="28731" r="38500" b="21136"/>
          <a:stretch/>
        </p:blipFill>
        <p:spPr>
          <a:xfrm>
            <a:off x="899886" y="3911029"/>
            <a:ext cx="776514" cy="1803971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t="28781" r="36547" b="18889"/>
          <a:stretch/>
        </p:blipFill>
        <p:spPr>
          <a:xfrm>
            <a:off x="786744" y="533401"/>
            <a:ext cx="889656" cy="1295399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967514" y="55771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85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  <p:sndAc>
          <p:stSnd>
            <p:snd r:embed="rId4" name="coin.wav"/>
          </p:stSnd>
        </p:sndAc>
      </p:transition>
    </mc:Choice>
    <mc:Fallback>
      <p:transition spd="slow">
        <p:fade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3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72174 -0.47222 " pathEditMode="relative" rAng="0" ptsTypes="AA">
                                      <p:cBhvr>
                                        <p:cTn id="3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-23611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8958 L 0.72396 0.5666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196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0794 L 0.08489 -0.54305 L 0.35859 -0.40185 L 0.24375 0.06158 L -0.03021 -0.0794 Z " pathEditMode="relative" rAng="20100000" ptsTypes="AAAAA">
                                      <p:cBhvr>
                                        <p:cTn id="5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1613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alphaModFix amt="46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7620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11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7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og beat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6800" y="0"/>
            <a:ext cx="9982200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89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wind.wav"/>
          </p:stSnd>
        </p:sndAc>
      </p:transition>
    </mc:Choice>
    <mc:Fallback xmlns="">
      <p:transition spd="slow">
        <p:fad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D50226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33600" y="0"/>
            <a:ext cx="8077200" cy="6324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0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7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7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9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3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914" y="609600"/>
            <a:ext cx="4119171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পাঠ্যপুস্তক</a:t>
            </a:r>
            <a:r>
              <a:rPr kumimoji="0" lang="en-US" sz="5400" b="1" i="0" u="none" strike="noStrike" kern="1200" cap="none" spc="0" normalizeH="0" baseline="0" noProof="0" dirty="0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সংযোগ</a:t>
            </a:r>
            <a:endParaRPr kumimoji="0" lang="en-US" sz="54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7620000" cy="4576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4448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5000" y="914400"/>
            <a:ext cx="4901784" cy="313932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সবাইকে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600" b="1" i="0" u="none" strike="noStrike" kern="1200" cap="none" spc="0" normalizeH="0" baseline="0" noProof="0" dirty="0" smtClean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গোলাপ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ফুলের</a:t>
            </a:r>
            <a:r>
              <a:rPr kumimoji="0" lang="en-US" sz="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ে</a:t>
            </a:r>
            <a:r>
              <a:rPr kumimoji="0" lang="as-IN" sz="6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চ</a:t>
            </a:r>
            <a:r>
              <a:rPr kumimoji="0" lang="en-US" sz="6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্ছা</a:t>
            </a:r>
            <a:endParaRPr kumimoji="0" lang="en-IN" sz="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728" y="3759487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91" y="445205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90" y="11997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গোলাপ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914400"/>
            <a:ext cx="41148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831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91000" y="497744"/>
            <a:ext cx="3520916" cy="93100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9043" tIns="49521" rIns="99043" bIns="49521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শিক্ষকের পাঠ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769" y="1447800"/>
            <a:ext cx="6332459" cy="4948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3962778"/>
      </p:ext>
    </p:extLst>
  </p:cSld>
  <p:clrMapOvr>
    <a:masterClrMapping/>
  </p:clrMapOvr>
  <p:transition spd="slow">
    <p:wheel spokes="1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2629" y="513791"/>
            <a:ext cx="7671319" cy="92333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শিক্ষক এবং শিক্ষার্থীর মিলিত পাঠ।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90110"/>
            <a:ext cx="5486400" cy="4251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5631"/>
            <a:ext cx="5638800" cy="41862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33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5" name="explod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2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58453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87464" y="39794"/>
            <a:ext cx="6942336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1913631" y="963124"/>
          <a:ext cx="8128000" cy="5428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>
                  <a:extLst>
                    <a:ext uri="{9D8B030D-6E8A-4147-A177-3AD203B41FA5}">
                      <a16:colId xmlns:a16="http://schemas.microsoft.com/office/drawing/2014/main" val="3200711311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83890044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961474409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412155337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770915023"/>
                    </a:ext>
                  </a:extLst>
                </a:gridCol>
              </a:tblGrid>
              <a:tr h="1085713">
                <a:tc>
                  <a:txBody>
                    <a:bodyPr/>
                    <a:lstStyle/>
                    <a:p>
                      <a:pPr algn="ctr"/>
                      <a:r>
                        <a:rPr lang="en-US" sz="6000" dirty="0" smtClean="0">
                          <a:solidFill>
                            <a:srgbClr val="FF0000"/>
                          </a:solidFill>
                          <a:latin typeface="SutonnyOMJ" panose="01010600010101010101" pitchFamily="2" charset="0"/>
                          <a:cs typeface="SutonnyOMJ" panose="01010600010101010101" pitchFamily="2" charset="0"/>
                        </a:rPr>
                        <a:t>ক</a:t>
                      </a:r>
                      <a:endParaRPr lang="en-US" sz="6000" dirty="0">
                        <a:solidFill>
                          <a:srgbClr val="FF0000"/>
                        </a:solidFill>
                        <a:latin typeface="SutonnyOMJ" panose="01010600010101010101" pitchFamily="2" charset="0"/>
                        <a:cs typeface="SutonnyOMJ" panose="0101060001010101010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6289549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চ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ঝ</a:t>
                      </a:r>
                      <a:endParaRPr lang="en-US" sz="6000" u="non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09786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ঠ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325877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ত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দ</a:t>
                      </a:r>
                      <a:endParaRPr kumimoji="0" lang="en-US" sz="6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SutonnyOMJ" panose="01010600010101010101" pitchFamily="2" charset="0"/>
                        <a:ea typeface="+mn-ea"/>
                        <a:cs typeface="SutonnyOMJ" panose="01010600010101010101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747461"/>
                  </a:ext>
                </a:extLst>
              </a:tr>
              <a:tr h="1085713"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ফ</a:t>
                      </a:r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SutonnyOMJ" panose="01010600010101010101" pitchFamily="2" charset="0"/>
                          <a:ea typeface="+mn-ea"/>
                          <a:cs typeface="SutonnyOMJ" panose="01010600010101010101" pitchFamily="2" charset="0"/>
                        </a:rPr>
                        <a:t>ম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4433648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232147" y="5319197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877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ণ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17296" y="4253103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ড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34991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4791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ছ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410791" y="5326613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47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86991" y="3168769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111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গ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87791" y="985471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ঙ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49905" y="2097120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ঞ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87391" y="5331208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232148" y="4260477"/>
            <a:ext cx="789609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088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13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7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1713932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দলীয়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কাজ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533400"/>
            <a:ext cx="4953000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শব্দের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সাথে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দাগ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টেনে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মিলাই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91791" y="1608439"/>
            <a:ext cx="78960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kumimoji="0" lang="en-US" sz="80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34457" y="3359089"/>
            <a:ext cx="100819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kumimoji="0" lang="en-US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694089" y="2523133"/>
            <a:ext cx="4154651" cy="2791228"/>
          </a:xfrm>
          <a:prstGeom prst="line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3670828" y="3918747"/>
            <a:ext cx="4038379" cy="1451058"/>
          </a:xfrm>
          <a:prstGeom prst="line">
            <a:avLst/>
          </a:prstGeom>
          <a:ln w="57150">
            <a:solidFill>
              <a:srgbClr val="F200F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807057" y="3200400"/>
            <a:ext cx="225847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noProof="0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দুঃখী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740" y="4724400"/>
            <a:ext cx="262001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উৎস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09207" y="1608439"/>
            <a:ext cx="24168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ময়না</a:t>
            </a:r>
            <a:endParaRPr kumimoji="0" lang="en-IN" sz="80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782152" y="2523133"/>
            <a:ext cx="3866554" cy="1383404"/>
          </a:xfrm>
          <a:prstGeom prst="line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995" y="4397331"/>
            <a:ext cx="1981199" cy="1705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912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9" grpId="0"/>
      <p:bldP spid="12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40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86245"/>
            <a:ext cx="1188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পাশের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যে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শব্দের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মাঝে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শেষে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রয়েছে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তাতে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গোল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3200400"/>
            <a:ext cx="548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দুঃখ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পাতা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কলা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নিঃশ্বাস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463373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দই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রং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মাছ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0790" y="4800600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4747677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48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ধনুক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lang="en-US" sz="4800" b="1" noProof="0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উৎসব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  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123603"/>
              </p:ext>
            </p:extLst>
          </p:nvPr>
        </p:nvGraphicFramePr>
        <p:xfrm>
          <a:off x="2033575" y="1226956"/>
          <a:ext cx="9648849" cy="4937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90081">
                  <a:extLst>
                    <a:ext uri="{9D8B030D-6E8A-4147-A177-3AD203B41FA5}">
                      <a16:colId xmlns:a16="http://schemas.microsoft.com/office/drawing/2014/main" val="3443760641"/>
                    </a:ext>
                  </a:extLst>
                </a:gridCol>
                <a:gridCol w="6758768">
                  <a:extLst>
                    <a:ext uri="{9D8B030D-6E8A-4147-A177-3AD203B41FA5}">
                      <a16:colId xmlns:a16="http://schemas.microsoft.com/office/drawing/2014/main" val="947876720"/>
                    </a:ext>
                  </a:extLst>
                </a:gridCol>
              </a:tblGrid>
              <a:tr h="151155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124139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085068"/>
                  </a:ext>
                </a:extLst>
              </a:tr>
              <a:tr h="17129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123630"/>
                  </a:ext>
                </a:extLst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6858000" y="1413826"/>
            <a:ext cx="13716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8534400" y="1413826"/>
            <a:ext cx="1600200" cy="1082631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943600" y="3097429"/>
            <a:ext cx="1371600" cy="116977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525000" y="3170253"/>
            <a:ext cx="18288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67400" y="4694253"/>
            <a:ext cx="1219200" cy="1020747"/>
          </a:xfrm>
          <a:prstGeom prst="ellipse">
            <a:avLst/>
          </a:prstGeom>
          <a:noFill/>
          <a:ln w="57150">
            <a:solidFill>
              <a:srgbClr val="F200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382000" y="4715020"/>
            <a:ext cx="1524000" cy="102074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80" y="1712547"/>
            <a:ext cx="590219" cy="822046"/>
          </a:xfrm>
          <a:prstGeom prst="rect">
            <a:avLst/>
          </a:prstGeom>
          <a:noFill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895600"/>
            <a:ext cx="2053590" cy="16001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892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3" name="applause.wav"/>
          </p:stSnd>
        </p:sndAc>
      </p:transition>
    </mc:Choice>
    <mc:Fallback xmlns="">
      <p:transition spd="slow">
        <p:fade/>
        <p:sndAc>
          <p:stSnd>
            <p:snd r:embed="rId1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454" y="499878"/>
            <a:ext cx="537170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হারিয়ে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যাওয়া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বর্ণগুলো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2129" y="461331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মৎস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2781" y="1963055"/>
            <a:ext cx="422041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ম..স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295471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 err="1" smtClean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নিঃস্ব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222067"/>
              </p:ext>
            </p:extLst>
          </p:nvPr>
        </p:nvGraphicFramePr>
        <p:xfrm>
          <a:off x="2247508" y="1854433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629400" y="1944756"/>
            <a:ext cx="818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80976" y="4493789"/>
            <a:ext cx="422041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অ..</a:t>
            </a:r>
            <a:r>
              <a:rPr lang="en-US" sz="7200" b="1" dirty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0800" y="4514671"/>
            <a:ext cx="818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FF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730" y="4800600"/>
            <a:ext cx="398446" cy="554948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17" name="TextBox 16"/>
          <p:cNvSpPr txBox="1"/>
          <p:nvPr/>
        </p:nvSpPr>
        <p:spPr>
          <a:xfrm>
            <a:off x="6033376" y="3352800"/>
            <a:ext cx="422041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</a:t>
            </a:r>
            <a:r>
              <a:rPr kumimoji="0" lang="en-US" sz="7200" b="1" i="0" u="none" strike="noStrike" kern="1200" cap="none" spc="0" normalizeH="0" baseline="0" noProof="0" dirty="0" smtClean="0">
                <a:ln/>
                <a:solidFill>
                  <a:srgbClr val="32081B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..</a:t>
            </a:r>
            <a:r>
              <a:rPr lang="en-US" sz="7200" b="1" noProof="0" dirty="0" err="1" smtClean="0">
                <a:ln/>
                <a:solidFill>
                  <a:srgbClr val="32081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794" y="3343844"/>
            <a:ext cx="1262764" cy="1110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982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2000">
              <a:srgbClr val="92D050">
                <a:alpha val="58000"/>
              </a:srgbClr>
            </a:gs>
            <a:gs pos="76000">
              <a:schemeClr val="accent4">
                <a:lumMod val="97000"/>
                <a:lumOff val="3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431178"/>
            <a:ext cx="8077200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খালি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ঘরে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পরের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বর্ণটি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লিখি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বলি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2129" y="2004389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6889" y="3168133"/>
            <a:ext cx="228902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endParaRPr kumimoji="0" lang="en-US" sz="7200" b="1" i="0" u="none" strike="noStrike" kern="1200" cap="none" spc="0" normalizeH="0" baseline="0" noProof="0" dirty="0">
              <a:ln/>
              <a:solidFill>
                <a:srgbClr val="32081B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574807"/>
              </p:ext>
            </p:extLst>
          </p:nvPr>
        </p:nvGraphicFramePr>
        <p:xfrm>
          <a:off x="1905000" y="1718863"/>
          <a:ext cx="6705600" cy="41970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2491">
                  <a:extLst>
                    <a:ext uri="{9D8B030D-6E8A-4147-A177-3AD203B41FA5}">
                      <a16:colId xmlns:a16="http://schemas.microsoft.com/office/drawing/2014/main" val="98887182"/>
                    </a:ext>
                  </a:extLst>
                </a:gridCol>
                <a:gridCol w="3693109">
                  <a:extLst>
                    <a:ext uri="{9D8B030D-6E8A-4147-A177-3AD203B41FA5}">
                      <a16:colId xmlns:a16="http://schemas.microsoft.com/office/drawing/2014/main" val="3646766337"/>
                    </a:ext>
                  </a:extLst>
                </a:gridCol>
              </a:tblGrid>
              <a:tr h="137766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34856"/>
                  </a:ext>
                </a:extLst>
              </a:tr>
              <a:tr h="14356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735215"/>
                  </a:ext>
                </a:extLst>
              </a:tr>
              <a:tr h="138374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23991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480312" y="1944756"/>
            <a:ext cx="68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noProof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13872" y="3263396"/>
            <a:ext cx="68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298746"/>
            <a:ext cx="1676399" cy="1187653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354" y="4724400"/>
            <a:ext cx="398446" cy="554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1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81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1082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দিয়ে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শেষ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হয়েছে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এমন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শব্দগুলো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দাগ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টেনে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মিলাই</a:t>
            </a:r>
            <a:endParaRPr kumimoji="0" lang="en-IN" sz="44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1552172"/>
            <a:ext cx="243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বাঃ</a:t>
            </a: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860" y="2813076"/>
            <a:ext cx="2491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মায়া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600" y="2678839"/>
            <a:ext cx="16230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ঢং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1552171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29840" y="3805506"/>
            <a:ext cx="1607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বিনয়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99860" y="3814194"/>
            <a:ext cx="1943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মূঢ়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9840" y="4947413"/>
            <a:ext cx="227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রূঢ়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4947413"/>
            <a:ext cx="37921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ছিঃ</a:t>
            </a:r>
            <a:r>
              <a:rPr lang="en-US" sz="60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391103"/>
              </p:ext>
            </p:extLst>
          </p:nvPr>
        </p:nvGraphicFramePr>
        <p:xfrm>
          <a:off x="1919990" y="1590198"/>
          <a:ext cx="7249410" cy="43152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24705">
                  <a:extLst>
                    <a:ext uri="{9D8B030D-6E8A-4147-A177-3AD203B41FA5}">
                      <a16:colId xmlns:a16="http://schemas.microsoft.com/office/drawing/2014/main" val="3918796737"/>
                    </a:ext>
                  </a:extLst>
                </a:gridCol>
                <a:gridCol w="3624705">
                  <a:extLst>
                    <a:ext uri="{9D8B030D-6E8A-4147-A177-3AD203B41FA5}">
                      <a16:colId xmlns:a16="http://schemas.microsoft.com/office/drawing/2014/main" val="1654220161"/>
                    </a:ext>
                  </a:extLst>
                </a:gridCol>
              </a:tblGrid>
              <a:tr h="120132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952100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290577"/>
                  </a:ext>
                </a:extLst>
              </a:tr>
              <a:tr h="11559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053724"/>
                  </a:ext>
                </a:extLst>
              </a:tr>
              <a:tr h="9789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42525"/>
                  </a:ext>
                </a:extLst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>
          <a:xfrm>
            <a:off x="4160520" y="2438400"/>
            <a:ext cx="2067670" cy="28194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733800" y="2057401"/>
            <a:ext cx="2590800" cy="98073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985260" y="3200402"/>
            <a:ext cx="2491740" cy="10417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495800" y="4267200"/>
            <a:ext cx="1981200" cy="990600"/>
          </a:xfrm>
          <a:prstGeom prst="straightConnector1">
            <a:avLst/>
          </a:prstGeom>
          <a:ln w="38100">
            <a:solidFill>
              <a:srgbClr val="F200F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065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8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54" y="5331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545" y="149732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654" y="4093798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018" y="99038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3472" y="1220679"/>
            <a:ext cx="51816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ধন্যবাদ</a:t>
            </a:r>
            <a:endParaRPr kumimoji="0" lang="en-US" sz="16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1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35" y="335842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035" y="138936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03" y="426355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288" y="25100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21" y="214620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366" y="4024593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02047" y="3254276"/>
            <a:ext cx="494121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ভালো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থেকো,সবাই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  <a:endParaRPr kumimoji="0" lang="en-IN" sz="60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1" y="533180"/>
            <a:ext cx="5978586" cy="53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3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5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5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19600" y="838200"/>
            <a:ext cx="3352800" cy="838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নির্মা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ণে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 descr="received_174684316896434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9449" y="2090492"/>
            <a:ext cx="2246224" cy="3026264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" name="Group 5"/>
          <p:cNvGrpSpPr/>
          <p:nvPr/>
        </p:nvGrpSpPr>
        <p:grpSpPr>
          <a:xfrm>
            <a:off x="457200" y="1143000"/>
            <a:ext cx="3429000" cy="3505200"/>
            <a:chOff x="533400" y="1371600"/>
            <a:chExt cx="3124200" cy="3733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33400" y="1371600"/>
              <a:ext cx="3124200" cy="3733800"/>
            </a:xfrm>
            <a:prstGeom prst="ellipse">
              <a:avLst/>
            </a:prstGeom>
            <a:ln w="6350" cap="rnd">
              <a:solidFill>
                <a:schemeClr val="bg1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Rectangle 7"/>
            <p:cNvSpPr/>
            <p:nvPr/>
          </p:nvSpPr>
          <p:spPr>
            <a:xfrm>
              <a:off x="697521" y="3854553"/>
              <a:ext cx="281939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s-IN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Vrinda" panose="02000500000000020004" pitchFamily="2" charset="0"/>
                </a:rPr>
                <a:t>মুক্তিযুদ্ধের চেতনাদীপ্ত সংস্কৃতির রাজধানী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038600" y="2133600"/>
            <a:ext cx="4800600" cy="2308324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মো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নাজমুল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হক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সহকারী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শিক্</a:t>
            </a:r>
            <a:r>
              <a:rPr kumimoji="0" lang="as-IN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ষ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ক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টানমান্দাইল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সঃ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প্রাঃ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বিদ্যালয়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আখাউড়া</a:t>
            </a:r>
            <a:r>
              <a:rPr kumimoji="0" lang="en-US" sz="3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,  </a:t>
            </a:r>
            <a:r>
              <a:rPr kumimoji="0" lang="en-US" sz="3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ব্রাহ্মণবাড়িয়া</a:t>
            </a:r>
            <a:r>
              <a:rPr kumimoji="0" lang="en-US" sz="3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itchFamily="2" charset="0"/>
              </a:rPr>
              <a:t>।</a:t>
            </a:r>
            <a:endParaRPr kumimoji="0" lang="en-US" sz="3600" b="1" i="0" u="none" strike="noStrike" kern="1200" cap="none" spc="0" normalizeH="0" baseline="0" noProof="0" dirty="0">
              <a:ln/>
              <a:solidFill>
                <a:srgbClr val="C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itchFamily="2" charset="0"/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533400" y="1219200"/>
            <a:ext cx="3276600" cy="3200400"/>
            <a:chOff x="381000" y="1905000"/>
            <a:chExt cx="3276600" cy="32004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" y="1905000"/>
              <a:ext cx="3276600" cy="32004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533400" y="4343400"/>
              <a:ext cx="2971800" cy="7078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200F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বীর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শ্রেষ্ঠ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মোস্তফা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কামাল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সমাধি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,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utonnyOMJ" pitchFamily="2" charset="0"/>
                  <a:ea typeface="+mn-ea"/>
                  <a:cs typeface="SutonnyOMJ" pitchFamily="2" charset="0"/>
                </a:rPr>
                <a:t>আখাউড়া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utonnyOMJ" pitchFamily="2" charset="0"/>
                <a:ea typeface="+mn-ea"/>
                <a:cs typeface="SutonnyOMJ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35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drumroll.wav"/>
          </p:stSnd>
        </p:sndAc>
      </p:transition>
    </mc:Choice>
    <mc:Fallback xmlns="">
      <p:transition spd="slow">
        <p:fade/>
        <p:sndAc>
          <p:stSnd>
            <p:snd r:embed="rId9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609600"/>
            <a:ext cx="3507288" cy="1015663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6000" b="1" i="0" u="none" strike="noStrike" kern="1200" cap="none" spc="0" normalizeH="0" baseline="0" noProof="0" dirty="0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 smtClean="0">
                <a:ln/>
                <a:solidFill>
                  <a:srgbClr val="C0504D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পরিচিতি</a:t>
            </a:r>
            <a:endParaRPr kumimoji="0" lang="en-US" sz="60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8156" y="1950422"/>
            <a:ext cx="9296400" cy="3485551"/>
          </a:xfrm>
          <a:prstGeom prst="rect">
            <a:avLst/>
          </a:prstGeom>
          <a:noFill/>
          <a:ln w="76200">
            <a:noFill/>
          </a:ln>
        </p:spPr>
        <p:txBody>
          <a:bodyPr wrap="square" lIns="99043" tIns="49521" rIns="99043" bIns="49521" rtlCol="0" anchor="ctr">
            <a:spAutoFit/>
          </a:bodyPr>
          <a:lstStyle/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শ্রেণিঃ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প্রাথমিক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বিষয়ঃ বাংলা </a:t>
            </a: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শিরোনামঃ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শিখি</a:t>
            </a:r>
            <a:endParaRPr kumimoji="0" lang="en-US" sz="4400" b="1" i="0" u="none" strike="noStrike" kern="1200" cap="none" spc="0" normalizeH="0" baseline="0" noProof="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পাঠ্যাংশঃ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4400" b="1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kumimoji="0" lang="en-US" sz="44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903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সময়ঃ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২৫ </a:t>
            </a:r>
            <a:r>
              <a:rPr kumimoji="0" lang="en-US" sz="4400" b="1" i="0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মিনিট</a:t>
            </a:r>
            <a:r>
              <a:rPr kumimoji="0" lang="en-US" sz="44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0978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0400" y="1600200"/>
            <a:ext cx="55306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 শেষে শিক্ষার্থীরা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-</a:t>
            </a:r>
            <a:endParaRPr kumimoji="0" lang="bn-IN" sz="5400" b="1" i="0" u="none" strike="noStrike" kern="1200" cap="none" spc="0" normalizeH="0" baseline="0" noProof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200400"/>
            <a:ext cx="8510297" cy="144655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৮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ধ্বনির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প্রতীক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(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)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শণাক্ত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৩.২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.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৯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শব্দ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থেকে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বর্ণ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শনাক্ত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করতে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পারবে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C0066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08106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2" name="coin.wav"/>
          </p:stSnd>
        </p:sndAc>
      </p:transition>
    </mc:Choice>
    <mc:Fallback xmlns="">
      <p:transition spd="slow">
        <p:fade/>
        <p:sndAc>
          <p:stSnd>
            <p:snd r:embed="rId3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3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1008838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চলো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,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একটা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গানের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ভিডিও</a:t>
            </a: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/>
                <a:solidFill>
                  <a:srgbClr val="C0504D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দেখি</a:t>
            </a:r>
            <a:endParaRPr kumimoji="0" lang="en-IN" sz="5400" b="1" i="0" u="none" strike="noStrike" kern="1200" cap="none" spc="0" normalizeH="0" baseline="0" noProof="0" dirty="0">
              <a:ln/>
              <a:solidFill>
                <a:srgbClr val="C0504D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2895600" y="2514600"/>
          <a:ext cx="599509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" name="Packager Shell Object" showAsIcon="1" r:id="rId5" imgW="5042880" imgH="685800" progId="Package">
                  <p:embed/>
                </p:oleObj>
              </mc:Choice>
              <mc:Fallback>
                <p:oleObj name="Packager Shell Object" showAsIcon="1" r:id="rId5" imgW="5042880" imgH="685800" progId="Package">
                  <p:embed/>
                  <p:pic>
                    <p:nvPicPr>
                      <p:cNvPr id="4" name="Object 3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95600" y="2514600"/>
                        <a:ext cx="599509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75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oin.wav"/>
          </p:stSnd>
        </p:sndAc>
      </p:transition>
    </mc:Choice>
    <mc:Fallback xmlns="">
      <p:transition spd="slow">
        <p:blinds dir="vert"/>
        <p:sndAc>
          <p:stSnd>
            <p:snd r:embed="rId7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6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1143000"/>
            <a:ext cx="6908715" cy="369331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আজ </a:t>
            </a:r>
            <a:r>
              <a:rPr kumimoji="0" lang="en-US" sz="9600" b="1" i="0" u="none" strike="noStrike" kern="1200" cap="none" spc="0" normalizeH="0" baseline="0" noProof="0" dirty="0" err="1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আমরা</a:t>
            </a:r>
            <a:r>
              <a:rPr kumimoji="0" lang="bn-BD" sz="9600" b="1" i="0" u="none" strike="noStrike" kern="1200" cap="none" spc="0" normalizeH="0" baseline="0" noProof="0" dirty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9600" b="1" i="0" u="none" strike="noStrike" kern="1200" cap="none" spc="0" normalizeH="0" baseline="0" noProof="0" dirty="0" smtClean="0">
                <a:ln/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পড়ব</a:t>
            </a:r>
            <a:endParaRPr kumimoji="0" lang="en-US" sz="7200" b="1" i="0" u="none" strike="noStrike" kern="1200" cap="none" spc="0" normalizeH="0" baseline="0" noProof="0" dirty="0" smtClean="0">
              <a:ln/>
              <a:solidFill>
                <a:srgbClr val="4C0C2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smtClean="0">
                <a:ln/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13800" b="1" i="0" u="none" strike="noStrike" kern="1200" cap="none" spc="0" normalizeH="0" baseline="0" noProof="0" dirty="0" smtClean="0">
                <a:ln/>
                <a:solidFill>
                  <a:srgbClr val="9BBB59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 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519362"/>
            <a:ext cx="4648200" cy="372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92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hammer.wav"/>
          </p:stSnd>
        </p:sndAc>
      </p:transition>
    </mc:Choice>
    <mc:Fallback xmlns="">
      <p:transition spd="slow">
        <p:circle/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76401" y="0"/>
            <a:ext cx="10501085" cy="6096000"/>
            <a:chOff x="1676401" y="0"/>
            <a:chExt cx="10501085" cy="6096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9800" y="0"/>
              <a:ext cx="6157686" cy="6096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401" y="0"/>
              <a:ext cx="4325574" cy="6096000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8507026" y="3714166"/>
            <a:ext cx="3688286" cy="2646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 smtClean="0">
                <a:ln/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দুঃখী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29954" r="39474" b="21659"/>
          <a:stretch/>
        </p:blipFill>
        <p:spPr>
          <a:xfrm>
            <a:off x="9753600" y="4419599"/>
            <a:ext cx="609600" cy="1143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7" t="28731" r="38500" b="21136"/>
          <a:stretch/>
        </p:blipFill>
        <p:spPr>
          <a:xfrm>
            <a:off x="899886" y="3911029"/>
            <a:ext cx="776514" cy="1803971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t="28781" r="36547" b="18889"/>
          <a:stretch/>
        </p:blipFill>
        <p:spPr>
          <a:xfrm>
            <a:off x="786744" y="533401"/>
            <a:ext cx="889656" cy="1295399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091713" y="5410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7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4" name="coin.wav"/>
          </p:stSnd>
        </p:sndAc>
      </p:transition>
    </mc:Choice>
    <mc:Fallback xmlns="">
      <p:transition spd="slow">
        <p:checker/>
        <p:sndAc>
          <p:stSnd>
            <p:snd r:embed="rId16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94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72174 -0.4722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-23611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8958 L 0.72396 0.56666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196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0794 L 0.08489 -0.54305 L 0.35859 -0.40185 L 0.24375 0.06158 L -0.03021 -0.0794 Z " pathEditMode="relative" rAng="20100000" ptsTypes="AAAAA">
                                      <p:cBhvr>
                                        <p:cTn id="5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1613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0">
            <a:alphaModFix amt="3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9281886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01000" y="3714166"/>
            <a:ext cx="3688286" cy="264687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ছিঃ</a:t>
            </a:r>
            <a:r>
              <a:rPr lang="en-US" sz="166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!</a:t>
            </a:r>
            <a:endParaRPr kumimoji="0" lang="en-US" sz="9600" b="1" i="0" u="none" strike="noStrike" kern="1200" cap="none" spc="0" normalizeH="0" baseline="0" noProof="0" dirty="0">
              <a:ln/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29954" r="39474" b="21659"/>
          <a:stretch/>
        </p:blipFill>
        <p:spPr>
          <a:xfrm>
            <a:off x="9753600" y="4419599"/>
            <a:ext cx="609600" cy="1143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7" t="28731" r="38500" b="21136"/>
          <a:stretch/>
        </p:blipFill>
        <p:spPr>
          <a:xfrm>
            <a:off x="899886" y="3911029"/>
            <a:ext cx="776514" cy="1803971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52" t="28781" r="36547" b="18889"/>
          <a:stretch/>
        </p:blipFill>
        <p:spPr>
          <a:xfrm>
            <a:off x="786744" y="533401"/>
            <a:ext cx="889656" cy="1295399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9220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1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  <p:sndAc>
          <p:stSnd>
            <p:snd r:embed="rId4" name="coin.wav"/>
          </p:stSnd>
        </p:sndAc>
      </p:transition>
    </mc:Choice>
    <mc:Fallback>
      <p:transition spd="slow">
        <p:blinds dir="vert"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3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22222E-6 L -0.72174 -0.4722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94" y="-23611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8958 L 0.72396 0.5666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11" y="3196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-0.0794 L 0.08489 -0.54305 L 0.35859 -0.40185 L 0.24375 0.06158 L -0.03021 -0.0794 Z " pathEditMode="relative" rAng="20100000" ptsTypes="AAAAA">
                                      <p:cBhvr>
                                        <p:cTn id="5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27" y="-16134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বিসর্গ নাজমু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7659</TotalTime>
  <Words>244</Words>
  <Application>Microsoft Office PowerPoint</Application>
  <PresentationFormat>Widescreen</PresentationFormat>
  <Paragraphs>95</Paragraphs>
  <Slides>28</Slides>
  <Notes>2</Notes>
  <HiddenSlides>0</HiddenSlides>
  <MMClips>10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Arial</vt:lpstr>
      <vt:lpstr>Calibri</vt:lpstr>
      <vt:lpstr>NikoshBAN</vt:lpstr>
      <vt:lpstr>SutonnyOMJ</vt:lpstr>
      <vt:lpstr>Vrinda</vt:lpstr>
      <vt:lpstr>1_Office Theme</vt:lpstr>
      <vt:lpstr>2_Office Theme</vt:lpstr>
      <vt:lpstr>3_Office Theme</vt:lpstr>
      <vt:lpstr>4_Office Theme</vt:lpstr>
      <vt:lpstr>7_Office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Umme Shakhina</dc:creator>
  <cp:lastModifiedBy>nazmul</cp:lastModifiedBy>
  <cp:revision>914</cp:revision>
  <dcterms:created xsi:type="dcterms:W3CDTF">2006-08-16T00:00:00Z</dcterms:created>
  <dcterms:modified xsi:type="dcterms:W3CDTF">2020-04-27T07:51:48Z</dcterms:modified>
</cp:coreProperties>
</file>