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89" r:id="rId6"/>
    <p:sldId id="293" r:id="rId7"/>
    <p:sldId id="271" r:id="rId8"/>
    <p:sldId id="270" r:id="rId9"/>
    <p:sldId id="272" r:id="rId10"/>
    <p:sldId id="273" r:id="rId11"/>
    <p:sldId id="274" r:id="rId12"/>
    <p:sldId id="296" r:id="rId13"/>
    <p:sldId id="297" r:id="rId14"/>
    <p:sldId id="288" r:id="rId15"/>
    <p:sldId id="275" r:id="rId16"/>
    <p:sldId id="294" r:id="rId17"/>
    <p:sldId id="276" r:id="rId18"/>
    <p:sldId id="277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6EE2F8-E467-475E-AB9E-0FBADAC68BE3}">
          <p14:sldIdLst>
            <p14:sldId id="256"/>
            <p14:sldId id="266"/>
            <p14:sldId id="267"/>
            <p14:sldId id="268"/>
            <p14:sldId id="289"/>
            <p14:sldId id="293"/>
            <p14:sldId id="271"/>
            <p14:sldId id="270"/>
            <p14:sldId id="272"/>
            <p14:sldId id="273"/>
            <p14:sldId id="274"/>
            <p14:sldId id="296"/>
            <p14:sldId id="297"/>
            <p14:sldId id="288"/>
            <p14:sldId id="275"/>
            <p14:sldId id="294"/>
            <p14:sldId id="276"/>
            <p14:sldId id="277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4660"/>
  </p:normalViewPr>
  <p:slideViewPr>
    <p:cSldViewPr>
      <p:cViewPr varScale="1">
        <p:scale>
          <a:sx n="91" d="100"/>
          <a:sy n="91" d="100"/>
        </p:scale>
        <p:origin x="7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BC98-EA75-4482-8BA7-49C2917158A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DC23-4EF1-4581-8D9B-7C24641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DC23-4EF1-4581-8D9B-7C24641E46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9582-5478-435B-A9FC-3928D75EEC0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DFF0-E78E-428A-A041-2CD2C745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gif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7.jpe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gif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3.jpg"/><Relationship Id="rId5" Type="http://schemas.openxmlformats.org/officeDocument/2006/relationships/image" Target="../media/image38.jpe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6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4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6784" y="40065"/>
            <a:ext cx="45432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4975"/>
            <a:ext cx="10668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6150114"/>
            <a:ext cx="142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মেলা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390525" cy="693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4539" y="576261"/>
            <a:ext cx="390525" cy="12344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0738" y="-6055937"/>
            <a:ext cx="390525" cy="12192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9" y="-76200"/>
            <a:ext cx="390525" cy="693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-38100"/>
            <a:ext cx="61293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-38100"/>
            <a:ext cx="585787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5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"/>
    </mc:Choice>
    <mc:Fallback xmlns="">
      <p:transition spd="slow" advTm="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2817" y="197829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3338" y="5429727"/>
            <a:ext cx="118609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শব্দের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অর্থ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নির্জিবতা,গৌরব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মন্ডিত,সোৎসাহ,বুর্জোয়া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বিলাস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২টি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বাক্য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লিখ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85514"/>
            <a:ext cx="4133849" cy="1355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9" y="1071801"/>
            <a:ext cx="4012406" cy="1581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2" y="3070953"/>
            <a:ext cx="4133850" cy="1700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4" y="3077245"/>
            <a:ext cx="4012405" cy="1744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8179" y="258874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নির্জিবতা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23311" y="2659593"/>
            <a:ext cx="272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গৌরব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মন্ডিত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4967" y="48082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সোৎসাহ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752208" y="486981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বুর্জোয়া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2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733">
        <p14:honeycomb/>
      </p:transition>
    </mc:Choice>
    <mc:Fallback xmlns="">
      <p:transition spd="slow" advTm="13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33333E-6 L -3.75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98" y="-27963"/>
            <a:ext cx="390525" cy="695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371737"/>
            <a:ext cx="5086351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1950"/>
            <a:ext cx="5334000" cy="3829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86" y="4167647"/>
            <a:ext cx="1160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পুরানোকে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নতুনকে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 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এখানে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বর্ষবরণকে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বুঝানো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হয়েছে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53892" y="4897815"/>
            <a:ext cx="1127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নবজন্ম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পুনর্জন্ম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পুরানো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জীর্ণ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অস্তিত্বকে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বিদায়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দিয়ে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সতেজ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সজীব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নবীন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জীবনের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মধ্যে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প্রবেশ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করার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আনন্দনুভূতিকে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পহেলা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বলে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0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>
        <p14:prism isContent="1"/>
      </p:transition>
    </mc:Choice>
    <mc:Fallback xmlns="">
      <p:transition spd="slow" advTm="8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008" y="5455786"/>
            <a:ext cx="110991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মানুষ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সে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হিন্দু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মুসলমান,বৌদ্ধ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খ্রিষ্টান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নববের্ষের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উৎসবে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যোগ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দেয়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230019"/>
            <a:ext cx="5891213" cy="4126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0909" y="251161"/>
            <a:ext cx="311495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274168"/>
            <a:ext cx="5386386" cy="397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1256238"/>
            <a:ext cx="5891214" cy="4085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94" y="1281159"/>
            <a:ext cx="5386385" cy="3979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824026"/>
      </p:ext>
    </p:extLst>
  </p:cSld>
  <p:clrMapOvr>
    <a:masterClrMapping/>
  </p:clrMapOvr>
  <p:transition spd="slow" advTm="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601" y="4701425"/>
            <a:ext cx="1109234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পরস্পরের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বাড়িতে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যাওয়া-আসা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শুভেচ্ছা,উপহার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দেয়া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বিনিময়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খাওয়া-দাওয়া,নানা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রকম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খেলাধুলা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আনন্দ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উৎসব,মেলা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প্রদর্শনী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সারা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বছর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দিনটি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গৌরবমন্ডিত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ওঠে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7" y="691079"/>
            <a:ext cx="5074349" cy="4051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38" y="293612"/>
            <a:ext cx="4564761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60" y="542673"/>
            <a:ext cx="5510277" cy="417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49" y="561146"/>
            <a:ext cx="5053531" cy="4026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574902" y="84656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শুভেচ্ছা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9" y="551320"/>
            <a:ext cx="5079205" cy="4237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8" y="627665"/>
            <a:ext cx="4962571" cy="4045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97415" y="105334"/>
            <a:ext cx="2233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লক্ষ্য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14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42">
        <p15:prstTrans prst="fallOver"/>
      </p:transition>
    </mc:Choice>
    <mc:Fallback xmlns="">
      <p:transition spd="slow" advTm="14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3.7037E-7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5" y="-47101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24" y="457200"/>
            <a:ext cx="3916372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00004" y="4908412"/>
            <a:ext cx="112941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ঐতিহাসিক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আবুল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ফজল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তাঁর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‘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আইন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-ই-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আকবরী’গ্রহন্থে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বাংলা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নববর্ষকে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এদেমের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জনগনের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নওরোজ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উল্লেখ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করেছেন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12837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আবুল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ফজল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11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07">
        <p15:prstTrans prst="fracture"/>
      </p:transition>
    </mc:Choice>
    <mc:Fallback xmlns="">
      <p:transition spd="slow" advTm="8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290556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829" y="5555823"/>
            <a:ext cx="11748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মানুষ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‘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নববর্ষ’কিভাবে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পালন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দাও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0" y="1166559"/>
            <a:ext cx="5263328" cy="4123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82" y="1431262"/>
            <a:ext cx="5176072" cy="3594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612554"/>
      </p:ext>
    </p:extLst>
  </p:cSld>
  <p:clrMapOvr>
    <a:masterClrMapping/>
  </p:clrMapOvr>
  <p:transition spd="slow" advTm="81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334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277" y="5238572"/>
            <a:ext cx="104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ব্যবসায়ী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মহলে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হিসাবের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হালখাতা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খোলে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মিষ্টি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বিতরন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055" y="191184"/>
            <a:ext cx="311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14" y="1240783"/>
            <a:ext cx="5582872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1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77">
        <p14:prism isInverted="1"/>
      </p:transition>
    </mc:Choice>
    <mc:Fallback xmlns="">
      <p:transition spd="slow" advTm="3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742" y="5250868"/>
            <a:ext cx="107441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অনুষ্ঠান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যেমন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:-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নাচ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কবিতা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আবৃত্তি,ক্রিড়া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প্রতেোগিতা,আলোচনা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সভা,বক্তৃতা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ভাষণ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ইত্যাদি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1" y="847987"/>
            <a:ext cx="5372099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38200"/>
            <a:ext cx="50292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8" y="850783"/>
            <a:ext cx="4815840" cy="4177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44" y="1024100"/>
            <a:ext cx="5375356" cy="4198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2" y="776128"/>
            <a:ext cx="5300420" cy="429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1039" y="202745"/>
            <a:ext cx="2342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লক্ষ্যকর</a:t>
            </a:r>
            <a:r>
              <a:rPr lang="en-US" sz="40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4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6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33">
        <p14:gallery dir="l"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570" y="-6179345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600" y="298945"/>
            <a:ext cx="520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সংক্ষিপ্ত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আলোচনা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40" y="2074483"/>
            <a:ext cx="1116577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একাডেমি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প্রকাশিত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(২০০৮) ‘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বাংলাদেশের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নববর্ষ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নামক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গ্রন্থ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রচনাটি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সংকলিত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হয়েছে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গ্রন্থটি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সম্পাদনা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মোবারক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হোসেন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নববর্ষ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বাঙালির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সর্বশ্রেষ্ঠ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সাংস্কৃতিক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এ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শুধু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হিন্দ,মুসলমান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বৌদ্ধ,খ্রিষ্টানের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সমগ্রহ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বাঙলির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ধনী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গরীব,মধ্যবিত্ত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এ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পালন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সকল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ব্যবসায়িরা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হিসাবের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হালখাতা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খোলে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মিষ্টি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বিতরণ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এ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অভিমত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ব্যক্ত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লেখক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প্রবন্ধটিতে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পয়লা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জয়গান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গেয়েছেন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12" y="185280"/>
            <a:ext cx="3200400" cy="1899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9" y="185280"/>
            <a:ext cx="2404120" cy="1873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93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68">
        <p15:prstTrans prst="peelOff"/>
      </p:transition>
    </mc:Choice>
    <mc:Fallback xmlns="">
      <p:transition spd="slow" advTm="5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457200"/>
            <a:ext cx="391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12" y="5144036"/>
            <a:ext cx="110916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পহেলা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অনুষ্ঠান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বর্ণনা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502258"/>
            <a:ext cx="5622556" cy="3353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44" y="1310760"/>
            <a:ext cx="5622555" cy="36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8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7">
        <p15:prstTrans prst="pageCurlDouble"/>
      </p:transition>
    </mc:Choice>
    <mc:Fallback xmlns="">
      <p:transition spd="slow" advTm="1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39023" y="476423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53313" y="-5977111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822" y="-39923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3956" y="448809"/>
            <a:ext cx="294503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94982" y="2370185"/>
            <a:ext cx="4133677" cy="269730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3383" y="4871012"/>
            <a:ext cx="8921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নলিনীদাস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মাধ্যমিক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বালিকা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বিদ্যালয়,ভোলা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606619" y="1600203"/>
            <a:ext cx="4105622" cy="346728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23622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613956" y="448675"/>
            <a:ext cx="2945037" cy="92333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49415" y="2274839"/>
            <a:ext cx="44200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শ্রেণী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:-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নবম-দশম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বিষয়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:-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বাংলা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১ম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পত্র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গদ্যাংশ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                 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:-৫০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মিনিট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167" y="3052052"/>
            <a:ext cx="41664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বীণা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মিত্র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সিনিয়র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শিক্ষিকা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4" y="1489475"/>
            <a:ext cx="2587941" cy="33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7">
        <p15:prstTrans prst="curtains"/>
      </p:transition>
    </mc:Choice>
    <mc:Fallback xmlns="">
      <p:transition spd="slow" advTm="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9341" y="227192"/>
            <a:ext cx="27590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মূল্যায়ন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632" y="1191659"/>
            <a:ext cx="77316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১/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পহেলা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গ্রন্থটি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রচনা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539" y="1811435"/>
            <a:ext cx="823385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(ক)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রবীন্দ্রনাথ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ঠাকুর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(খ)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কবির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চৌধুরী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(গ)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মেবারক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হোসেন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(ঘ)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জসীম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উদ্দিন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632" y="2923654"/>
            <a:ext cx="776579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২/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ঐতিহাসিক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আবুল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ফজল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নববর্ষকে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উল্লেখ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632" y="4035873"/>
            <a:ext cx="773160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(ক)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নওরোজ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(খ)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জাতীয়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(গ)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অনান্য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(ঘ)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বর্ষবরণ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উৎসব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819" y="5182403"/>
            <a:ext cx="77316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৩/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পহেলা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উৎজ্জাপন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363" y="5836491"/>
            <a:ext cx="89915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(ক)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হিন্দু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(খ)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মুসলমান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(গ)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খ্রিষ্টান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(ঘ)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7018431" y="6139425"/>
            <a:ext cx="228600" cy="28184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" y="4292641"/>
            <a:ext cx="228600" cy="28184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71162" y="2068203"/>
            <a:ext cx="228600" cy="28184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3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77">
        <p14:vortex dir="r"/>
      </p:transition>
    </mc:Choice>
    <mc:Fallback xmlns="">
      <p:transition spd="slow" advTm="15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3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7767" y="242970"/>
            <a:ext cx="434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:-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674" y="5389474"/>
            <a:ext cx="10753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পহেলা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বৈশাখ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নববর্ষ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সম্বন্ধে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রচনা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লিখে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80530"/>
            <a:ext cx="5334000" cy="3648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270811"/>
            <a:ext cx="4927109" cy="3813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7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63">
        <p14:flip dir="r"/>
      </p:transition>
    </mc:Choice>
    <mc:Fallback xmlns="">
      <p:transition spd="slow" advTm="6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2501" y="22860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6781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524000"/>
            <a:ext cx="4988150" cy="494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41595"/>
            <a:ext cx="625316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128019"/>
            <a:ext cx="592455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6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54">
        <p14:prism isInverted="1"/>
      </p:transition>
    </mc:Choice>
    <mc:Fallback xmlns="">
      <p:transition spd="slow" advTm="4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39023" y="476423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00562" y="-6132275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0" y="0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8173" y="221373"/>
            <a:ext cx="3114956" cy="9233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" y="1214443"/>
            <a:ext cx="3723209" cy="4005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70" y="1600702"/>
            <a:ext cx="3477507" cy="35945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958" y="5444982"/>
            <a:ext cx="10896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কখন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হিসাবের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জন্য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হাল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খাতা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খুলি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এবং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আনন্দ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পানতা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ভাত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মেলায়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44703"/>
            <a:ext cx="3962399" cy="4220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20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">
        <p14:prism isInverted="1"/>
      </p:transition>
    </mc:Choice>
    <mc:Fallback xmlns="">
      <p:transition spd="slow" advTm="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9023" y="476423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3313" y="-5977111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0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5718" y="5752161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পানতা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252364" y="351246"/>
            <a:ext cx="9753600" cy="1425843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7093" y="448145"/>
            <a:ext cx="968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:-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পহেলা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বৈশখ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7578" y="1263832"/>
            <a:ext cx="3249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চৌধুরী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8" y="2274384"/>
            <a:ext cx="4091006" cy="3353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217368"/>
            <a:ext cx="3444093" cy="3467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014602" y="5772463"/>
            <a:ext cx="25827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শোভা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যাত্রা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8975" y="5822413"/>
            <a:ext cx="2592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নাগর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দোলা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4384"/>
            <a:ext cx="3742974" cy="3435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0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85">
        <p14:prism isInverted="1"/>
      </p:transition>
    </mc:Choice>
    <mc:Fallback xmlns="">
      <p:transition spd="slow" advTm="11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643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457200"/>
            <a:ext cx="3595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ফল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826" y="1411448"/>
            <a:ext cx="8877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১/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ব্যাখ্যা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270" y="2192264"/>
            <a:ext cx="929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</a:t>
            </a:r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 </a:t>
            </a:r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ব্দের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অর্থ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বাক্য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তৈরি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77" y="3931451"/>
            <a:ext cx="116846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৪/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বাঙালির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শ্রেষ্ঠ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নববর্ষ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জাতি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পালন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বর্ণনা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623" y="3270223"/>
            <a:ext cx="109194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৩/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পহেলা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বৈশাখ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কাকে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ব্যাখ্যা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852" y="5148162"/>
            <a:ext cx="103869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৫/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পহেলা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বৈশাখে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কিকি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অনুষ্ঠান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ব্যখ্যা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পারবে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83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676">
        <p15:prstTrans prst="pageCurlDouble"/>
      </p:transition>
    </mc:Choice>
    <mc:Fallback xmlns="">
      <p:transition spd="slow" advTm="8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-123825"/>
            <a:ext cx="390525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481" y="427482"/>
            <a:ext cx="390525" cy="1247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2" y="-6060282"/>
            <a:ext cx="390525" cy="1235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66675"/>
            <a:ext cx="390525" cy="695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3123" y="206824"/>
            <a:ext cx="374814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আদর্শ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6" y="1600200"/>
            <a:ext cx="4641029" cy="4713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6" y="1396672"/>
            <a:ext cx="4944319" cy="53089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37438" y="151940"/>
            <a:ext cx="32816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792045" y="1143000"/>
            <a:ext cx="847726" cy="5324475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950964" y="1891919"/>
            <a:ext cx="515587" cy="384227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063615" y="2358114"/>
            <a:ext cx="303848" cy="2909887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4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5">
        <p:dissolve/>
      </p:transition>
    </mc:Choice>
    <mc:Fallback xmlns="">
      <p:transition spd="slow" advTm="596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5800" y="530742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3314" y="-5977111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0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390180"/>
            <a:ext cx="46105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লেখক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 rot="1711344">
            <a:off x="436119" y="504811"/>
            <a:ext cx="3078157" cy="313326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 rot="1308592">
            <a:off x="677200" y="3516131"/>
            <a:ext cx="3500531" cy="31659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 rot="1261029">
            <a:off x="8227720" y="3609223"/>
            <a:ext cx="3414029" cy="308411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1793266">
            <a:off x="8369550" y="428107"/>
            <a:ext cx="3238042" cy="311105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546" y="1048506"/>
            <a:ext cx="2867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১/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কত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সালে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জন্ম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গ্রহন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252" y="1063992"/>
            <a:ext cx="374002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১৯২৩সালের ৯ই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ফেব্রুয়ারী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ব্রক্ষ্মনবাড়ীয়ায়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জন্ম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গ্রহন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7281" y="737563"/>
            <a:ext cx="371932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সঙ্গী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প্রাচীন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ইংরেজীকাব্য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সাহিত্য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আধুনিক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মার্কিন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সাহিত্য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সাহিত্য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কোষ,বঙ্গবন্ধু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শেখ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মুজিব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মুক্তিযুদ্ধ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চর্চা,ছবি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কথা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সুর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9145" y="4435369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9145" y="4437737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4100" y="1169491"/>
            <a:ext cx="34780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৩/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তাঁর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উল্লেখযোগ্য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কয়েকটি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রচনার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লেখ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6691" y="4706162"/>
            <a:ext cx="2945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চৌধুরী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69475" y="4585198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683" y="4391369"/>
            <a:ext cx="31348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২/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পেশা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ছিল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429" y="4040583"/>
            <a:ext cx="38510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অধ্যাপনা,তিনি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জাতীয়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অধ্যাপক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উপাধিতে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ভূষিত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তিনি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শিক্ষাবিদ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প্রবন্ধিক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অনুবাদক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হিসেবে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খ্যাতি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অর্জন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69475" y="458446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88930" y="4406583"/>
            <a:ext cx="3433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৪/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কত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সালে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পরলোকগমন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68530" y="4205900"/>
            <a:ext cx="29468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২০১১সালের ১৩ই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ডিসেম্বর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পরলোকগমন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Cloud 30"/>
          <p:cNvSpPr/>
          <p:nvPr/>
        </p:nvSpPr>
        <p:spPr>
          <a:xfrm rot="1261029">
            <a:off x="4530261" y="1415706"/>
            <a:ext cx="3494971" cy="317852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9" y="1888810"/>
            <a:ext cx="2553935" cy="2180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26">
        <p14:prism/>
      </p:transition>
    </mc:Choice>
    <mc:Fallback xmlns="">
      <p:transition spd="slow" advTm="10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21" grpId="0"/>
      <p:bldP spid="22" grpId="0"/>
      <p:bldP spid="25" grpId="0"/>
      <p:bldP spid="24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9023" y="476423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3313" y="-5977111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0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3870" y="341594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4538" y="1099242"/>
            <a:ext cx="6046183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প্রাণ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শূণ্যতা,এখানে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ফসল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উৎপাদনের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অনুপযোগী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488" y="2947996"/>
            <a:ext cx="21499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সোৎসাহ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289" y="4423423"/>
            <a:ext cx="30123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গৌরব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মন্ডিত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7311" y="4375176"/>
            <a:ext cx="443102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মহিমাময়,মর্যাদা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পূর্ণ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143" y="5633827"/>
            <a:ext cx="233429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নওরোজ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0441" y="5659689"/>
            <a:ext cx="233429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দিন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7138" y="1503004"/>
            <a:ext cx="21499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নির্জীবতা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333" y="2851149"/>
            <a:ext cx="506803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উৎসাহের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সঙ্গে,আগ্রহ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সহকারে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04" y="5388020"/>
            <a:ext cx="2870235" cy="1189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7" y="2508455"/>
            <a:ext cx="2845061" cy="1472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50" y="1201966"/>
            <a:ext cx="2625967" cy="1248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0" y="3980761"/>
            <a:ext cx="2748992" cy="1362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87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128">
        <p15:prstTrans prst="origami"/>
      </p:transition>
    </mc:Choice>
    <mc:Fallback xmlns="">
      <p:transition spd="slow" advTm="13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9023" y="476423"/>
            <a:ext cx="390178" cy="1237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3313" y="-5977111"/>
            <a:ext cx="390178" cy="1234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79849"/>
            <a:ext cx="390178" cy="693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0"/>
            <a:ext cx="390178" cy="6937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4112" y="3183933"/>
            <a:ext cx="575935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বছরের-হিসাব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নিকাশের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ন্য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খাতা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খোলার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526" y="728615"/>
            <a:ext cx="2895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স্বদেশিকতা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6483" y="526537"/>
            <a:ext cx="5181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নিজের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দেশের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প্রতি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প্রেম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বোঝানো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হয়েছে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429" y="3818280"/>
            <a:ext cx="2671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হালখাতা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899" y="2359713"/>
            <a:ext cx="2671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জাতীয়তা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4111" y="5318932"/>
            <a:ext cx="49118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মধ্যবিত্ত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মানুষের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শখ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335" y="5009256"/>
            <a:ext cx="244986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বুর্জোয়া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বিলাস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5881" y="2095986"/>
            <a:ext cx="489108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স্বজাতীচেতনা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সংক্রান্ত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26" y="304800"/>
            <a:ext cx="3015755" cy="1498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93" y="1848747"/>
            <a:ext cx="3189188" cy="1580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23" y="3507977"/>
            <a:ext cx="3185888" cy="1463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055139"/>
            <a:ext cx="3290882" cy="1518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18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07">
        <p15:prstTrans prst="crush"/>
      </p:transition>
    </mc:Choice>
    <mc:Fallback xmlns="">
      <p:transition spd="slow" advTm="11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1|1.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2|1.1|1.7|1.3|1.5|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2|1.1|1.6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6|1.2|1.5|1.3|1.5|1.4|1.6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3|1.5|1|1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1|2.1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1.5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|0.9|0.9|0.9|1|1|1.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1|1|1.1|1|0.9|1|1.1|0.9|1|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1|0.9|0.9|0.9|1|0.9|0.9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2|1.7|1.1|1.1|1.5|1.4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5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606</Words>
  <Application>Microsoft Office PowerPoint</Application>
  <PresentationFormat>Widescreen</PresentationFormat>
  <Paragraphs>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83</cp:revision>
  <dcterms:created xsi:type="dcterms:W3CDTF">2020-04-25T00:28:34Z</dcterms:created>
  <dcterms:modified xsi:type="dcterms:W3CDTF">2020-04-27T09:28:21Z</dcterms:modified>
</cp:coreProperties>
</file>