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89" r:id="rId3"/>
    <p:sldId id="390" r:id="rId4"/>
    <p:sldId id="388" r:id="rId5"/>
    <p:sldId id="306" r:id="rId6"/>
    <p:sldId id="372" r:id="rId7"/>
    <p:sldId id="374" r:id="rId8"/>
    <p:sldId id="350" r:id="rId9"/>
    <p:sldId id="378" r:id="rId10"/>
    <p:sldId id="382" r:id="rId11"/>
    <p:sldId id="381" r:id="rId12"/>
    <p:sldId id="380" r:id="rId13"/>
    <p:sldId id="386" r:id="rId14"/>
    <p:sldId id="370" r:id="rId15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9BA"/>
    <a:srgbClr val="CF3DB3"/>
    <a:srgbClr val="40FA56"/>
    <a:srgbClr val="8CF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98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212E0-B359-4CA9-9CBB-AF09DC77AB1C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653DDE-8203-4925-971D-A6680ED0B9E4}" type="pres">
      <dgm:prSet presAssocID="{23C212E0-B359-4CA9-9CBB-AF09DC77AB1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DB02014A-6B8C-40C0-9545-9D025AF7BE27}" type="presOf" srcId="{23C212E0-B359-4CA9-9CBB-AF09DC77AB1C}" destId="{85653DDE-8203-4925-971D-A6680ED0B9E4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942" y="2130426"/>
            <a:ext cx="987067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1885" y="3886200"/>
            <a:ext cx="812879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19108" y="274639"/>
            <a:ext cx="261282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0628" y="274639"/>
            <a:ext cx="76449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2" y="4406901"/>
            <a:ext cx="98706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2" y="2906713"/>
            <a:ext cx="987067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0628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053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535113"/>
            <a:ext cx="5130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28" y="2174875"/>
            <a:ext cx="5130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9021" y="1535113"/>
            <a:ext cx="5132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9021" y="2174875"/>
            <a:ext cx="51329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9" y="273050"/>
            <a:ext cx="38204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190" y="273051"/>
            <a:ext cx="64917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629" y="1435101"/>
            <a:ext cx="38204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144" y="4800600"/>
            <a:ext cx="69675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76144" y="612775"/>
            <a:ext cx="69675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6144" y="5367338"/>
            <a:ext cx="69675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0628" y="274638"/>
            <a:ext cx="104513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600201"/>
            <a:ext cx="104513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628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7626" y="6356351"/>
            <a:ext cx="3677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2337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4" b="11765"/>
          <a:stretch/>
        </p:blipFill>
        <p:spPr>
          <a:xfrm>
            <a:off x="2092209" y="1638299"/>
            <a:ext cx="3555144" cy="3343835"/>
          </a:xfrm>
          <a:prstGeom prst="rect">
            <a:avLst/>
          </a:prstGeom>
        </p:spPr>
      </p:pic>
      <p:pic>
        <p:nvPicPr>
          <p:cNvPr id="5" name="Picture 4" descr="ttrree.png"/>
          <p:cNvPicPr>
            <a:picLocks noChangeAspect="1"/>
          </p:cNvPicPr>
          <p:nvPr/>
        </p:nvPicPr>
        <p:blipFill>
          <a:blip r:embed="rId3" cstate="print"/>
          <a:srcRect l="8685" t="4884" r="8685"/>
          <a:stretch>
            <a:fillRect/>
          </a:stretch>
        </p:blipFill>
        <p:spPr>
          <a:xfrm>
            <a:off x="5882481" y="1649672"/>
            <a:ext cx="2667000" cy="34207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2281" y="1600340"/>
            <a:ext cx="332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8882" y="801469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7669" y="4038600"/>
            <a:ext cx="2278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shoulder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4482" y="41073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11081" y="4419600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0" t="51851" r="48297" b="13148"/>
          <a:stretch/>
        </p:blipFill>
        <p:spPr>
          <a:xfrm>
            <a:off x="4307034" y="2246671"/>
            <a:ext cx="1804047" cy="1894288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 rot="3475072">
            <a:off x="5594016" y="2882218"/>
            <a:ext cx="355845" cy="57746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2881" y="1434405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4881" y="1459468"/>
            <a:ext cx="90015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w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4681" y="1434405"/>
            <a:ext cx="62384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6281" y="1459468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3681" y="1526738"/>
            <a:ext cx="6070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94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3081" y="149893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5881" y="1434405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066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76805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solidFill>
                  <a:srgbClr val="241581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-----------.</a:t>
            </a:r>
            <a:endParaRPr lang="en-US" sz="3200" spc="50" dirty="0">
              <a:ln w="11430"/>
              <a:solidFill>
                <a:srgbClr val="241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50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9823" y="4286933"/>
            <a:ext cx="711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Find out the correct word-------.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97281" y="153926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9881" y="5105400"/>
            <a:ext cx="257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shoulder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87862" y="5105400"/>
            <a:ext cx="224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solder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35489" y="5129663"/>
            <a:ext cx="241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shalder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09800" y="5139336"/>
            <a:ext cx="231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shouldar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5481" y="2819400"/>
            <a:ext cx="4800600" cy="1396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19823" y="5061775"/>
            <a:ext cx="2057400" cy="939465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3131E-6 3.7037E-7 L 0.23117 0.2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52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116E-6 4.07407E-6 L 0.20751 0.255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6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8271E-6 3.33333E-6 L 0.09693 0.246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9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464E-6 2.22222E-6 L 0.0592 0.25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3" y="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-0.02829 0.2488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2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5926E-7 3.7037E-7 L -0.07095 0.247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4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6609 0.241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12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769E-6 -3.7037E-6 L -0.20328 0.2435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71" y="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5" grpId="0"/>
      <p:bldP spid="17" grpId="0"/>
      <p:bldP spid="28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3028" y="1759430"/>
            <a:ext cx="250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shoul-er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281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0338" y="4760143"/>
            <a:ext cx="2321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shoulder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05" y="3804548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4927" y="4798228"/>
            <a:ext cx="2134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সোলডার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58681" y="5121394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016081" y="5121394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63028" y="1794518"/>
            <a:ext cx="2631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sho-lder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63028" y="1737362"/>
            <a:ext cx="325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sh-ulder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3028" y="1737362"/>
            <a:ext cx="2250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shoulde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36670" y="4798228"/>
            <a:ext cx="1557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6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6" grpId="0"/>
      <p:bldP spid="17" grpId="0"/>
      <p:bldP spid="17" grpId="1"/>
      <p:bldP spid="18" grpId="0"/>
      <p:bldP spid="18" grpId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6659" y="3559458"/>
            <a:ext cx="8169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15" name="Freeform 14"/>
          <p:cNvSpPr/>
          <p:nvPr/>
        </p:nvSpPr>
        <p:spPr>
          <a:xfrm>
            <a:off x="83778" y="1842167"/>
            <a:ext cx="2839173" cy="4624155"/>
          </a:xfrm>
          <a:custGeom>
            <a:avLst/>
            <a:gdLst>
              <a:gd name="connsiteX0" fmla="*/ 622074 w 2839173"/>
              <a:gd name="connsiteY0" fmla="*/ 102546 h 4624155"/>
              <a:gd name="connsiteX1" fmla="*/ 239937 w 2839173"/>
              <a:gd name="connsiteY1" fmla="*/ 593865 h 4624155"/>
              <a:gd name="connsiteX2" fmla="*/ 608427 w 2839173"/>
              <a:gd name="connsiteY2" fmla="*/ 1440026 h 4624155"/>
              <a:gd name="connsiteX3" fmla="*/ 7925 w 2839173"/>
              <a:gd name="connsiteY3" fmla="*/ 3064110 h 4624155"/>
              <a:gd name="connsiteX4" fmla="*/ 1127041 w 2839173"/>
              <a:gd name="connsiteY4" fmla="*/ 4538068 h 4624155"/>
              <a:gd name="connsiteX5" fmla="*/ 1277167 w 2839173"/>
              <a:gd name="connsiteY5" fmla="*/ 4401591 h 4624155"/>
              <a:gd name="connsiteX6" fmla="*/ 1399997 w 2839173"/>
              <a:gd name="connsiteY6" fmla="*/ 4565364 h 4624155"/>
              <a:gd name="connsiteX7" fmla="*/ 2819364 w 2839173"/>
              <a:gd name="connsiteY7" fmla="*/ 3227883 h 4624155"/>
              <a:gd name="connsiteX8" fmla="*/ 2232510 w 2839173"/>
              <a:gd name="connsiteY8" fmla="*/ 1317196 h 4624155"/>
              <a:gd name="connsiteX9" fmla="*/ 2259806 w 2839173"/>
              <a:gd name="connsiteY9" fmla="*/ 907764 h 4624155"/>
              <a:gd name="connsiteX10" fmla="*/ 1823077 w 2839173"/>
              <a:gd name="connsiteY10" fmla="*/ 75250 h 4624155"/>
              <a:gd name="connsiteX11" fmla="*/ 622074 w 2839173"/>
              <a:gd name="connsiteY11" fmla="*/ 102546 h 462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9173" h="4624155">
                <a:moveTo>
                  <a:pt x="622074" y="102546"/>
                </a:moveTo>
                <a:cubicBezTo>
                  <a:pt x="358217" y="188982"/>
                  <a:pt x="242211" y="370952"/>
                  <a:pt x="239937" y="593865"/>
                </a:cubicBezTo>
                <a:cubicBezTo>
                  <a:pt x="237663" y="816778"/>
                  <a:pt x="647096" y="1028319"/>
                  <a:pt x="608427" y="1440026"/>
                </a:cubicBezTo>
                <a:cubicBezTo>
                  <a:pt x="569758" y="1851734"/>
                  <a:pt x="-78511" y="2547770"/>
                  <a:pt x="7925" y="3064110"/>
                </a:cubicBezTo>
                <a:cubicBezTo>
                  <a:pt x="94361" y="3580450"/>
                  <a:pt x="915501" y="4315155"/>
                  <a:pt x="1127041" y="4538068"/>
                </a:cubicBezTo>
                <a:cubicBezTo>
                  <a:pt x="1338581" y="4760981"/>
                  <a:pt x="1231674" y="4397042"/>
                  <a:pt x="1277167" y="4401591"/>
                </a:cubicBezTo>
                <a:cubicBezTo>
                  <a:pt x="1322660" y="4406140"/>
                  <a:pt x="1142964" y="4760982"/>
                  <a:pt x="1399997" y="4565364"/>
                </a:cubicBezTo>
                <a:cubicBezTo>
                  <a:pt x="1657030" y="4369746"/>
                  <a:pt x="2680612" y="3769244"/>
                  <a:pt x="2819364" y="3227883"/>
                </a:cubicBezTo>
                <a:cubicBezTo>
                  <a:pt x="2958116" y="2686522"/>
                  <a:pt x="2325770" y="1703882"/>
                  <a:pt x="2232510" y="1317196"/>
                </a:cubicBezTo>
                <a:cubicBezTo>
                  <a:pt x="2139250" y="930510"/>
                  <a:pt x="2328045" y="1114755"/>
                  <a:pt x="2259806" y="907764"/>
                </a:cubicBezTo>
                <a:cubicBezTo>
                  <a:pt x="2191567" y="700773"/>
                  <a:pt x="2089208" y="214002"/>
                  <a:pt x="1823077" y="75250"/>
                </a:cubicBezTo>
                <a:cubicBezTo>
                  <a:pt x="1556946" y="-63502"/>
                  <a:pt x="885931" y="16110"/>
                  <a:pt x="622074" y="10254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964265" y="1066800"/>
            <a:ext cx="1413016" cy="4692274"/>
            <a:chOff x="4831294" y="1353684"/>
            <a:chExt cx="1413016" cy="4692274"/>
          </a:xfrm>
        </p:grpSpPr>
        <p:sp>
          <p:nvSpPr>
            <p:cNvPr id="10" name="Freeform 9"/>
            <p:cNvSpPr/>
            <p:nvPr/>
          </p:nvSpPr>
          <p:spPr>
            <a:xfrm>
              <a:off x="4862828" y="1353684"/>
              <a:ext cx="405271" cy="775367"/>
            </a:xfrm>
            <a:custGeom>
              <a:avLst/>
              <a:gdLst>
                <a:gd name="connsiteX0" fmla="*/ 91309 w 405271"/>
                <a:gd name="connsiteY0" fmla="*/ 693480 h 775367"/>
                <a:gd name="connsiteX1" fmla="*/ 296026 w 405271"/>
                <a:gd name="connsiteY1" fmla="*/ 775367 h 775367"/>
                <a:gd name="connsiteX2" fmla="*/ 405208 w 405271"/>
                <a:gd name="connsiteY2" fmla="*/ 693480 h 775367"/>
                <a:gd name="connsiteX3" fmla="*/ 282378 w 405271"/>
                <a:gd name="connsiteY3" fmla="*/ 352286 h 775367"/>
                <a:gd name="connsiteX4" fmla="*/ 336969 w 405271"/>
                <a:gd name="connsiteY4" fmla="*/ 38388 h 775367"/>
                <a:gd name="connsiteX5" fmla="*/ 9423 w 405271"/>
                <a:gd name="connsiteY5" fmla="*/ 38388 h 775367"/>
                <a:gd name="connsiteX6" fmla="*/ 91309 w 405271"/>
                <a:gd name="connsiteY6" fmla="*/ 338638 h 775367"/>
                <a:gd name="connsiteX7" fmla="*/ 91309 w 405271"/>
                <a:gd name="connsiteY7" fmla="*/ 693480 h 77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5271" h="775367">
                  <a:moveTo>
                    <a:pt x="91309" y="693480"/>
                  </a:moveTo>
                  <a:cubicBezTo>
                    <a:pt x="125428" y="766268"/>
                    <a:pt x="243710" y="775367"/>
                    <a:pt x="296026" y="775367"/>
                  </a:cubicBezTo>
                  <a:cubicBezTo>
                    <a:pt x="348342" y="775367"/>
                    <a:pt x="407483" y="763993"/>
                    <a:pt x="405208" y="693480"/>
                  </a:cubicBezTo>
                  <a:cubicBezTo>
                    <a:pt x="402933" y="622967"/>
                    <a:pt x="293751" y="461468"/>
                    <a:pt x="282378" y="352286"/>
                  </a:cubicBezTo>
                  <a:cubicBezTo>
                    <a:pt x="271005" y="243104"/>
                    <a:pt x="382461" y="90704"/>
                    <a:pt x="336969" y="38388"/>
                  </a:cubicBezTo>
                  <a:cubicBezTo>
                    <a:pt x="291477" y="-13928"/>
                    <a:pt x="50366" y="-11654"/>
                    <a:pt x="9423" y="38388"/>
                  </a:cubicBezTo>
                  <a:cubicBezTo>
                    <a:pt x="-31520" y="88430"/>
                    <a:pt x="73112" y="231731"/>
                    <a:pt x="91309" y="338638"/>
                  </a:cubicBezTo>
                  <a:cubicBezTo>
                    <a:pt x="109506" y="445545"/>
                    <a:pt x="57190" y="620692"/>
                    <a:pt x="91309" y="693480"/>
                  </a:cubicBez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831294" y="4558352"/>
              <a:ext cx="204730" cy="1351129"/>
            </a:xfrm>
            <a:custGeom>
              <a:avLst/>
              <a:gdLst>
                <a:gd name="connsiteX0" fmla="*/ 13 w 204730"/>
                <a:gd name="connsiteY0" fmla="*/ 0 h 1351129"/>
                <a:gd name="connsiteX1" fmla="*/ 13661 w 204730"/>
                <a:gd name="connsiteY1" fmla="*/ 764275 h 1351129"/>
                <a:gd name="connsiteX2" fmla="*/ 13661 w 204730"/>
                <a:gd name="connsiteY2" fmla="*/ 777923 h 1351129"/>
                <a:gd name="connsiteX3" fmla="*/ 204730 w 204730"/>
                <a:gd name="connsiteY3" fmla="*/ 1351129 h 135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30" h="1351129">
                  <a:moveTo>
                    <a:pt x="13" y="0"/>
                  </a:moveTo>
                  <a:cubicBezTo>
                    <a:pt x="4562" y="254758"/>
                    <a:pt x="11386" y="634621"/>
                    <a:pt x="13661" y="764275"/>
                  </a:cubicBezTo>
                  <a:cubicBezTo>
                    <a:pt x="15936" y="893929"/>
                    <a:pt x="-18184" y="680114"/>
                    <a:pt x="13661" y="777923"/>
                  </a:cubicBezTo>
                  <a:cubicBezTo>
                    <a:pt x="45506" y="875732"/>
                    <a:pt x="125118" y="1113430"/>
                    <a:pt x="204730" y="1351129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49922" y="4039737"/>
              <a:ext cx="40944" cy="2003912"/>
            </a:xfrm>
            <a:custGeom>
              <a:avLst/>
              <a:gdLst>
                <a:gd name="connsiteX0" fmla="*/ 0 w 40944"/>
                <a:gd name="connsiteY0" fmla="*/ 0 h 2003912"/>
                <a:gd name="connsiteX1" fmla="*/ 27296 w 40944"/>
                <a:gd name="connsiteY1" fmla="*/ 1801505 h 2003912"/>
                <a:gd name="connsiteX2" fmla="*/ 40944 w 40944"/>
                <a:gd name="connsiteY2" fmla="*/ 1883391 h 200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44" h="2003912">
                  <a:moveTo>
                    <a:pt x="0" y="0"/>
                  </a:moveTo>
                  <a:cubicBezTo>
                    <a:pt x="10236" y="743803"/>
                    <a:pt x="20472" y="1487607"/>
                    <a:pt x="27296" y="1801505"/>
                  </a:cubicBezTo>
                  <a:cubicBezTo>
                    <a:pt x="34120" y="2115403"/>
                    <a:pt x="37532" y="1999397"/>
                    <a:pt x="40944" y="1883391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86651" y="4203510"/>
              <a:ext cx="420033" cy="1842448"/>
            </a:xfrm>
            <a:custGeom>
              <a:avLst/>
              <a:gdLst>
                <a:gd name="connsiteX0" fmla="*/ 259307 w 420033"/>
                <a:gd name="connsiteY0" fmla="*/ 0 h 1842448"/>
                <a:gd name="connsiteX1" fmla="*/ 409433 w 420033"/>
                <a:gd name="connsiteY1" fmla="*/ 928048 h 1842448"/>
                <a:gd name="connsiteX2" fmla="*/ 0 w 420033"/>
                <a:gd name="connsiteY2" fmla="*/ 1842448 h 184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033" h="1842448">
                  <a:moveTo>
                    <a:pt x="259307" y="0"/>
                  </a:moveTo>
                  <a:cubicBezTo>
                    <a:pt x="355979" y="310486"/>
                    <a:pt x="452651" y="620973"/>
                    <a:pt x="409433" y="928048"/>
                  </a:cubicBezTo>
                  <a:cubicBezTo>
                    <a:pt x="366215" y="1235123"/>
                    <a:pt x="183107" y="1538785"/>
                    <a:pt x="0" y="1842448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704764" y="2415654"/>
              <a:ext cx="539546" cy="1624083"/>
            </a:xfrm>
            <a:custGeom>
              <a:avLst/>
              <a:gdLst>
                <a:gd name="connsiteX0" fmla="*/ 0 w 539546"/>
                <a:gd name="connsiteY0" fmla="*/ 0 h 1624083"/>
                <a:gd name="connsiteX1" fmla="*/ 95535 w 539546"/>
                <a:gd name="connsiteY1" fmla="*/ 846161 h 1624083"/>
                <a:gd name="connsiteX2" fmla="*/ 491320 w 539546"/>
                <a:gd name="connsiteY2" fmla="*/ 1419367 h 1624083"/>
                <a:gd name="connsiteX3" fmla="*/ 518615 w 539546"/>
                <a:gd name="connsiteY3" fmla="*/ 1624083 h 162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46" h="1624083">
                  <a:moveTo>
                    <a:pt x="0" y="0"/>
                  </a:moveTo>
                  <a:cubicBezTo>
                    <a:pt x="6824" y="304800"/>
                    <a:pt x="13648" y="609600"/>
                    <a:pt x="95535" y="846161"/>
                  </a:cubicBezTo>
                  <a:cubicBezTo>
                    <a:pt x="177422" y="1082722"/>
                    <a:pt x="420807" y="1289713"/>
                    <a:pt x="491320" y="1419367"/>
                  </a:cubicBezTo>
                  <a:cubicBezTo>
                    <a:pt x="561833" y="1549021"/>
                    <a:pt x="540224" y="1586552"/>
                    <a:pt x="518615" y="1624083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92038" y="609600"/>
            <a:ext cx="1819216" cy="2837373"/>
            <a:chOff x="4837351" y="1524000"/>
            <a:chExt cx="1819216" cy="2837373"/>
          </a:xfrm>
        </p:grpSpPr>
        <p:sp>
          <p:nvSpPr>
            <p:cNvPr id="17" name="Parallelogram 16"/>
            <p:cNvSpPr/>
            <p:nvPr/>
          </p:nvSpPr>
          <p:spPr>
            <a:xfrm rot="21017282">
              <a:off x="4837351" y="2957012"/>
              <a:ext cx="1713036" cy="1404361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Work</a:t>
              </a:r>
              <a:endParaRPr lang="en-US" dirty="0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931869" y="1524000"/>
              <a:ext cx="1724698" cy="1524000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Home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605881" y="5756765"/>
            <a:ext cx="838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Papaw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4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14" y="2522312"/>
            <a:ext cx="6753321" cy="1882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2241" y="170011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393810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49081" y="2961382"/>
            <a:ext cx="6324600" cy="2448818"/>
            <a:chOff x="5349081" y="3223381"/>
            <a:chExt cx="6324600" cy="2448818"/>
          </a:xfrm>
        </p:grpSpPr>
        <p:sp>
          <p:nvSpPr>
            <p:cNvPr id="15" name="TextBox 8"/>
            <p:cNvSpPr txBox="1"/>
            <p:nvPr/>
          </p:nvSpPr>
          <p:spPr>
            <a:xfrm>
              <a:off x="5998371" y="3223381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8"/>
            <p:cNvSpPr txBox="1"/>
            <p:nvPr/>
          </p:nvSpPr>
          <p:spPr>
            <a:xfrm>
              <a:off x="5349081" y="4287204"/>
              <a:ext cx="632460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: Head and shoulder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Parts of the lesson: Activity-C</a:t>
              </a:r>
            </a:p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No-22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5562599" y="16002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38799" y="17526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14999" y="19812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541" y="4165152"/>
            <a:ext cx="5425281" cy="27084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Mushfikur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Rahman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PARGOBINDOPUR GOVT. PRIMARY SCHOOL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BIRAMPUR,DINAJPUR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ushfikurict4.2020@gmail.com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hord 11"/>
          <p:cNvSpPr/>
          <p:nvPr/>
        </p:nvSpPr>
        <p:spPr>
          <a:xfrm rot="18423218">
            <a:off x="8353895" y="746921"/>
            <a:ext cx="2451753" cy="2468558"/>
          </a:xfrm>
          <a:prstGeom prst="mo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 is wealth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71" y="708415"/>
            <a:ext cx="4026258" cy="33867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060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Callout 1 2"/>
          <p:cNvSpPr/>
          <p:nvPr/>
        </p:nvSpPr>
        <p:spPr>
          <a:xfrm>
            <a:off x="225290" y="955619"/>
            <a:ext cx="6952591" cy="5107403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55090">
            <a:off x="1071844" y="3684554"/>
            <a:ext cx="46482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DEEP IN MY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 BELIVE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SHALL OVERCOME, SOME DAYS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 rot="152432">
            <a:off x="1836634" y="1848655"/>
            <a:ext cx="4372926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OVERCOME, SOME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DAYS.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/>
          </p:nvPr>
        </p:nvGraphicFramePr>
        <p:xfrm>
          <a:off x="7520781" y="3581400"/>
          <a:ext cx="4320381" cy="316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62881" y="152400"/>
            <a:ext cx="8710272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9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29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Safety </a:t>
            </a:r>
            <a:r>
              <a:rPr lang="en-US" sz="3629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 by </a:t>
            </a:r>
            <a:r>
              <a:rPr lang="en-US" sz="3629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629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85"/>
          <a:stretch/>
        </p:blipFill>
        <p:spPr>
          <a:xfrm>
            <a:off x="8168481" y="969270"/>
            <a:ext cx="2219598" cy="588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6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 rot="10062355" flipV="1">
            <a:off x="5395875" y="3206939"/>
            <a:ext cx="2438400" cy="2133600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Activity-C</a:t>
            </a:r>
            <a:endParaRPr lang="en-US" sz="2400" dirty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ardrop 2"/>
          <p:cNvSpPr/>
          <p:nvPr/>
        </p:nvSpPr>
        <p:spPr>
          <a:xfrm rot="3880460">
            <a:off x="2259982" y="2472760"/>
            <a:ext cx="2438400" cy="2133600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Head and shoulders </a:t>
            </a: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4981" y="2201840"/>
            <a:ext cx="231700" cy="464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16-Point Star 4"/>
          <p:cNvSpPr/>
          <p:nvPr/>
        </p:nvSpPr>
        <p:spPr>
          <a:xfrm>
            <a:off x="3099631" y="0"/>
            <a:ext cx="3962400" cy="2514600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 today’s lesson is too-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20081" y="5334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OUTCOMES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043" y="1244025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081" y="3559314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Speaking: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simple words and phrases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stress.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1.1.2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simple words and phrases with proper sounds and stress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4.1.1 repeat rhymes after the teacher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4.1.2  repeat rhymes independently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081" y="1882914"/>
            <a:ext cx="1028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Listening: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 become familiar with English sounds by listening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English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2.1.1 following simple commands and instructions.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3.1.1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simple questions and statements about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3.1.2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simple questions and statements about familiar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4.1.1 enjoy the rhyme and music of simple rhymes.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481" y="5007114"/>
            <a:ext cx="1028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Reading: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1.3.1 recognize and read the names of objects having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initial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sounds.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1.4.1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words and phrases with the help of visual clues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sentences.</a:t>
            </a:r>
          </a:p>
        </p:txBody>
      </p:sp>
    </p:spTree>
    <p:extLst>
      <p:ext uri="{BB962C8B-B14F-4D97-AF65-F5344CB8AC3E}">
        <p14:creationId xmlns:p14="http://schemas.microsoft.com/office/powerpoint/2010/main" val="13299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081" y="762000"/>
            <a:ext cx="960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WCW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 The whole class is divided into two parts. One group say the rhyme, other group do the actions).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3881" y="1981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Group-1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06481" y="1981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Group-2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15481" y="3048000"/>
            <a:ext cx="4343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24881" y="2743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63681" y="2743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11281" y="3581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1081" y="3657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15481" y="3886200"/>
            <a:ext cx="4343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78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8681" y="19050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Group-1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5481" y="19050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Group-2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15481" y="2971800"/>
            <a:ext cx="4343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4881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3681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1281" y="3505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1081" y="3581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15481" y="3810000"/>
            <a:ext cx="4343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510881" y="685800"/>
            <a:ext cx="1752600" cy="990600"/>
            <a:chOff x="853281" y="685800"/>
            <a:chExt cx="1752600" cy="990600"/>
          </a:xfrm>
        </p:grpSpPr>
        <p:sp>
          <p:nvSpPr>
            <p:cNvPr id="2" name="TextBox 1"/>
            <p:cNvSpPr txBox="1"/>
            <p:nvPr/>
          </p:nvSpPr>
          <p:spPr>
            <a:xfrm>
              <a:off x="1005681" y="9144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SGW 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53281" y="685800"/>
              <a:ext cx="1371600" cy="990600"/>
            </a:xfrm>
            <a:prstGeom prst="ellipse">
              <a:avLst/>
            </a:prstGeom>
            <a:noFill/>
            <a:ln>
              <a:solidFill>
                <a:srgbClr val="CB39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653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884" y="957821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work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65" t="10732" r="16327" b="52634"/>
          <a:stretch/>
        </p:blipFill>
        <p:spPr>
          <a:xfrm>
            <a:off x="4481607" y="1311764"/>
            <a:ext cx="1823763" cy="2077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57807" y="3352800"/>
            <a:ext cx="2543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 more.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48681" y="957821"/>
            <a:ext cx="1676400" cy="870978"/>
          </a:xfrm>
          <a:prstGeom prst="ellipse">
            <a:avLst/>
          </a:prstGeom>
          <a:noFill/>
          <a:ln>
            <a:solidFill>
              <a:srgbClr val="CB3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9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0281" y="1676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Knees and toes.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7681" y="914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say.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0281" y="2362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Mouth and nose.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0281" y="3087469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 and shoulders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0280" y="3849469"/>
            <a:ext cx="3686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Eyes and ears.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1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380</Words>
  <Application>Microsoft Office PowerPoint</Application>
  <PresentationFormat>Custom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IT-PARK</cp:lastModifiedBy>
  <cp:revision>238</cp:revision>
  <dcterms:created xsi:type="dcterms:W3CDTF">2006-08-16T00:00:00Z</dcterms:created>
  <dcterms:modified xsi:type="dcterms:W3CDTF">2020-04-27T02:18:18Z</dcterms:modified>
</cp:coreProperties>
</file>