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59" r:id="rId7"/>
    <p:sldId id="268" r:id="rId8"/>
    <p:sldId id="272" r:id="rId9"/>
    <p:sldId id="260" r:id="rId10"/>
    <p:sldId id="269" r:id="rId11"/>
    <p:sldId id="273" r:id="rId12"/>
    <p:sldId id="274" r:id="rId13"/>
    <p:sldId id="275" r:id="rId14"/>
    <p:sldId id="270" r:id="rId15"/>
    <p:sldId id="276" r:id="rId16"/>
    <p:sldId id="271" r:id="rId17"/>
    <p:sldId id="261" r:id="rId18"/>
    <p:sldId id="267" r:id="rId19"/>
    <p:sldId id="264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86477" autoAdjust="0"/>
  </p:normalViewPr>
  <p:slideViewPr>
    <p:cSldViewPr snapToGrid="0">
      <p:cViewPr varScale="1">
        <p:scale>
          <a:sx n="64" d="100"/>
          <a:sy n="64" d="100"/>
        </p:scale>
        <p:origin x="1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9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0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3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3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1D7E-0D24-4AB9-AEEA-C12C61D8312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2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3278" y="1107867"/>
            <a:ext cx="4062335" cy="186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GB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817" y="0"/>
            <a:ext cx="33147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821656" y="1672680"/>
            <a:ext cx="7022307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n-IN" sz="4000" dirty="0" smtClean="0">
                <a:latin typeface="Times New Roman" pitchFamily="18" charset="0"/>
                <a:cs typeface="Times New Roman" pitchFamily="18" charset="0"/>
              </a:rPr>
              <a:t>(1010110010.1100110)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=(?)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endParaRPr lang="en-GB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" y="736283"/>
            <a:ext cx="1118711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1557337" y="2680364"/>
            <a:ext cx="9415462" cy="35394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1010110010.1100110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1011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0010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 2        B        2    .      C      </a:t>
            </a:r>
            <a:r>
              <a:rPr lang="en-US" sz="3200" dirty="0" err="1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   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 </a:t>
            </a:r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2B2.CC</a:t>
            </a:r>
          </a:p>
          <a:p>
            <a:endParaRPr lang="en-US" sz="3200" u="sng" dirty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n-IN" sz="3200" dirty="0">
                <a:latin typeface="Times New Roman" pitchFamily="18" charset="0"/>
                <a:cs typeface="Times New Roman" pitchFamily="18" charset="0"/>
              </a:rPr>
              <a:t>1010110010.1100110)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=(2B2.CC)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GB" sz="32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143125" y="3171798"/>
            <a:ext cx="2028825" cy="2857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302566" y="3143220"/>
            <a:ext cx="1332148" cy="1428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9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1000" t="6000" r="9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360" y="121687"/>
            <a:ext cx="1118711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9831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1000" r="6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321" y="181647"/>
            <a:ext cx="1118711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5783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3000" t="15000" r="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241" y="196637"/>
            <a:ext cx="11187113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33866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2007237"/>
            <a:ext cx="5541365" cy="4150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007237"/>
            <a:ext cx="5541364" cy="41506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5931" y="543878"/>
            <a:ext cx="932973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গ্রুপের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দশমিক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সহজ পদ্ধতি...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dirty="0"/>
          </a:p>
        </p:txBody>
      </p:sp>
      <p:sp>
        <p:nvSpPr>
          <p:cNvPr id="7" name="Oval 6"/>
          <p:cNvSpPr/>
          <p:nvPr/>
        </p:nvSpPr>
        <p:spPr>
          <a:xfrm>
            <a:off x="2071688" y="2007237"/>
            <a:ext cx="2114550" cy="721676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80" y="2007237"/>
            <a:ext cx="5541365" cy="415067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115642" y="2007237"/>
            <a:ext cx="2114550" cy="721676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485900" y="3586163"/>
            <a:ext cx="3014663" cy="10572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85812" y="4757738"/>
            <a:ext cx="4714875" cy="985837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857920" y="3723980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039463"/>
            <a:ext cx="5541364" cy="4150674"/>
          </a:xfrm>
          <a:prstGeom prst="rect">
            <a:avLst/>
          </a:prstGeom>
        </p:spPr>
      </p:pic>
      <p:sp>
        <p:nvSpPr>
          <p:cNvPr id="20" name="Freeform 19"/>
          <p:cNvSpPr/>
          <p:nvPr/>
        </p:nvSpPr>
        <p:spPr>
          <a:xfrm>
            <a:off x="6857920" y="3756206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8410575" y="3723980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0091657" y="3756206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5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3000" r="3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677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4" y="1724079"/>
            <a:ext cx="6000749" cy="44947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5931" y="543878"/>
            <a:ext cx="932973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সহজ পদ্ধতি...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dirty="0"/>
          </a:p>
        </p:txBody>
      </p:sp>
      <p:sp>
        <p:nvSpPr>
          <p:cNvPr id="4" name="5-Point Star 3"/>
          <p:cNvSpPr/>
          <p:nvPr/>
        </p:nvSpPr>
        <p:spPr>
          <a:xfrm>
            <a:off x="9272587" y="2314575"/>
            <a:ext cx="728663" cy="657225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Or 4"/>
          <p:cNvSpPr/>
          <p:nvPr/>
        </p:nvSpPr>
        <p:spPr>
          <a:xfrm>
            <a:off x="2414588" y="4543425"/>
            <a:ext cx="714375" cy="700088"/>
          </a:xfrm>
          <a:prstGeom prst="flowChartOr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Or 5"/>
          <p:cNvSpPr/>
          <p:nvPr/>
        </p:nvSpPr>
        <p:spPr>
          <a:xfrm>
            <a:off x="9429750" y="4229099"/>
            <a:ext cx="1143000" cy="1185863"/>
          </a:xfrm>
          <a:prstGeom prst="flowChartOr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155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4015E-6 3.33333E-6 L -0.53367 0.0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90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086E-6 4.07407E-6 L 0.5794 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51000" r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8685" y="1344941"/>
            <a:ext cx="8544596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অক্টাল গ্রুপ কত সংখ্যার?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হেক্সাডেসিমেল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গ্রুপ কত সংখ্যার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বাইনারি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 এবং হেক্সাডেসিমেলের বিট কত?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11187" y="107856"/>
            <a:ext cx="1919593" cy="83099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390" y="107856"/>
            <a:ext cx="3047726" cy="185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7263" y="2094491"/>
            <a:ext cx="9958388" cy="4062651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২টি অঙ্কের একই নিয়ম। অক্টালের গ্রুপ তিন বিটের এবং হেক্সাডেসিমেলের গ্রুপ ৪ বিটের যা পূর্ণ সংখ্যার ডান থেকে বামে ও অপূর্ণ সংখ্যার বাম থেকে ডানে সাজাতে হবে। তারপর গ্রুপের দশমিক মান বের করতে হবে। 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43163" y="637166"/>
            <a:ext cx="6572249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লেখাটি মনযোগ দিয়ে পড়......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4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" y="4949209"/>
            <a:ext cx="11399519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en-GB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৭+১=১০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5200" y="289560"/>
            <a:ext cx="4145280" cy="12926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00" y="1405114"/>
            <a:ext cx="5315864" cy="3328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696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alf Frame 2"/>
          <p:cNvSpPr/>
          <p:nvPr/>
        </p:nvSpPr>
        <p:spPr>
          <a:xfrm>
            <a:off x="32961" y="2971575"/>
            <a:ext cx="6561305" cy="3916327"/>
          </a:xfrm>
          <a:prstGeom prst="halfFra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068" y="3805428"/>
            <a:ext cx="5411093" cy="261610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ডিপ্লোমা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ইন ইঞ্জিনি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রিং (কম্পিউটার)</a:t>
            </a:r>
          </a:p>
          <a:p>
            <a:pPr algn="ctr"/>
            <a:r>
              <a:rPr lang="bn-BD" sz="2000" dirty="0">
                <a:latin typeface="NikoshBAN" pitchFamily="2" charset="0"/>
                <a:cs typeface="NikoshBAN" pitchFamily="2" charset="0"/>
              </a:rPr>
              <a:t>আধ্যক্ষ(ভারপ্রাপ্ত) ও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ছোটবাইসদিয়া বিজনেস ম্যানেজমেন্ট ইন্সটিটিউট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।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রাঙ্গাবালী, পটুয়াখালী।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মোবাইল : ০১৭৪৬১২০৯২৩</a:t>
            </a:r>
          </a:p>
          <a:p>
            <a:pPr algn="ctr"/>
            <a:r>
              <a:rPr lang="en-US" sz="2800" dirty="0">
                <a:cs typeface="NikoshBAN" pitchFamily="2" charset="0"/>
              </a:rPr>
              <a:t>E</a:t>
            </a:r>
            <a:r>
              <a:rPr lang="bn-BD" sz="2800" i="1" dirty="0" smtClean="0">
                <a:latin typeface="Opera" panose="02000300000000020000" pitchFamily="2" charset="0"/>
                <a:cs typeface="NikoshBAN" pitchFamily="2" charset="0"/>
              </a:rPr>
              <a:t>mail-www.engmrkhan8@gmail.com</a:t>
            </a:r>
            <a:endParaRPr lang="bn-BD" sz="2400" i="1" dirty="0">
              <a:latin typeface="Opera" panose="02000300000000020000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7950" y="3358226"/>
            <a:ext cx="5734050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(এইচএসসি বিএম)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অ্যাপ্লিকেশন-১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(নাম্বার সিস্টেম ও ডিজিটাল লজিক)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বিষয়ঃ ছবি দেখে ঘোষণা।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376154" y="1199788"/>
            <a:ext cx="47760" cy="521128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61258" y="257577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096" y="508691"/>
            <a:ext cx="2246389" cy="19796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39" y="282038"/>
            <a:ext cx="2718533" cy="2432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450061" y="3255609"/>
            <a:ext cx="559799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প্রকৌ, মোঃ মোস্তাফিজুর রহমান খান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12192000" cy="2941673"/>
          </a:xfrm>
          <a:prstGeom prst="fram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L-Shape 3"/>
          <p:cNvSpPr/>
          <p:nvPr/>
        </p:nvSpPr>
        <p:spPr>
          <a:xfrm>
            <a:off x="364623" y="340490"/>
            <a:ext cx="1340269" cy="2260692"/>
          </a:xfrm>
          <a:prstGeom prst="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6506" y="3703290"/>
            <a:ext cx="596889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99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5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5897" y="278268"/>
            <a:ext cx="8045254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1074" y="5300994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8524" y="5058237"/>
            <a:ext cx="5685864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বাইনারি-অক্টাল-বাইনারি-হেক্সাডেসিমেল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502" y="1315896"/>
            <a:ext cx="4747633" cy="35561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50" y="1315896"/>
            <a:ext cx="5023756" cy="355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64271" y="4504765"/>
            <a:ext cx="1999690" cy="4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960593" y="770649"/>
            <a:ext cx="6239436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অঙ্কগুলো লক্ষ্য কর...... 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20235" y="2338819"/>
            <a:ext cx="215741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101</a:t>
            </a:r>
            <a:endParaRPr lang="en-GB" sz="5400" dirty="0"/>
          </a:p>
        </p:txBody>
      </p:sp>
      <p:sp>
        <p:nvSpPr>
          <p:cNvPr id="24" name="Rectangle 23"/>
          <p:cNvSpPr/>
          <p:nvPr/>
        </p:nvSpPr>
        <p:spPr>
          <a:xfrm>
            <a:off x="2414588" y="2338819"/>
            <a:ext cx="1457325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887352" y="4723932"/>
            <a:ext cx="2423178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অক্টাল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Arrow Connector 27"/>
          <p:cNvCxnSpPr>
            <a:stCxn id="22" idx="2"/>
          </p:cNvCxnSpPr>
          <p:nvPr/>
        </p:nvCxnSpPr>
        <p:spPr>
          <a:xfrm>
            <a:off x="3098941" y="3262149"/>
            <a:ext cx="0" cy="14786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44269" y="2338819"/>
            <a:ext cx="215741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1010</a:t>
            </a:r>
            <a:endParaRPr lang="en-GB" sz="5400" dirty="0"/>
          </a:p>
        </p:txBody>
      </p:sp>
      <p:sp>
        <p:nvSpPr>
          <p:cNvPr id="30" name="Rectangle 29"/>
          <p:cNvSpPr/>
          <p:nvPr/>
        </p:nvSpPr>
        <p:spPr>
          <a:xfrm>
            <a:off x="6424318" y="2338819"/>
            <a:ext cx="1763059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439375" y="4740835"/>
            <a:ext cx="35672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Straight Arrow Connector 31"/>
          <p:cNvCxnSpPr>
            <a:stCxn id="29" idx="2"/>
          </p:cNvCxnSpPr>
          <p:nvPr/>
        </p:nvCxnSpPr>
        <p:spPr>
          <a:xfrm>
            <a:off x="7222975" y="3262149"/>
            <a:ext cx="0" cy="14786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5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1805" y="494263"/>
            <a:ext cx="3586532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5508" y="1766771"/>
            <a:ext cx="7764182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বাইনারিকে অক্টাল এবং হেক্সাডেসিমেলে রূপান্তর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554" y="2536212"/>
            <a:ext cx="5046552" cy="39695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12" y="2536212"/>
            <a:ext cx="6186329" cy="402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6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4360" y="723330"/>
            <a:ext cx="10789920" cy="517064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হ্নিত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প্রদ্ধতির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531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843089" y="1871663"/>
            <a:ext cx="6786562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n-IN" sz="4000" dirty="0" smtClean="0">
                <a:latin typeface="Times New Roman" pitchFamily="18" charset="0"/>
                <a:cs typeface="Times New Roman" pitchFamily="18" charset="0"/>
              </a:rPr>
              <a:t>(1010110010.1100110)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=(?)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8 </a:t>
            </a:r>
            <a:endParaRPr lang="en-GB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50" y="736283"/>
            <a:ext cx="1084421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1578769" y="2918178"/>
            <a:ext cx="9415462" cy="35394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1010110010.1100110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.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011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1      2      6      2    .    6      3     0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 1262.630</a:t>
            </a:r>
          </a:p>
          <a:p>
            <a:endParaRPr lang="en-US" sz="3200" dirty="0" smtClean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∴ </a:t>
            </a:r>
            <a:r>
              <a:rPr lang="bn-IN" sz="3200" dirty="0">
                <a:latin typeface="Times New Roman" pitchFamily="18" charset="0"/>
                <a:cs typeface="Times New Roman" pitchFamily="18" charset="0"/>
              </a:rPr>
              <a:t>(1010110010.1100110)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=(1262.630)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Ans.</a:t>
            </a:r>
            <a:endParaRPr lang="en-GB" sz="32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143125" y="3343254"/>
            <a:ext cx="2028825" cy="2857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302566" y="3314676"/>
            <a:ext cx="1332148" cy="1428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6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4000" r="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6838" y="151666"/>
            <a:ext cx="9575904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7302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4880" y="5446139"/>
            <a:ext cx="1057656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itchFamily="2" charset="2"/>
              <a:buChar char="§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১+১=১০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9560" y="350520"/>
            <a:ext cx="4495800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3" y="1366183"/>
            <a:ext cx="6000750" cy="397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1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361</Words>
  <Application>Microsoft Office PowerPoint</Application>
  <PresentationFormat>Widescreen</PresentationFormat>
  <Paragraphs>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Nikosh</vt:lpstr>
      <vt:lpstr>NikoshBAN</vt:lpstr>
      <vt:lpstr>Opera</vt:lpstr>
      <vt:lpstr>Times New Roman</vt:lpstr>
      <vt:lpstr>Vrinda</vt:lpstr>
      <vt:lpstr>Wingdings</vt:lpstr>
      <vt:lpstr>Yu Gothic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RCG</cp:lastModifiedBy>
  <cp:revision>115</cp:revision>
  <dcterms:created xsi:type="dcterms:W3CDTF">2019-09-21T14:28:46Z</dcterms:created>
  <dcterms:modified xsi:type="dcterms:W3CDTF">2020-04-10T16:44:08Z</dcterms:modified>
</cp:coreProperties>
</file>