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71" r:id="rId2"/>
    <p:sldId id="272" r:id="rId3"/>
    <p:sldId id="273" r:id="rId4"/>
    <p:sldId id="275" r:id="rId5"/>
    <p:sldId id="276" r:id="rId6"/>
    <p:sldId id="284" r:id="rId7"/>
    <p:sldId id="277" r:id="rId8"/>
    <p:sldId id="285" r:id="rId9"/>
    <p:sldId id="286" r:id="rId10"/>
    <p:sldId id="287" r:id="rId11"/>
    <p:sldId id="288" r:id="rId12"/>
    <p:sldId id="278" r:id="rId13"/>
    <p:sldId id="280" r:id="rId14"/>
    <p:sldId id="26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5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45BA1-980A-4507-BE5A-5C1E7C2FFD8F}" type="datetimeFigureOut">
              <a:rPr lang="en-US"/>
              <a:t>4/19/2020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03411-58E2-43FD-AE1D-AD77DFF8CB2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3416D-7FED-43BC-AA7C-D92DBA01ED64}" type="datetimeFigureOut">
              <a:rPr lang="en-US"/>
              <a:t>4/19/2020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C57A8-AE18-4654-B6AF-04B3577165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7D0AA7-E95E-4269-B6CB-330A0345AB1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3698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84" name="Group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97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grpSp>
        <p:nvGrpSpPr>
          <p:cNvPr id="98" name="Group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11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grpSp>
        <p:nvGrpSpPr>
          <p:cNvPr id="112" name="Group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25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126" name="Text Placeholder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4/19/2020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/>
          <a:lstStyle>
            <a:lvl1pPr algn="l">
              <a:defRPr/>
            </a:lvl1pPr>
          </a:lstStyle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/>
          <a:lstStyle/>
          <a:p>
            <a:fld id="{4CF99945-0A15-4715-AB6C-F5E56CF20F70}" type="datetimeFigureOut">
              <a:rPr lang="en-US"/>
              <a:t>4/19/2020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grpSp>
        <p:nvGrpSpPr>
          <p:cNvPr id="8" name="Group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Freeform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" name="Freeform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reeform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1" name="Freeform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2" name="Freeform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4/19/2020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4/19/2020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4/19/2020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4/19/2020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4/19/2020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4/19/2020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4/19/2020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4/19/2020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6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7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4/19/2020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52" name="Group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9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84" name="Group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8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97" name="Group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9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80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4/19/2020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4CF99945-0A15-4715-AB6C-F5E56CF20F70}" type="datetimeFigureOut">
              <a:rPr lang="en-US" smtClean="0"/>
              <a:pPr/>
              <a:t>4/19/2020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22000"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-5417"/>
            <a:ext cx="2362200" cy="6863417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11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স্বা</a:t>
            </a:r>
          </a:p>
          <a:p>
            <a:pPr algn="ctr"/>
            <a:r>
              <a:rPr lang="bn-BD" sz="11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গ</a:t>
            </a:r>
          </a:p>
          <a:p>
            <a:pPr algn="ctr"/>
            <a:r>
              <a:rPr lang="bn-BD" sz="11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ত</a:t>
            </a:r>
          </a:p>
          <a:p>
            <a:pPr algn="ctr"/>
            <a:r>
              <a:rPr lang="bn-BD" sz="11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ম</a:t>
            </a:r>
            <a:endParaRPr lang="en-US" sz="11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262" y="366"/>
            <a:ext cx="2350477" cy="1476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9176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38692" y="107236"/>
            <a:ext cx="100700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প্লটার</a:t>
            </a:r>
            <a:endParaRPr lang="en-US" sz="2800" b="1" dirty="0">
              <a:solidFill>
                <a:schemeClr val="tx2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5422" y="5711483"/>
            <a:ext cx="22930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১) </a:t>
            </a:r>
            <a:r>
              <a:rPr lang="en-US" sz="2800" b="1" dirty="0" err="1" smtClean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ফ্লাট</a:t>
            </a:r>
            <a:r>
              <a:rPr lang="en-US" sz="2800" b="1" dirty="0" smtClean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বেড</a:t>
            </a:r>
            <a:r>
              <a:rPr lang="en-US" sz="2800" b="1" dirty="0" smtClean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প্লটার</a:t>
            </a:r>
            <a:endParaRPr lang="en-US" sz="2800" b="1" dirty="0">
              <a:solidFill>
                <a:srgbClr val="0070C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50777" y="5770376"/>
            <a:ext cx="19527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৩</a:t>
            </a:r>
            <a:r>
              <a:rPr lang="en-US" sz="3200" b="1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) </a:t>
            </a:r>
            <a:r>
              <a:rPr lang="en-US" sz="3200" b="1" dirty="0" err="1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পাঞ্চ</a:t>
            </a:r>
            <a:r>
              <a:rPr lang="en-US" sz="3200" b="1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প্লটার</a:t>
            </a:r>
            <a:endParaRPr lang="en-US" sz="3200" b="1" dirty="0">
              <a:solidFill>
                <a:srgbClr val="FF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549391" y="5539544"/>
            <a:ext cx="16722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৩) </a:t>
            </a:r>
            <a:r>
              <a:rPr lang="en-US" sz="2800" b="1" dirty="0" err="1" smtClean="0">
                <a:solidFill>
                  <a:schemeClr val="bg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ড্রাম</a:t>
            </a:r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প্লটার</a:t>
            </a:r>
            <a:endParaRPr lang="en-US" sz="2800" b="1" dirty="0">
              <a:solidFill>
                <a:schemeClr val="bg2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76" y="1180882"/>
            <a:ext cx="3768301" cy="340518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3387" y="1345873"/>
            <a:ext cx="3254661" cy="324019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9659" y="2035192"/>
            <a:ext cx="4094343" cy="3127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1575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68021" y="84406"/>
            <a:ext cx="2401619" cy="646331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প্লটারের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ব্যবহার</a:t>
            </a:r>
            <a:endParaRPr lang="en-US" sz="2400" b="1" dirty="0">
              <a:solidFill>
                <a:schemeClr val="tx2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0677" y="1069150"/>
            <a:ext cx="692130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প্লটারের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ব্যবহারঃ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খুব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সুক্ষ্ম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রেখাবিশিষ্ট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নকশা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নেয়ার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জন্য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এ </a:t>
            </a: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ধরনের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মুদ্রন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যন্ত্র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বা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প্লটারের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ব্যবহার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হয়ে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থাকে।ভবনের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নকশা,বিশাল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সুক্ষ্ম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যন্ত্রপাতির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নকশা,মানচিত্র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সাইনবোর্ড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,</a:t>
            </a: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ডিজিটাল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ব্যানার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ইত্যাদি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মুদ্রন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নেয়ার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জন্য,এবং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বিভিন্ন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রঙ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,</a:t>
            </a: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যত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খুশি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দৈর্ঘ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প্রস্থ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ব্যবহার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ছাপানো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প্রক্রিয়াকে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প্লটার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ব্যবহার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হয়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lang="en-US" sz="3600" b="1" dirty="0">
              <a:solidFill>
                <a:schemeClr val="tx2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2658" y="1325451"/>
            <a:ext cx="4760963" cy="4118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3832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44880" y="5446139"/>
            <a:ext cx="10576560" cy="83099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685800" indent="-685800" algn="ctr">
              <a:buFont typeface="Wingdings" panose="05000000000000000000" pitchFamily="2" charset="2"/>
              <a:buChar char="q"/>
            </a:pPr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প্লটার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স্ক্যানার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r>
              <a:rPr lang="bn-IN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দেখাও</a:t>
            </a:r>
            <a:r>
              <a:rPr lang="bn-IN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99560" y="350520"/>
            <a:ext cx="4495800" cy="1015663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GB" sz="6000" dirty="0"/>
          </a:p>
        </p:txBody>
      </p:sp>
      <p:pic>
        <p:nvPicPr>
          <p:cNvPr id="7" name="Picture Placeholder 8" descr="Three young children in raincoats holding hands and playing outsid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22037" y="1298481"/>
            <a:ext cx="5297990" cy="4075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5770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35417" y="4679512"/>
            <a:ext cx="7057431" cy="1323439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ড্রাম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প্লটারের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ক্ষেত্রগুলো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লিখো</a:t>
            </a:r>
            <a:r>
              <a:rPr lang="bn-IN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IN" sz="40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স্ক্যানার এর কাজ কি</a:t>
            </a:r>
            <a:r>
              <a:rPr lang="bn-IN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IN" sz="40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74546" y="351416"/>
            <a:ext cx="3048000" cy="1107996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</a:p>
          <a:p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440" y="1085216"/>
            <a:ext cx="7802880" cy="338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393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54216" y="-6"/>
            <a:ext cx="7061981" cy="3770263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239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239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ন্যবাদ</a:t>
            </a:r>
            <a:r>
              <a:rPr lang="bn-IN" sz="115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115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0295" y="3807948"/>
            <a:ext cx="2362200" cy="1943100"/>
          </a:xfrm>
          <a:prstGeom prst="rect">
            <a:avLst/>
          </a:prstGeom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7103013" y="2902505"/>
            <a:ext cx="5059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আবার দেখা হবে</a:t>
            </a:r>
            <a:r>
              <a:rPr lang="en-US" sz="4800" b="1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…..</a:t>
            </a:r>
            <a:endParaRPr lang="en-US" sz="4800" b="1" dirty="0">
              <a:solidFill>
                <a:srgbClr val="FF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574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55504" y="3446815"/>
            <a:ext cx="5666275" cy="3108543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প্রকৌ, মোঃ মোস্তাফিজুর রহমান খান</a:t>
            </a:r>
          </a:p>
          <a:p>
            <a:pPr algn="ctr"/>
            <a:r>
              <a:rPr lang="bn-BD" sz="2000" dirty="0">
                <a:latin typeface="NikoshBAN" pitchFamily="2" charset="0"/>
                <a:cs typeface="NikoshBAN" pitchFamily="2" charset="0"/>
              </a:rPr>
              <a:t>ডিপ্লোমা ইন ইঞ্জিনি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য়া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রিং (কম্পিউটার)</a:t>
            </a:r>
          </a:p>
          <a:p>
            <a:pPr algn="ctr"/>
            <a:r>
              <a:rPr lang="bn-BD" sz="2000" dirty="0">
                <a:latin typeface="NikoshBAN" pitchFamily="2" charset="0"/>
                <a:cs typeface="NikoshBAN" pitchFamily="2" charset="0"/>
              </a:rPr>
              <a:t>আধ্যক্ষ(ভারপ্রাপ্ত) ও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 err="1"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অপারেশন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) </a:t>
            </a:r>
            <a:endParaRPr lang="bn-BD" sz="24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ছোটবাই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শ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দিয়া </a:t>
            </a:r>
            <a:r>
              <a:rPr lang="bn-BD" sz="2400" b="1" dirty="0">
                <a:latin typeface="NikoshBAN" pitchFamily="2" charset="0"/>
                <a:cs typeface="NikoshBAN" pitchFamily="2" charset="0"/>
              </a:rPr>
              <a:t>বিজনেস ম্যানেজমেন্ট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ইন্সটিটিউট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,</a:t>
            </a:r>
          </a:p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রাঙ্গাবালী</a:t>
            </a:r>
            <a:r>
              <a:rPr lang="bn-BD" sz="2400" b="1" dirty="0">
                <a:latin typeface="NikoshBAN" pitchFamily="2" charset="0"/>
                <a:cs typeface="NikoshBAN" pitchFamily="2" charset="0"/>
              </a:rPr>
              <a:t>, পটুয়াখালী।</a:t>
            </a:r>
          </a:p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মোবাইল : ০১৭৪৬১২০৯২৩</a:t>
            </a:r>
          </a:p>
          <a:p>
            <a:pPr algn="ctr"/>
            <a:r>
              <a:rPr lang="en-US" sz="28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Email-www.engmrkhan8@gmail.com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70718" y="4079067"/>
            <a:ext cx="5340440" cy="255454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 একাদশ (এইচএসসি বিএম)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 কম্পিউটার অফিস অ্যাপ্লিকেশন-১  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২য়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	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পাঠ-৪</a:t>
            </a:r>
            <a:endParaRPr lang="bn-BD" sz="32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 ৫০ মিনিট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পাঠের বিষয়ঃ ছবি দেখে ঘোষণা।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6426557" y="934026"/>
            <a:ext cx="47759" cy="5672835"/>
          </a:xfrm>
          <a:prstGeom prst="line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204138" y="257577"/>
            <a:ext cx="2434107" cy="83099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800" b="1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2291" y="533123"/>
            <a:ext cx="2774861" cy="348245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418" y="533123"/>
            <a:ext cx="2505745" cy="26490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441959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76281" y="0"/>
            <a:ext cx="6239436" cy="83099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ছবিগুলোর নাম বল...... </a:t>
            </a:r>
            <a:r>
              <a:rPr lang="en-US" sz="4800" b="1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b="1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b="1" dirty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248731"/>
            <a:ext cx="3362179" cy="58477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কিউ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কোড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স্ক্যানার</a:t>
            </a:r>
            <a:endParaRPr lang="en-US" sz="32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25" y="1711988"/>
            <a:ext cx="2402618" cy="32257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4196" y="1189631"/>
            <a:ext cx="3619329" cy="374812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187" y="984490"/>
            <a:ext cx="5161926" cy="433650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087382" y="5686753"/>
            <a:ext cx="3635781" cy="64633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ফ্লাট</a:t>
            </a:r>
            <a:r>
              <a:rPr lang="en-US" sz="3600" b="1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বেড</a:t>
            </a:r>
            <a:r>
              <a:rPr lang="en-US" sz="3600" b="1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প্লটার</a:t>
            </a:r>
            <a:r>
              <a:rPr lang="en-US" sz="3600" b="1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স্ক্যানার</a:t>
            </a:r>
            <a:endParaRPr lang="en-US" sz="3600" b="1" dirty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87252" y="5187175"/>
            <a:ext cx="2434107" cy="64633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স্ক্যানার</a:t>
            </a:r>
            <a:endParaRPr lang="en-US" sz="36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25131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21000" t="13000" b="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0"/>
            <a:ext cx="54301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হ্যাঁ, ঠিকই ধরেছ----</a:t>
            </a:r>
            <a:endParaRPr lang="en-US" sz="2400" b="1" dirty="0">
              <a:ln w="9525">
                <a:solidFill>
                  <a:schemeClr val="bg1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77772" y="6123004"/>
            <a:ext cx="5664430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800" b="1" dirty="0" err="1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আউটপুট</a:t>
            </a:r>
            <a:r>
              <a:rPr lang="en-US" sz="2800" b="1" dirty="0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ডিভাইস</a:t>
            </a:r>
            <a:r>
              <a:rPr lang="en-US" sz="2800" b="1" dirty="0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(Output Device)</a:t>
            </a:r>
            <a:endParaRPr lang="en-US" b="1" dirty="0">
              <a:ln/>
              <a:solidFill>
                <a:schemeClr val="accent3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34243" y="61555"/>
            <a:ext cx="31771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আজকের পাঠ</a:t>
            </a:r>
            <a:endParaRPr lang="en-US" sz="2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88" y="1542395"/>
            <a:ext cx="2743200" cy="3807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309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50000" t="-7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8262" y="864006"/>
            <a:ext cx="7564901" cy="4493538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স্ক্যানার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হ্নিত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করতে পারবে।</a:t>
            </a:r>
          </a:p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প্লটারের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করতে 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পারবে।</a:t>
            </a:r>
          </a:p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প্রকারের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স্ক্যানারের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প্লটারের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জানতে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343030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9000" t="54000" r="4000" b="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76910" y="140677"/>
            <a:ext cx="17303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স্ক্যানার</a:t>
            </a:r>
            <a:endParaRPr lang="en-US" sz="3600" b="1" dirty="0">
              <a:ln w="0"/>
              <a:solidFill>
                <a:schemeClr val="tx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78634" y="1378634"/>
            <a:ext cx="1010060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স্ক্যানারঃ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স্ক্যানার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একটি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আধুনিক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ইনপুট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যন্ত্র।যার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মাধ্যমে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ছবি,ও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বিভিন্ন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ডকুমেন্ট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হুবোহুব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কপি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হয়।বাজারে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বিভিন্ন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ধরনের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স্ক্যানার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পাওয়াযায়,এটা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দেখতে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ফটোকপি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মেশিনের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মত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lang="en-US" b="1" dirty="0">
              <a:solidFill>
                <a:schemeClr val="tx2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7577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099560" y="350520"/>
            <a:ext cx="4495800" cy="76944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4400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স্ক্যানার</a:t>
            </a:r>
            <a:r>
              <a:rPr lang="en-GB" sz="4400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GB" sz="4400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ডিভাইস</a:t>
            </a:r>
            <a:endParaRPr lang="en-GB" sz="4400" dirty="0">
              <a:solidFill>
                <a:schemeClr val="tx2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8332" y="4675165"/>
            <a:ext cx="2415149" cy="92333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হান্ড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হেল্ড</a:t>
            </a:r>
            <a:r>
              <a:rPr lang="en-US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স্ক্যানার</a:t>
            </a:r>
            <a:r>
              <a:rPr lang="bn-IN" sz="5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54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462057" y="5136830"/>
            <a:ext cx="2972612" cy="92333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ফ্লাট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বেড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স্ক্যানার</a:t>
            </a:r>
            <a:r>
              <a:rPr lang="bn-IN" sz="32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5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923245" y="4846621"/>
            <a:ext cx="2972612" cy="92333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ড্রাম</a:t>
            </a:r>
            <a:r>
              <a:rPr lang="en-US" sz="3200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স্ক্যানার</a:t>
            </a:r>
            <a:r>
              <a:rPr lang="bn-IN" sz="3200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5400" dirty="0">
              <a:solidFill>
                <a:schemeClr val="tx2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2362" y="1691912"/>
            <a:ext cx="3962402" cy="332314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80" y="1302361"/>
            <a:ext cx="3372803" cy="337280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2420" y="1952786"/>
            <a:ext cx="3907909" cy="2717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787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46917" y="196948"/>
            <a:ext cx="2380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স্ক্যানারের</a:t>
            </a:r>
            <a:r>
              <a:rPr lang="en-US" sz="32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ব্যবহার</a:t>
            </a:r>
            <a:endParaRPr lang="en-US" sz="3200" b="1" dirty="0">
              <a:solidFill>
                <a:schemeClr val="tx2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3572" y="1533375"/>
            <a:ext cx="1108905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স্ক্যানারের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ব্যবহার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বা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কাজঃ</a:t>
            </a:r>
            <a:endParaRPr lang="en-US" sz="3600" b="1" dirty="0" smtClean="0">
              <a:solidFill>
                <a:schemeClr val="tx2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marL="857250" indent="-857250">
              <a:buFont typeface="+mj-lt"/>
              <a:buAutoNum type="romanLcPeriod"/>
            </a:pP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এর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মাধ্যমে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ক্যামেরা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ছবি,লেখা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ইত্যাদি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হুবহু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কম্পিউটারে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দেখা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যায়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  <a:p>
            <a:pPr marL="514350" indent="-514350">
              <a:buFont typeface="+mj-lt"/>
              <a:buAutoNum type="romanLcPeriod"/>
            </a:pP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এটি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দ্বারা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সম্পাদনা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প্রিন্টের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কাজ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যায়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  <a:p>
            <a:pPr marL="514350" indent="-514350">
              <a:buFont typeface="+mj-lt"/>
              <a:buAutoNum type="romanLcPeriod"/>
            </a:pP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এটি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প্রফেশনাল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প্রকাশনার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কাজে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ব্যবরহ্রত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হয়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  <a:p>
            <a:pPr marL="514350" indent="-514350">
              <a:buFont typeface="+mj-lt"/>
              <a:buAutoNum type="romanLcPeriod"/>
            </a:pP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এটির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মাধ্যমে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একাধিক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ছবির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সমন্বয়ে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ছবিতে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নতুন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মাত্রা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যোগ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এবং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ইচ্ছামতো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রঙের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ব্যবহার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যায়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  <a:p>
            <a:pPr marL="514350" indent="-514350">
              <a:buFont typeface="+mj-lt"/>
              <a:buAutoNum type="romanLcPeriod"/>
            </a:pP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আলোকরশ্নি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এবং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আলোকসংবেদনশীল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যন্ত্রের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সাহায্যে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ছবি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লেখা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  <a:p>
            <a:r>
              <a:rPr lang="en-US" sz="3600" b="1" dirty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   </a:t>
            </a: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ইত্যাদি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এর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সাহায্যে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পাঠ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যায়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7748493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54000" t="37000" r="-3000" b="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68948" y="182880"/>
            <a:ext cx="11394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প্লটার</a:t>
            </a:r>
            <a:endParaRPr lang="en-US" sz="3200" b="1" dirty="0">
              <a:solidFill>
                <a:schemeClr val="tx2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2456" y="1561513"/>
            <a:ext cx="816629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প্লটারঃ</a:t>
            </a:r>
            <a:r>
              <a:rPr lang="en-US" sz="40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এটি</a:t>
            </a:r>
            <a:r>
              <a:rPr lang="en-US" sz="40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একটি</a:t>
            </a:r>
            <a:r>
              <a:rPr lang="en-US" sz="40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বিষেশ</a:t>
            </a:r>
            <a:r>
              <a:rPr lang="en-US" sz="40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ধরনের</a:t>
            </a:r>
            <a:r>
              <a:rPr lang="en-US" sz="40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আউট</a:t>
            </a:r>
            <a:r>
              <a:rPr lang="en-US" sz="40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পুট</a:t>
            </a:r>
            <a:r>
              <a:rPr lang="en-US" sz="40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যন্ত্র</a:t>
            </a:r>
            <a:r>
              <a:rPr lang="en-US" sz="40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40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মূলত</a:t>
            </a:r>
            <a:r>
              <a:rPr lang="en-US" sz="40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বৃহ</a:t>
            </a:r>
            <a:r>
              <a:rPr lang="en-US" sz="40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ৎ </a:t>
            </a:r>
            <a:r>
              <a:rPr lang="en-US" sz="40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আকারের</a:t>
            </a:r>
            <a:r>
              <a:rPr lang="en-US" sz="40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ছবি</a:t>
            </a:r>
            <a:r>
              <a:rPr lang="en-US" sz="40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40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মানচিত্র</a:t>
            </a:r>
            <a:r>
              <a:rPr lang="en-US" sz="40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40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আর্কিটেকচারাল</a:t>
            </a:r>
            <a:r>
              <a:rPr lang="en-US" sz="40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ডিজাইন</a:t>
            </a:r>
            <a:r>
              <a:rPr lang="en-US" sz="40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ইত্যাদির</a:t>
            </a:r>
            <a:r>
              <a:rPr lang="en-US" sz="40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কাজে</a:t>
            </a:r>
            <a:r>
              <a:rPr lang="en-US" sz="40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ব্যবহার</a:t>
            </a:r>
            <a:r>
              <a:rPr lang="en-US" sz="40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হয়</a:t>
            </a:r>
            <a:r>
              <a:rPr lang="en-US" sz="40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  <a:p>
            <a:r>
              <a:rPr lang="en-US" sz="40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প্লটার</a:t>
            </a:r>
            <a:r>
              <a:rPr lang="en-US" sz="40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তিন</a:t>
            </a:r>
            <a:r>
              <a:rPr lang="en-US" sz="40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(৩) </a:t>
            </a:r>
            <a:r>
              <a:rPr lang="en-US" sz="40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প্রকার</a:t>
            </a:r>
            <a:r>
              <a:rPr lang="en-US" sz="40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যথা</a:t>
            </a:r>
            <a:r>
              <a:rPr lang="en-US" sz="40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-</a:t>
            </a:r>
          </a:p>
          <a:p>
            <a:pPr marL="571500" indent="-571500">
              <a:buFont typeface="+mj-lt"/>
              <a:buAutoNum type="romanLcPeriod"/>
            </a:pPr>
            <a:r>
              <a:rPr lang="en-US" sz="40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ফ্ল্যাট</a:t>
            </a:r>
            <a:r>
              <a:rPr lang="en-US" sz="40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বেড</a:t>
            </a:r>
            <a:r>
              <a:rPr lang="en-US" sz="40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(Flat Bed)</a:t>
            </a:r>
            <a:r>
              <a:rPr lang="en-US" sz="40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প্লটার</a:t>
            </a:r>
            <a:r>
              <a:rPr lang="en-US" sz="40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,</a:t>
            </a:r>
          </a:p>
          <a:p>
            <a:pPr marL="571500" indent="-571500">
              <a:buFont typeface="+mj-lt"/>
              <a:buAutoNum type="romanLcPeriod"/>
            </a:pPr>
            <a:r>
              <a:rPr lang="en-US" sz="40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পিঞ্চ</a:t>
            </a:r>
            <a:r>
              <a:rPr lang="en-US" sz="40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(Pinch) </a:t>
            </a:r>
            <a:r>
              <a:rPr lang="en-US" sz="40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প্লটার</a:t>
            </a:r>
            <a:r>
              <a:rPr lang="en-US" sz="40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  <a:p>
            <a:pPr marL="571500" indent="-571500">
              <a:buFont typeface="+mj-lt"/>
              <a:buAutoNum type="romanLcPeriod"/>
            </a:pPr>
            <a:r>
              <a:rPr lang="en-US" sz="40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ড্রাম</a:t>
            </a:r>
            <a:r>
              <a:rPr lang="en-US" sz="40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(Drum) </a:t>
            </a:r>
            <a:r>
              <a:rPr lang="en-US" sz="40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প্লটার</a:t>
            </a:r>
            <a:r>
              <a:rPr lang="en-US" sz="40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lang="en-US" sz="4000" b="1" dirty="0">
              <a:solidFill>
                <a:schemeClr val="tx2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0179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Nature Illustration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3431377.potx" id="{56A48130-F36A-41C3-8C0C-0EF853C6708B}" vid="{0432F83B-7085-406B-BFE7-677E72A6CADA}"/>
    </a:ext>
  </a:extLst>
</a:theme>
</file>

<file path=ppt/theme/theme2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Rainbow presentation</Template>
  <TotalTime>132</TotalTime>
  <Words>363</Words>
  <Application>Microsoft Office PowerPoint</Application>
  <PresentationFormat>Widescreen</PresentationFormat>
  <Paragraphs>64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Nikosh</vt:lpstr>
      <vt:lpstr>NikoshBAN</vt:lpstr>
      <vt:lpstr>Segoe Print</vt:lpstr>
      <vt:lpstr>Times New Roman</vt:lpstr>
      <vt:lpstr>Wingdings</vt:lpstr>
      <vt:lpstr>Nature Illustration 16x9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>RCG</dc:creator>
  <cp:lastModifiedBy>RCG</cp:lastModifiedBy>
  <cp:revision>18</cp:revision>
  <dcterms:created xsi:type="dcterms:W3CDTF">2020-04-19T05:29:29Z</dcterms:created>
  <dcterms:modified xsi:type="dcterms:W3CDTF">2020-04-19T07:42:26Z</dcterms:modified>
</cp:coreProperties>
</file>