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21"/>
  </p:notesMasterIdLst>
  <p:sldIdLst>
    <p:sldId id="270" r:id="rId5"/>
    <p:sldId id="256" r:id="rId6"/>
    <p:sldId id="285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6" r:id="rId15"/>
    <p:sldId id="287" r:id="rId16"/>
    <p:sldId id="266" r:id="rId17"/>
    <p:sldId id="288" r:id="rId18"/>
    <p:sldId id="281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0AA7-E95E-4269-B6CB-330A0345AB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7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=""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=""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=""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=""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=""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=""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=""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=""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=""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=""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=""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=""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=""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=""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=""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=""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=""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=""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=""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=""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=""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=""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=""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=""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=""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=""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4/19/2020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4000" t="-17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5417"/>
            <a:ext cx="2362200" cy="686341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US" sz="11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2" y="366"/>
            <a:ext cx="2350477" cy="14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0" t="-13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8021" y="84406"/>
            <a:ext cx="371287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এমআইসিআর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MICR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77" y="1069150"/>
            <a:ext cx="69353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(MICR):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পুর্ণ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-Magnetic Ink character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Readar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ম্যাগনেটিক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ইঙ্ক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ক্যারেক্টার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রিডার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,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ম্যাগনেটিক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ইঙ্ক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চুম্বকিয়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কালি।চুম্বকিয়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অক্ষর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এমআইসিআর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বলে।এটি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কালি।এ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আয়রন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অক্সাইড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থাকে।কোন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কাগজে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9000" t="7000" r="-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72934" y="84406"/>
            <a:ext cx="3712876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এমআইসিআর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MICR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101" y="886265"/>
            <a:ext cx="4647847" cy="390876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এমআইসিআর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MICR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ব্যবহারঃ</a:t>
            </a:r>
            <a:endParaRPr lang="en-US" sz="3200" b="1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ব্যাংকের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চেক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endParaRPr lang="en-US" sz="5400" b="1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2398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2000" t="20000" r="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72934" y="0"/>
            <a:ext cx="4677884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ডিজিটাইজার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DIGITIJAR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3943"/>
            <a:ext cx="46845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ডিজিটাইজারঃ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ডিজিটাইজার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যাতে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চ্যাপ্টা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ব্লক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যাকে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ডিজিটাইজার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বোর্ড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গ্রাফিক্স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টেবিল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বোর্ডের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ভিতরে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উপযুক্ত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বৈদ্যুতিক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থাকে।একটি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স্টাইলাসের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কলমের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বোর্ডে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মনিটরে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ভেসে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উঠে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6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8000" t="5000" r="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C9047CD-1956-7146-971D-D05A280A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72934" y="112544"/>
            <a:ext cx="4677884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ডিজিটাইজার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DIGITIJAR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952" y="438352"/>
            <a:ext cx="4684542" cy="57554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ডিজিটাইজার</a:t>
            </a:r>
            <a:r>
              <a:rPr lang="en-US" sz="4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ব্যবহারঃ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ডিজিটাইজারের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বিভিন্নপ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গ্রাফ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ম্যাপ,বাড়ি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ইনপুট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জরিপ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অধিদপ্তর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ডিজিটাইজার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মৌজাগুলো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সম্পাদনা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911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0" t="14000" r="-3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C7ECEE9-580B-8B4A-919F-4C0433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14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72934" y="112544"/>
            <a:ext cx="4131259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লাইট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LITE PEN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746" y="353943"/>
            <a:ext cx="46845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লাইট</a:t>
            </a:r>
            <a:r>
              <a:rPr lang="en-US" sz="3200" b="1" u="sng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পেনঃ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প্রচলিত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ইনপুট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লাইট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এটাকে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ইলেক্ট্রনিক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কলম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হয়।এটি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আলোক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সংবেদনশীল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কলম।এর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মাথায়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কটি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লাইট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সেন্সর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CRT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পর্দার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উপার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কলমের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অগ্রভাগ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স্প্রর্শ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কলমের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CPU 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বুজতে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লাইটপেনের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ফটোসেল</a:t>
            </a:r>
            <a:endParaRPr lang="en-US" sz="3600" b="1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লেন্স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0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880" y="5446139"/>
            <a:ext cx="1057656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OCRও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OMR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9560" y="350520"/>
            <a:ext cx="449580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6000" dirty="0"/>
          </a:p>
        </p:txBody>
      </p:sp>
      <p:pic>
        <p:nvPicPr>
          <p:cNvPr id="7" name="Picture Placeholder 8" descr="Three young children in raincoats holding hands and playing outsid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2037" y="1298481"/>
            <a:ext cx="5297990" cy="40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F38360A-177E-E146-99A7-581A782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29209" y="3054692"/>
            <a:ext cx="7061981" cy="377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3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r>
              <a:rPr lang="bn-IN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5162550" y="3259678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Placeholder 33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3" r="23733"/>
          <a:stretch>
            <a:fillRect/>
          </a:stretch>
        </p:blipFill>
        <p:spPr>
          <a:xfrm>
            <a:off x="6498425" y="802135"/>
            <a:ext cx="5393034" cy="2883603"/>
          </a:xfrm>
        </p:spPr>
      </p:pic>
      <p:pic>
        <p:nvPicPr>
          <p:cNvPr id="36" name="Picture Placeholder 35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12527"/>
          <a:stretch>
            <a:fillRect/>
          </a:stretch>
        </p:blipFill>
        <p:spPr>
          <a:xfrm>
            <a:off x="2411874" y="802135"/>
            <a:ext cx="2179814" cy="1944944"/>
          </a:xfrm>
        </p:spPr>
      </p:pic>
    </p:spTree>
    <p:extLst>
      <p:ext uri="{BB962C8B-B14F-4D97-AF65-F5344CB8AC3E}">
        <p14:creationId xmlns:p14="http://schemas.microsoft.com/office/powerpoint/2010/main" val="414911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946" y="3144680"/>
            <a:ext cx="5400388" cy="31085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দিয়া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বিজনেস ম্যানেজমেন্ট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রাঙ্গাবালী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, পটুয়াখালী।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Email-www.engmrkhan8@gmail.com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33124"/>
            <a:ext cx="1334752" cy="1675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960533" y="2826005"/>
            <a:ext cx="5994400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(এইচএসসি বিএম)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কম্পিউটার অফিস অ্যাপ্লিকেশন-১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পাঠ-৪</a:t>
            </a:r>
            <a:endPara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ছবি দেখে ঘোষণা।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1" y="420553"/>
            <a:ext cx="2463799" cy="2402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393"/>
            <a:ext cx="7792638" cy="800014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ছবিগুলোর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পারি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কিনা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3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3" y="1310348"/>
            <a:ext cx="3936508" cy="20698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" y="3728550"/>
            <a:ext cx="4034112" cy="2892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982132"/>
            <a:ext cx="4030132" cy="46254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60" y="1202411"/>
            <a:ext cx="3542857" cy="22857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00" y="3846129"/>
            <a:ext cx="3964299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3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5430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987537"/>
            <a:ext cx="566443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(Output Device)</a:t>
            </a:r>
            <a:endParaRPr lang="en-US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243" y="61555"/>
            <a:ext cx="317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4"/>
            <a:ext cx="5945054" cy="2833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17" y="1268412"/>
            <a:ext cx="5877983" cy="28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6000" t="11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201" y="1365547"/>
            <a:ext cx="8393071" cy="47089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ওসিআর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এমআইসিআর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ডিজিটাইজার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0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" t="46000" r="4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1676" y="129475"/>
            <a:ext cx="3294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ওএমএর</a:t>
            </a:r>
            <a:r>
              <a:rPr lang="en-US" sz="48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মেশিন</a:t>
            </a:r>
            <a:endParaRPr lang="en-US" sz="36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8727" y="1055075"/>
            <a:ext cx="10100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ওএমআর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(OMR): OMR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পুর্ন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অপ্টিক্যাল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মার্ক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রিডার</a:t>
            </a:r>
            <a:r>
              <a:rPr lang="en-US" sz="36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(Optical Mark Reader)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আলোকীয়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চিহ্ন</a:t>
            </a:r>
            <a:r>
              <a:rPr lang="en-US" sz="36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রিডার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পেন্সিল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বুজতে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পারে।কাগজের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বুজার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ওএমআর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" t="40000" r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99560" y="223908"/>
            <a:ext cx="4495800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ওএমআর</a:t>
            </a:r>
            <a:r>
              <a:rPr lang="en-GB" sz="44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(OMR)</a:t>
            </a:r>
            <a:endParaRPr lang="en-GB" sz="44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826" y="1575870"/>
            <a:ext cx="6246056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ওএমআর</a:t>
            </a:r>
            <a:r>
              <a:rPr lang="en-GB" sz="32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(OMR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ক্ষেত্রঃ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পরিক্ষার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নৈর্ব্যত্তিক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উত্তারপত্র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পরিক্ষনে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GB" sz="32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8000" t="14000" r="3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015" y="182880"/>
            <a:ext cx="3474720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4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(OCR)</a:t>
            </a:r>
            <a:endParaRPr lang="en-US" sz="32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56" y="1167610"/>
            <a:ext cx="81662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(OCR) :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পুর্ন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Optical Character Reader(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অপটিক্যাল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ক্যারেক্টার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রিডার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আলোকিয়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রিডার।কাগজে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সঙ্খ্যা</a:t>
            </a:r>
            <a:r>
              <a:rPr lang="en-US" sz="40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চিহ্ন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থাকলে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হয়।ওসিআর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বর্নের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কতকগুলো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বৈদ্যুতিক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সংকেত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8000" t="15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0397" y="107236"/>
            <a:ext cx="2730235" cy="707886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endParaRPr lang="en-US" sz="28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422" y="1252024"/>
            <a:ext cx="5964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ক্ষেত্রঃ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চিঠির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পিনকোড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ইলেকট্রনিক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বিল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ইন্সুরেন্সে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প্রিমিয়ার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নোর্টিশ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তাছাড়া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হাতের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ভাল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পরতে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schemas.microsoft.com/office/2006/documentManagement/types"/>
    <ds:schemaRef ds:uri="16c05727-aa75-4e4a-9b5f-8a80a1165891"/>
    <ds:schemaRef ds:uri="http://www.w3.org/XML/1998/namespace"/>
    <ds:schemaRef ds:uri="http://purl.org/dc/elements/1.1/"/>
    <ds:schemaRef ds:uri="71af3243-3dd4-4a8d-8c0d-dd76da1f02a5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Biography presentation</Template>
  <TotalTime>0</TotalTime>
  <Words>524</Words>
  <Application>Microsoft Office PowerPoint</Application>
  <PresentationFormat>Widescreen</PresentationFormat>
  <Paragraphs>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Schoolbook</vt:lpstr>
      <vt:lpstr>Corbel</vt:lpstr>
      <vt:lpstr>Nikosh</vt:lpstr>
      <vt:lpstr>NikoshBAN</vt:lpstr>
      <vt:lpstr>Times New Roman</vt:lpstr>
      <vt:lpstr>Wingdings</vt:lpstr>
      <vt:lpstr>Headlines</vt:lpstr>
      <vt:lpstr>PowerPoint Presentation</vt:lpstr>
      <vt:lpstr>PowerPoint Presentation</vt:lpstr>
      <vt:lpstr>দেখি ছবিগুলোর নাম বলতে পারি কিনা।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2020-04-19T12:45:43Z</dcterms:created>
  <dcterms:modified xsi:type="dcterms:W3CDTF">2020-04-19T16:10:44Z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