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1" r:id="rId5"/>
    <p:sldId id="312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287" r:id="rId15"/>
    <p:sldId id="277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3047"/>
    <a:srgbClr val="0B2B41"/>
    <a:srgbClr val="114263"/>
    <a:srgbClr val="401918"/>
    <a:srgbClr val="731F1C"/>
    <a:srgbClr val="AB678E"/>
    <a:srgbClr val="B2606E"/>
    <a:srgbClr val="CA929B"/>
    <a:srgbClr val="248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3" autoAdjust="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4/20/2020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/>
          <a:lstStyle/>
          <a:p>
            <a:fld id="{26B3D9D9-8B30-6A45-929D-0A0366E2E953}" type="datetime1">
              <a:rPr lang="en-US" noProof="0" smtClean="0"/>
              <a:t>4/20/2020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=""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=""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=""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=""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=""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=""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=""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=""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=""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=""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=""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=""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27766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8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11" Type="http://schemas.openxmlformats.org/officeDocument/2006/relationships/image" Target="../media/image2.jpg"/><Relationship Id="rId5" Type="http://schemas.openxmlformats.org/officeDocument/2006/relationships/image" Target="../media/image31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2000" t="26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76E978-A841-4A4F-B153-CC369D9391D3}"/>
              </a:ext>
            </a:extLst>
          </p:cNvPr>
          <p:cNvSpPr/>
          <p:nvPr/>
        </p:nvSpPr>
        <p:spPr>
          <a:xfrm>
            <a:off x="3618891" y="0"/>
            <a:ext cx="3222172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b="11484"/>
          <a:stretch>
            <a:fillRect/>
          </a:stretch>
        </p:blipFill>
        <p:spPr>
          <a:xfrm>
            <a:off x="611498" y="168246"/>
            <a:ext cx="2724368" cy="2798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4063995" y="-5417"/>
            <a:ext cx="2362200" cy="68634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</a:p>
          <a:p>
            <a:pPr algn="ctr"/>
            <a:r>
              <a:rPr lang="bn-BD" sz="11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endParaRPr lang="en-US" sz="11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988" y="17299"/>
            <a:ext cx="2350477" cy="1476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5" y="4700056"/>
            <a:ext cx="3387296" cy="2039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5" y="3097294"/>
            <a:ext cx="3172978" cy="15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3000" t="11000" r="2000" b="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8021" y="182882"/>
            <a:ext cx="2735044" cy="64633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endParaRPr lang="en-US" sz="24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7" y="1069150"/>
            <a:ext cx="61897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ক্যামেরাঃ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সাধারণত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মত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করে।এর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স্থির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চলমান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চিত্র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যায়।সাধারণ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ফিল্মের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কিন্ত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ইলেক্ট্রোনিক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উপায়ে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তোলা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হয়।ডিজিটাল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ক্যামেরায়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ডিজিটাইজ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বিশেষ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ডিক্স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মেমরি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কার্ডে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থাকে।এখান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যে-কোন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নিয়ে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রাখা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প্রয়োজনে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ছবিগুলো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এডিট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কপি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প্রিন্ট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সংরক্ষণ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0" y="4570934"/>
            <a:ext cx="4079633" cy="22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6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5000" t="48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xmlns="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5183865" y="0"/>
            <a:ext cx="13773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জয়স্টিক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5" y="1083212"/>
            <a:ext cx="5992842" cy="526297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জয়স্টিকঃ</a:t>
            </a:r>
            <a:r>
              <a:rPr lang="en-US" sz="32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জয়স্টিক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হাতলযুক্ত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ইনপুট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ডিভাইস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খেলাধুলার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কার্য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সম্পাদিত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হাতলটি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(Control)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CPU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সরাসরি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প্রেরন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হয়।মূলত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আয়তকার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বেসের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ইচ্ছামত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যে-কোন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জায়গায়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সরিয়ে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গেম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খেলা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নিয়ন্ত্রণে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আনা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000" b="1" dirty="0" smtClean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20" y="146392"/>
            <a:ext cx="2790208" cy="2464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81" y="0"/>
            <a:ext cx="2611119" cy="261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xmlns="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1436883" y="5918021"/>
            <a:ext cx="9395241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জয়স্টিক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bn-IN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IN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1846" y="-15239"/>
            <a:ext cx="2883874" cy="1015663"/>
          </a:xfrm>
          <a:prstGeom prst="rect">
            <a:avLst/>
          </a:prstGeom>
          <a:solidFill>
            <a:srgbClr val="FFFF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670" y="2897942"/>
            <a:ext cx="1950792" cy="1871003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544" y="3671666"/>
            <a:ext cx="1951304" cy="22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xmlns="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xmlns="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FF17C705-3351-4B11-BD28-D0CACC12D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xmlns="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xmlns="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9075" y="3653097"/>
            <a:ext cx="4368706" cy="225715"/>
          </a:xfrm>
        </p:spPr>
        <p:txBody>
          <a:bodyPr/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মোস্তাফিজুর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রহমান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খান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xmlns="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xmlns="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600" dirty="0" smtClean="0"/>
              <a:t>০১৭৪৬১২০৯২৩</a:t>
            </a:r>
            <a:endParaRPr lang="en-US" sz="3600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xmlns="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xmlns="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xmlns="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59075" y="5131205"/>
            <a:ext cx="4911000" cy="373405"/>
          </a:xfrm>
        </p:spPr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xmlns="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xmlns="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xmlns="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Website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7537" y="-335624"/>
            <a:ext cx="7061981" cy="377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39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r>
              <a:rPr lang="bn-IN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9" name="Picture Placeholder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7" b="12527"/>
          <a:stretch>
            <a:fillRect/>
          </a:stretch>
        </p:blipFill>
        <p:spPr>
          <a:xfrm>
            <a:off x="217314" y="211016"/>
            <a:ext cx="2179814" cy="1818608"/>
          </a:xfrm>
          <a:prstGeom prst="ellipse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85" y="3359982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LOREM IPSUM DOLOR SIT AMET, CONSECTETUER ADIPISCING ELIT. </a:t>
            </a:r>
          </a:p>
        </p:txBody>
      </p:sp>
      <p:sp>
        <p:nvSpPr>
          <p:cNvPr id="34" name="Text Placeholder 33" descr="content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xmlns="" id="{B7F99E8F-CFBF-4A36-93EC-B66007DF4F2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8" b="18198"/>
          <a:stretch>
            <a:fillRect/>
          </a:stretch>
        </p:blipFill>
        <p:spPr>
          <a:xfrm>
            <a:off x="50799" y="16933"/>
            <a:ext cx="80873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02945" y="3386663"/>
            <a:ext cx="6361355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প্রকৌ, মোঃ মোস্তাফিজুর রহমান খান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ডিপ্লোমা ইন ইঞ্জিনি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রিং (কম্পিউটার)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আধ্যক্ষ(ভারপ্রাপ্ত) ও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ছোটবাই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দিয়া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বিজনেস ম্যানেজমেন্ট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রাঙ্গাবালী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, পটুয়াখালী।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 : ০১৭৪৬১২০৯২৩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Email-www.engmrkhan8@gmail.com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" b="483"/>
          <a:stretch>
            <a:fillRect/>
          </a:stretch>
        </p:blipFill>
        <p:spPr>
          <a:xfrm>
            <a:off x="7255933" y="-728131"/>
            <a:ext cx="5427134" cy="799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7255932" y="3420333"/>
            <a:ext cx="5037666" cy="304698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(এইচএসসি বিএম)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কম্পিউটার অফিস অ্যাপ্লিকেশন-১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পাঠ-5</a:t>
            </a:r>
            <a:endPara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বিষয়ঃ ছবি দেখে ঘোষণা।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86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393"/>
            <a:ext cx="7792638" cy="800014"/>
          </a:xfrm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ছবিগুলোর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পারি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i="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কিনা</a:t>
            </a:r>
            <a:r>
              <a:rPr lang="en-US" i="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C944DD-F200-6B48-8A79-099A08992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81" y="1062126"/>
            <a:ext cx="2787709" cy="2629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71" y="3860799"/>
            <a:ext cx="4527211" cy="2723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72" y="1003826"/>
            <a:ext cx="4527211" cy="2687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1" y="3934499"/>
            <a:ext cx="3661568" cy="2565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2" y="1036639"/>
            <a:ext cx="3661568" cy="2620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81" y="4010783"/>
            <a:ext cx="2857500" cy="25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5430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987537"/>
            <a:ext cx="566443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পুট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(Output Device)</a:t>
            </a:r>
            <a:endParaRPr lang="en-US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4243" y="61555"/>
            <a:ext cx="3177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9" y="1184563"/>
            <a:ext cx="3861570" cy="3861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83" y="1947622"/>
            <a:ext cx="4504961" cy="2522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83" y="4910557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18" y="1076084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42" y="38389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1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0" t="2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33" y="194278"/>
            <a:ext cx="9016532" cy="3477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ক্যামেরা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স্পিচ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রিকগনিশন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জয়ষ্টিক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সম্পার্কে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47" y="3806263"/>
            <a:ext cx="5295582" cy="27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934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7000" r="-7000" b="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5239" y="73203"/>
            <a:ext cx="398402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স্পিচ</a:t>
            </a:r>
            <a:r>
              <a:rPr lang="en-US" sz="4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রিকগনিশন</a:t>
            </a:r>
            <a:endParaRPr lang="en-US" sz="36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5680" y="1772527"/>
            <a:ext cx="61490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স্পিচ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রিকগনিশন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(Speech Recognition):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কথা,শব্দ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উচ্চারিত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ক্ষমতাকে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স্পিচ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রিকগনিশন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দ্বারা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সুস্পষ্ট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কমান্ড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প্রয়োগ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44" y="3583380"/>
            <a:ext cx="5262546" cy="29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9000" r="-1000"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338710" y="181705"/>
            <a:ext cx="2543322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SAPI</a:t>
            </a:r>
            <a:endParaRPr lang="en-GB" sz="4400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826" y="1575870"/>
            <a:ext cx="6246056" cy="4832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SAPI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কিঃ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SAPI-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পুর্ননাম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Speech Application Programming Interface-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মানুষের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মুখের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ভাষাকে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লিখিত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বাক্যকে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শব্দে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পরিনত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GB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33" y="3953022"/>
            <a:ext cx="5309968" cy="284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2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4000" t="1000" r="1000" b="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2005" y="84402"/>
            <a:ext cx="4065563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হান্ড</a:t>
            </a:r>
            <a:r>
              <a:rPr lang="en-US" sz="44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রিটেন</a:t>
            </a:r>
            <a:r>
              <a:rPr lang="en-US" sz="44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(HWR)</a:t>
            </a:r>
            <a:endParaRPr lang="en-US" sz="36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5" y="1141281"/>
            <a:ext cx="6432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হান্ড</a:t>
            </a:r>
            <a:r>
              <a:rPr lang="en-US" sz="36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u="sng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রিটেন</a:t>
            </a:r>
            <a:r>
              <a:rPr lang="en-US" sz="36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8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HWR</a:t>
            </a:r>
            <a:r>
              <a:rPr lang="en-US" sz="3600" b="1" u="sng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 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: </a:t>
            </a:r>
            <a:r>
              <a:rPr lang="en-US" sz="32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Hand Writing Recognition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–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হান্ড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রিটেন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ক্যারেক্টার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রিডার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হলো</a:t>
            </a:r>
            <a:r>
              <a:rPr lang="en-US" sz="3600" b="1" dirty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স্ক্যানিং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ডকুমেন্ট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এ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যন্ত্র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স্বাক্ষর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সবচেয়ে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বেশি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হাতে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ডকুমেন্টকে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শনাক্ত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ব্যবহ্রত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অক্ষরে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রুপান্তর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solidFill>
                  <a:schemeClr val="tx2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solidFill>
                <a:schemeClr val="tx2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95" y="4051496"/>
            <a:ext cx="5583305" cy="26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6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70000" t="6000" b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0397" y="107236"/>
            <a:ext cx="4533613" cy="707886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বারকোড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কিউ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আর</a:t>
            </a:r>
            <a:r>
              <a:rPr lang="en-US" sz="4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22" y="1041008"/>
            <a:ext cx="59647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বারকোডঃ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খাদ্যদ্রব্য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অন্য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দ্রব্যসামগ্রীর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গায়ে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কতগুলো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কাটা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থাকে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মোটা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সরু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মাজারি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চওড়া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হয়।প্রতিটি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আছে।এর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অর্থ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বুজার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জন্য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উপর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P.O.S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টার্মিনালের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Wand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স্থাপন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হয়।ফলে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কম্পিউটারে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উক্ত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দাগগুলো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সহজে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বুজতে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পারে।বারকোডের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সাহায্যে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পণ্যের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দাম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তথ্য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লেখা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03" y="3565756"/>
            <a:ext cx="4600134" cy="329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6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575C36-314A-42CB-9114-6E0CE4AB2735}">
  <ds:schemaRefs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491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Nikosh</vt:lpstr>
      <vt:lpstr>NikoshBAN</vt:lpstr>
      <vt:lpstr>Times New Roman</vt:lpstr>
      <vt:lpstr>Office Theme</vt:lpstr>
      <vt:lpstr>PowerPoint Presentation</vt:lpstr>
      <vt:lpstr>LOREM IPSUM DOLOR SIT AMET, CONSECTETUER ADIPISCING ELIT. </vt:lpstr>
      <vt:lpstr>দেখি ছবিগুলোর নাম বলতে পারি কিনা।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2020-04-20T06:05:13Z</dcterms:created>
  <dcterms:modified xsi:type="dcterms:W3CDTF">2020-04-20T09:06:37Z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