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78" r:id="rId3"/>
    <p:sldId id="261" r:id="rId4"/>
    <p:sldId id="280" r:id="rId5"/>
    <p:sldId id="263" r:id="rId6"/>
    <p:sldId id="269" r:id="rId7"/>
    <p:sldId id="282" r:id="rId8"/>
    <p:sldId id="281" r:id="rId9"/>
    <p:sldId id="271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5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11CD4-D901-4CC6-B351-D74108B0668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1BCB4-CCFB-4A88-B63A-672CB392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8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রর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1BCB4-CCFB-4A88-B63A-672CB39269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5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DBB-47F5-49A3-885B-844930FE595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F532-F82A-4A39-ABBA-214CC12F1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DBB-47F5-49A3-885B-844930FE595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F532-F82A-4A39-ABBA-214CC12F1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2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DBB-47F5-49A3-885B-844930FE595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F532-F82A-4A39-ABBA-214CC12F1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DBB-47F5-49A3-885B-844930FE595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F532-F82A-4A39-ABBA-214CC12F1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1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DBB-47F5-49A3-885B-844930FE595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F532-F82A-4A39-ABBA-214CC12F1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DBB-47F5-49A3-885B-844930FE595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F532-F82A-4A39-ABBA-214CC12F1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DBB-47F5-49A3-885B-844930FE595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F532-F82A-4A39-ABBA-214CC12F1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DBB-47F5-49A3-885B-844930FE595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F532-F82A-4A39-ABBA-214CC12F1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DBB-47F5-49A3-885B-844930FE595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F532-F82A-4A39-ABBA-214CC12F1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0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DBB-47F5-49A3-885B-844930FE595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F532-F82A-4A39-ABBA-214CC12F1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2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DBB-47F5-49A3-885B-844930FE595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F532-F82A-4A39-ABBA-214CC12F1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1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1DBB-47F5-49A3-885B-844930FE595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DF532-F82A-4A39-ABBA-214CC12F1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bn-BD" sz="4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6" y="2405062"/>
            <a:ext cx="7468364" cy="3475038"/>
          </a:xfrm>
          <a:prstGeom prst="rect">
            <a:avLst/>
          </a:prstGeom>
        </p:spPr>
      </p:pic>
      <p:pic>
        <p:nvPicPr>
          <p:cNvPr id="5" name="Picture 4" descr="https://encrypted-tbn2.gstatic.com/images?q=tbn:ANd9GcQy6B8xrWF7HDjVfNm6Ea0kdo6YTxycnyjpGPseNvnnr9dcEdz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12" y="402537"/>
            <a:ext cx="3098531" cy="142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2.gstatic.com/images?q=tbn:ANd9GcQy6B8xrWF7HDjVfNm6Ea0kdo6YTxycnyjpGPseNvnnr9dcEdz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702" y="382661"/>
            <a:ext cx="3098531" cy="1423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5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  <a:ln>
            <a:solidFill>
              <a:srgbClr val="92D050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কেপলারের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তৃ্তীয়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 বিবৃত ও ব্যাখ্যা  কর।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1" y="728902"/>
            <a:ext cx="4590655" cy="4413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709" y="5565423"/>
            <a:ext cx="1104053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0" y="675861"/>
            <a:ext cx="4830019" cy="44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5156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79625"/>
            <a:ext cx="10515600" cy="435133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BD" dirty="0" smtClean="0"/>
          </a:p>
          <a:p>
            <a:pPr marL="0" indent="0" algn="ctr">
              <a:buNone/>
            </a:pPr>
            <a:endParaRPr lang="bn-BD" dirty="0"/>
          </a:p>
          <a:p>
            <a:pPr marL="0" indent="0" algn="ctr">
              <a:buNone/>
            </a:pPr>
            <a:r>
              <a:rPr lang="bn-BD" dirty="0" smtClean="0"/>
              <a:t>মোঃ হারুন-অর-রশিদ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</a:p>
          <a:p>
            <a:pPr marL="0" indent="0" algn="ctr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রামগতি আহমদিয়া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  কলেজ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লক্ষীপুর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01717 174792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harunrac@gmail.com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একাদশ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 অধ্যায়ঃ মহাকর্ষ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ও অভিকর্ষ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৬০ মিনিট।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9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459407"/>
              </p:ext>
            </p:extLst>
          </p:nvPr>
        </p:nvGraphicFramePr>
        <p:xfrm>
          <a:off x="3287204" y="2289732"/>
          <a:ext cx="5713884" cy="340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Packager Shell Object" showAsIcon="1" r:id="rId3" imgW="1359360" imgH="685800" progId="Package">
                  <p:embed/>
                </p:oleObj>
              </mc:Choice>
              <mc:Fallback>
                <p:oleObj name="Packager Shell Object" showAsIcon="1" r:id="rId3" imgW="13593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7204" y="2289732"/>
                        <a:ext cx="5713884" cy="3408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Learning Outcome )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961" y="1721283"/>
            <a:ext cx="10515600" cy="471927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BD" dirty="0" smtClean="0">
              <a:latin typeface="Niagara Solid" panose="04020502070702020202" pitchFamily="8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--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গ্রহ-নক্ষত্রের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গতিপথ সম্পর্কে বলতে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কেপলারের গতি সূত্রগুলো ব্যাখ্যা করতে পারবে।</a:t>
            </a:r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আবর্তনকাল ও অতিক্রান্ত ক্ষেত্রফল  নির্ণয় করতে পারবে।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367048" y="2819158"/>
            <a:ext cx="468352" cy="4014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9516" y="3720792"/>
            <a:ext cx="468352" cy="4014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224748" y="4875560"/>
            <a:ext cx="468352" cy="4014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032974" cy="73294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0661"/>
            <a:ext cx="12192000" cy="587733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just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বোর্ড-এ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করে ব্যাখ্যা করব।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সূত্রঃ প্রতিটি গ্রহই সূর্যকে একটি ফোকাসে রেখে উপবৃত্তাকার পথে ঘুরে।</a:t>
            </a:r>
          </a:p>
          <a:p>
            <a:pPr algn="just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সূত্রঃ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  ও সূর্যের সংযোগ সরল রেখা সমান সময়ে সমান ক্ষেত্রফল অতিক্রম করে।</a:t>
            </a:r>
          </a:p>
          <a:p>
            <a:pPr algn="just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তৃ্তীয় সূত্রঃ সূর্যের চারদিকে প্রতিটি গ্রহের আবর্তনকালের বর্গ এর কক্ষপথের অর্ধপরাক্ষের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(semi major axis)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ক্ষেত্রফলের সমানুপাতিক।</a:t>
            </a:r>
          </a:p>
          <a:p>
            <a:pPr algn="just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956619"/>
              </p:ext>
            </p:extLst>
          </p:nvPr>
        </p:nvGraphicFramePr>
        <p:xfrm>
          <a:off x="3194050" y="1825625"/>
          <a:ext cx="580231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resentation" r:id="rId3" imgW="3948676" imgH="2961017" progId="PowerPoint.Show.8">
                  <p:embed/>
                </p:oleObj>
              </mc:Choice>
              <mc:Fallback>
                <p:oleObj name="Presentation" r:id="rId3" imgW="3948676" imgH="2961017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4050" y="1825625"/>
                        <a:ext cx="580231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১।কেপলারের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প্রাচীন </a:t>
            </a: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টলেমী </a:t>
            </a:r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তত্ত্ব -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পারথর্ক্য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82221"/>
            <a:ext cx="12192000" cy="1105430"/>
          </a:xfrm>
          <a:solidFill>
            <a:schemeClr val="accent6"/>
          </a:solidFill>
        </p:spPr>
        <p:txBody>
          <a:bodyPr/>
          <a:lstStyle/>
          <a:p>
            <a:r>
              <a:rPr lang="bn-BD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921565"/>
            <a:ext cx="12192000" cy="376803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endParaRPr lang="bn-BD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5500" dirty="0">
                <a:latin typeface="NikoshBAN" panose="02000000000000000000" pitchFamily="2" charset="0"/>
                <a:cs typeface="NikoshBAN" panose="02000000000000000000" pitchFamily="2" charset="0"/>
              </a:rPr>
              <a:t>গ্রহ-নক্ষত্রের গতিপথ </a:t>
            </a:r>
            <a:r>
              <a:rPr lang="bn-BD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কিরুপ?</a:t>
            </a:r>
            <a:endParaRPr lang="bn-BD" sz="55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5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5500" dirty="0">
                <a:latin typeface="NikoshBAN" panose="02000000000000000000" pitchFamily="2" charset="0"/>
                <a:cs typeface="NikoshBAN" panose="02000000000000000000" pitchFamily="2" charset="0"/>
              </a:rPr>
              <a:t> কেপলারের গতি সূত্রগুলো ব্যাখ্যা </a:t>
            </a:r>
            <a:r>
              <a:rPr lang="bn-BD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bn-BD" sz="5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174</Words>
  <Application>Microsoft Office PowerPoint</Application>
  <PresentationFormat>Custom</PresentationFormat>
  <Paragraphs>50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Packager Shell Object</vt:lpstr>
      <vt:lpstr>Presentation</vt:lpstr>
      <vt:lpstr>স্বাগতম</vt:lpstr>
      <vt:lpstr>শিক্ষক পরিচিতি</vt:lpstr>
      <vt:lpstr>পাঠ পরিচিতি</vt:lpstr>
      <vt:lpstr>PowerPoint Presentation</vt:lpstr>
      <vt:lpstr>শিখনফল ( Learning Outcome )</vt:lpstr>
      <vt:lpstr>পাঠ উপস্থাপন</vt:lpstr>
      <vt:lpstr>PowerPoint Presentation</vt:lpstr>
      <vt:lpstr>দলীয় কাজ</vt:lpstr>
      <vt:lpstr>মূল্যায়ন</vt:lpstr>
      <vt:lpstr>এসাইনমেন্ট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HAFSA</cp:lastModifiedBy>
  <cp:revision>184</cp:revision>
  <dcterms:created xsi:type="dcterms:W3CDTF">2014-06-19T03:22:20Z</dcterms:created>
  <dcterms:modified xsi:type="dcterms:W3CDTF">2020-04-27T05:34:20Z</dcterms:modified>
</cp:coreProperties>
</file>