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7" r:id="rId3"/>
    <p:sldMasterId id="2147483725" r:id="rId4"/>
  </p:sldMasterIdLst>
  <p:notesMasterIdLst>
    <p:notesMasterId r:id="rId24"/>
  </p:notesMasterIdLst>
  <p:sldIdLst>
    <p:sldId id="270" r:id="rId5"/>
    <p:sldId id="287" r:id="rId6"/>
    <p:sldId id="273" r:id="rId7"/>
    <p:sldId id="274" r:id="rId8"/>
    <p:sldId id="275" r:id="rId9"/>
    <p:sldId id="277" r:id="rId10"/>
    <p:sldId id="278" r:id="rId11"/>
    <p:sldId id="291" r:id="rId12"/>
    <p:sldId id="292" r:id="rId13"/>
    <p:sldId id="279" r:id="rId14"/>
    <p:sldId id="288" r:id="rId15"/>
    <p:sldId id="276" r:id="rId16"/>
    <p:sldId id="286" r:id="rId17"/>
    <p:sldId id="282" r:id="rId18"/>
    <p:sldId id="281" r:id="rId19"/>
    <p:sldId id="294" r:id="rId20"/>
    <p:sldId id="29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3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Notes Placeholder 1048677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82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7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3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24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14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659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40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04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06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7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40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23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57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38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3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4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52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2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0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19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20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67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24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9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7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6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3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6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4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0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29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3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9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94EA-B775-4376-9BFA-7E0F58DCE3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9663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47665" y="1207968"/>
            <a:ext cx="687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   </a:t>
            </a:r>
            <a:r>
              <a:rPr lang="en-US" sz="13800" dirty="0" err="1" smtClean="0"/>
              <a:t>স্বাগতম</a:t>
            </a:r>
            <a:endParaRPr lang="en-US" sz="13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01" y="1276780"/>
            <a:ext cx="10113987" cy="3748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48605" name="Rectangle 3"/>
          <p:cNvSpPr/>
          <p:nvPr/>
        </p:nvSpPr>
        <p:spPr>
          <a:xfrm>
            <a:off x="3730034" y="224043"/>
            <a:ext cx="5923280" cy="688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667" y="4695336"/>
            <a:ext cx="751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3121" y="615926"/>
            <a:ext cx="278414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সময়ঃ</a:t>
            </a:r>
            <a:r>
              <a:rPr lang="en-US" sz="4000" dirty="0" smtClean="0"/>
              <a:t> ৫মিনিট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00010" y="617699"/>
            <a:ext cx="6117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</a:t>
            </a:r>
            <a:r>
              <a:rPr lang="en-US" sz="9600" dirty="0" err="1" smtClean="0"/>
              <a:t>জোড়ায়</a:t>
            </a:r>
            <a:r>
              <a:rPr lang="en-US" sz="9600" dirty="0" smtClean="0"/>
              <a:t> </a:t>
            </a:r>
            <a:r>
              <a:rPr lang="en-US" sz="9600" dirty="0" err="1" smtClean="0"/>
              <a:t>কাজ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 b="10089"/>
          <a:stretch/>
        </p:blipFill>
        <p:spPr>
          <a:xfrm>
            <a:off x="7418232" y="2071374"/>
            <a:ext cx="3850784" cy="25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1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3"/>
          <p:cNvSpPr/>
          <p:nvPr/>
        </p:nvSpPr>
        <p:spPr>
          <a:xfrm>
            <a:off x="4926718" y="234223"/>
            <a:ext cx="3063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6"/>
          <p:cNvSpPr txBox="1"/>
          <p:nvPr/>
        </p:nvSpPr>
        <p:spPr>
          <a:xfrm>
            <a:off x="1881785" y="5001807"/>
            <a:ext cx="915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আলোর সাহায্যে বাতাসে থাকা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পানির সাথে বিক্রিয়া করে গ্লুকোজ ও অক্সিজেন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42448" y="922563"/>
            <a:ext cx="9016052" cy="399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17633" r="5932" b="7980"/>
          <a:stretch/>
        </p:blipFill>
        <p:spPr>
          <a:xfrm>
            <a:off x="3753133" y="1651323"/>
            <a:ext cx="5732060" cy="2313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955" y="3186444"/>
            <a:ext cx="181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955" y="4202107"/>
            <a:ext cx="9048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.পাতা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সুর্যরিশ্মি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২.পাতার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ক্লোরোপ্লাষ্টের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অংখ্য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7094" y="2063118"/>
            <a:ext cx="173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পাতা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6581" y="582985"/>
            <a:ext cx="848521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alt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</a:t>
            </a:r>
            <a:r>
              <a:rPr lang="en-GB" alt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alt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alt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GB" alt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2"/>
          <p:cNvSpPr txBox="1"/>
          <p:nvPr/>
        </p:nvSpPr>
        <p:spPr>
          <a:xfrm>
            <a:off x="1011379" y="573229"/>
            <a:ext cx="972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  					সময় -১০মিনিট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TextBox 3"/>
          <p:cNvSpPr txBox="1"/>
          <p:nvPr/>
        </p:nvSpPr>
        <p:spPr>
          <a:xfrm>
            <a:off x="1011379" y="4970318"/>
            <a:ext cx="1079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"-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25FA2B-F144-4110-B299-F9FDB65AE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0998" r="3066" b="17460"/>
          <a:stretch/>
        </p:blipFill>
        <p:spPr>
          <a:xfrm>
            <a:off x="1796056" y="1657349"/>
            <a:ext cx="7441716" cy="270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42" y="1155122"/>
            <a:ext cx="5266101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65" y="1136072"/>
            <a:ext cx="5701899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11" name="Rectangle 3"/>
          <p:cNvSpPr/>
          <p:nvPr/>
        </p:nvSpPr>
        <p:spPr>
          <a:xfrm>
            <a:off x="4154557" y="265607"/>
            <a:ext cx="5173980" cy="688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TextBox 4"/>
          <p:cNvSpPr txBox="1"/>
          <p:nvPr/>
        </p:nvSpPr>
        <p:spPr>
          <a:xfrm>
            <a:off x="790142" y="5320145"/>
            <a:ext cx="1120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প্রাণীর গ্যাসীয় বিনিময়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ব্যাহত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/>
      <p:bldP spid="10486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2"/>
            <a:ext cx="3048000" cy="7150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371601"/>
            <a:ext cx="716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5146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6" y="25146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মূলরোম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926" y="19812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276601"/>
            <a:ext cx="716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২. </a:t>
            </a:r>
            <a:r>
              <a:rPr lang="en-GB" altLang="en-US" sz="2400" dirty="0" err="1">
                <a:solidFill>
                  <a:srgbClr val="000000"/>
                </a:solidFill>
              </a:rPr>
              <a:t>রাতে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সালোকসংশ্লেষণ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হয়না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কেন</a:t>
            </a:r>
            <a:r>
              <a:rPr lang="en-US" altLang="en-US" sz="2400" dirty="0">
                <a:solidFill>
                  <a:srgbClr val="000000"/>
                </a:solidFill>
              </a:rPr>
              <a:t>?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7925" y="3928767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ক্লোরোফিলের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অভাবে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1" y="44196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GB" altLang="en-US" sz="2400" dirty="0" err="1">
                <a:solidFill>
                  <a:srgbClr val="000000"/>
                </a:solidFill>
              </a:rPr>
              <a:t>অক্সিজনের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অভাবে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57927" y="44196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GB" altLang="en-US" sz="2400" dirty="0" err="1">
                <a:solidFill>
                  <a:srgbClr val="000000"/>
                </a:solidFill>
              </a:rPr>
              <a:t>শক্তির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</a:rPr>
              <a:t>অভাবে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599" y="3871354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2400" dirty="0" err="1" smtClean="0">
                <a:solidFill>
                  <a:srgbClr val="000000"/>
                </a:solidFill>
              </a:rPr>
              <a:t>আলোর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অভাবে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886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150706"/>
            <a:ext cx="4572000" cy="12253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64095" y="5379929"/>
            <a:ext cx="29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সঠিক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3207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2"/>
            <a:ext cx="3048000" cy="7150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371601"/>
            <a:ext cx="716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7924" y="199391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6" y="25146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599" y="2539511"/>
            <a:ext cx="3419475" cy="386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276601"/>
            <a:ext cx="716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en-GB" alt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7923" y="3872985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1" y="441960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599" y="3837430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57923" y="4388705"/>
            <a:ext cx="341947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886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150706"/>
            <a:ext cx="4572000" cy="12253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64095" y="5379929"/>
            <a:ext cx="29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সঠিক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8231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1169" y="844728"/>
            <a:ext cx="7675418" cy="4621816"/>
            <a:chOff x="1512212" y="682388"/>
            <a:chExt cx="7675418" cy="4621816"/>
          </a:xfrm>
        </p:grpSpPr>
        <p:sp>
          <p:nvSpPr>
            <p:cNvPr id="2" name="Rectangle 1"/>
            <p:cNvSpPr/>
            <p:nvPr/>
          </p:nvSpPr>
          <p:spPr>
            <a:xfrm>
              <a:off x="2579427" y="2006221"/>
              <a:ext cx="5540991" cy="21699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20" name="TextBox 3"/>
            <p:cNvSpPr txBox="1"/>
            <p:nvPr/>
          </p:nvSpPr>
          <p:spPr>
            <a:xfrm>
              <a:off x="1512212" y="4596318"/>
              <a:ext cx="7675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</a:t>
              </a:r>
              <a:r>
                <a: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প্রক্রিয়ার গুরুত্ব ব্যাখ্যা কর।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2579427" y="682388"/>
              <a:ext cx="5540991" cy="1323833"/>
            </a:xfrm>
            <a:prstGeom prst="triangle">
              <a:avLst>
                <a:gd name="adj" fmla="val 517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769" y="2426324"/>
              <a:ext cx="36303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3"/>
          <p:cNvSpPr txBox="1"/>
          <p:nvPr/>
        </p:nvSpPr>
        <p:spPr>
          <a:xfrm>
            <a:off x="2064327" y="568040"/>
            <a:ext cx="7703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164" y="2077841"/>
            <a:ext cx="8913724" cy="280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29740" y="5472112"/>
            <a:ext cx="733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দেখা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আগামি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ক্লাসে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পর্যন্ত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সবাই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থেক</a:t>
            </a:r>
            <a:r>
              <a:rPr lang="en-US" sz="2400" b="1" dirty="0" smtClean="0"/>
              <a:t>।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 txBox="1">
            <a:spLocks/>
          </p:cNvSpPr>
          <p:nvPr/>
        </p:nvSpPr>
        <p:spPr>
          <a:xfrm>
            <a:off x="1113819" y="1447800"/>
            <a:ext cx="4724400" cy="490295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407368" y="1311965"/>
            <a:ext cx="3927142" cy="51816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</a:t>
            </a:r>
            <a:r>
              <a:rPr lang="bn-BD" sz="48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4800" u="sng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44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2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32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942" y="3751321"/>
            <a:ext cx="4700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শাবরুল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আস্তান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শাহাজানপুর,বগুড়া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70shahjahan555@Gmail.com</a:t>
            </a:r>
          </a:p>
          <a:p>
            <a:pPr algn="ctr"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01712352186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00908" y="171802"/>
            <a:ext cx="4294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39" y="2170545"/>
            <a:ext cx="1723969" cy="1478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3C2586-9ABD-43CE-B9A1-64375FD6F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5049" r="1768" b="3652"/>
          <a:stretch/>
        </p:blipFill>
        <p:spPr>
          <a:xfrm>
            <a:off x="7328452" y="2170545"/>
            <a:ext cx="1709530" cy="168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6771861" y="4121426"/>
            <a:ext cx="2941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শ্রেণিঃ৬ষ্ঠ</a:t>
            </a:r>
          </a:p>
          <a:p>
            <a:r>
              <a:rPr lang="en-US" sz="3200" b="1" dirty="0" err="1" smtClean="0"/>
              <a:t>বিষয়ঃ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বিজ্ঞান</a:t>
            </a:r>
            <a:endParaRPr lang="en-US" sz="3200" b="1" dirty="0" smtClean="0"/>
          </a:p>
          <a:p>
            <a:r>
              <a:rPr lang="en-US" sz="3200" b="1" dirty="0" err="1" smtClean="0"/>
              <a:t>অধ্যায়ঃপঞ্চম</a:t>
            </a:r>
            <a:endParaRPr lang="en-US" sz="3200" b="1" dirty="0" smtClean="0"/>
          </a:p>
          <a:p>
            <a:r>
              <a:rPr lang="en-US" sz="3200" b="1" dirty="0" err="1" smtClean="0"/>
              <a:t>তারিখঃ</a:t>
            </a:r>
            <a:r>
              <a:rPr lang="en-US" sz="3200" b="1" dirty="0" smtClean="0"/>
              <a:t> ২৬/৪/২০২০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8958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 rotWithShape="1">
          <a:blip r:embed="rId2" cstate="print"/>
          <a:srcRect b="7229"/>
          <a:stretch>
            <a:fillRect/>
          </a:stretch>
        </p:blipFill>
        <p:spPr>
          <a:xfrm>
            <a:off x="6387152" y="1377667"/>
            <a:ext cx="4821073" cy="421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89" name="TextBox 2"/>
          <p:cNvSpPr txBox="1"/>
          <p:nvPr/>
        </p:nvSpPr>
        <p:spPr>
          <a:xfrm>
            <a:off x="1482436" y="586047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আদান-প্রদান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0" name="TextBox 3"/>
          <p:cNvSpPr txBox="1"/>
          <p:nvPr/>
        </p:nvSpPr>
        <p:spPr>
          <a:xfrm>
            <a:off x="3477491" y="203430"/>
            <a:ext cx="4696691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</a:t>
            </a:r>
            <a:r>
              <a:rPr lang="en-GB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t="12148" r="7949" b="14904"/>
          <a:stretch/>
        </p:blipFill>
        <p:spPr>
          <a:xfrm>
            <a:off x="705638" y="1378424"/>
            <a:ext cx="5067366" cy="406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/>
      <p:bldP spid="10485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4"/>
          <p:cNvSpPr/>
          <p:nvPr/>
        </p:nvSpPr>
        <p:spPr>
          <a:xfrm>
            <a:off x="2573315" y="2570588"/>
            <a:ext cx="56891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Rectangle 5"/>
          <p:cNvSpPr/>
          <p:nvPr/>
        </p:nvSpPr>
        <p:spPr>
          <a:xfrm>
            <a:off x="3008721" y="715264"/>
            <a:ext cx="4818380" cy="99314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alt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1"/>
      <p:bldP spid="10485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1"/>
          <p:cNvSpPr/>
          <p:nvPr/>
        </p:nvSpPr>
        <p:spPr>
          <a:xfrm>
            <a:off x="2923309" y="736708"/>
            <a:ext cx="6331527" cy="219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TextBox 2"/>
          <p:cNvSpPr txBox="1"/>
          <p:nvPr/>
        </p:nvSpPr>
        <p:spPr>
          <a:xfrm>
            <a:off x="2923309" y="2812472"/>
            <a:ext cx="900545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সংজ্ঞা বলতে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ব্যাখ্যা করতে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zh-CN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alt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alt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alt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zh-CN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08596" y="-93061"/>
            <a:ext cx="9802078" cy="5848858"/>
            <a:chOff x="705564" y="-306261"/>
            <a:chExt cx="9802078" cy="5848858"/>
          </a:xfrm>
        </p:grpSpPr>
        <p:pic>
          <p:nvPicPr>
            <p:cNvPr id="2097158" name="Picture 2097157"/>
            <p:cNvPicPr>
              <a:picLocks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5564" y="350110"/>
              <a:ext cx="9802078" cy="5192487"/>
            </a:xfrm>
            <a:prstGeom prst="rect">
              <a:avLst/>
            </a:prstGeom>
          </p:spPr>
        </p:pic>
        <p:sp>
          <p:nvSpPr>
            <p:cNvPr id="5" name="Rectangle 3"/>
            <p:cNvSpPr/>
            <p:nvPr/>
          </p:nvSpPr>
          <p:spPr>
            <a:xfrm>
              <a:off x="4608771" y="-306261"/>
              <a:ext cx="306366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 কর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606603" y="897009"/>
              <a:ext cx="2065828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সূর্যালোক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34603" y="1725769"/>
              <a:ext cx="1695718" cy="4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অক্সিজেন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5564" y="2648180"/>
              <a:ext cx="2024757" cy="446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কার্বন</a:t>
              </a:r>
              <a:r>
                <a:rPr lang="en-US" dirty="0" smtClean="0"/>
                <a:t> </a:t>
              </a:r>
              <a:r>
                <a:rPr lang="en-US" dirty="0" err="1" smtClean="0"/>
                <a:t>ডাই-অক্সাইড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4873" y="5181989"/>
              <a:ext cx="1468192" cy="3606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পানি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353" y="649475"/>
            <a:ext cx="9879690" cy="4583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04" name="TextBox 2"/>
          <p:cNvSpPr txBox="1"/>
          <p:nvPr/>
        </p:nvSpPr>
        <p:spPr>
          <a:xfrm>
            <a:off x="1277367" y="5291097"/>
            <a:ext cx="956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সূর্যের আলোর সাহায্যে নিজেদের খাবার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9345" y="-58411"/>
            <a:ext cx="3063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571">
            <a:off x="8689942" y="2191670"/>
            <a:ext cx="2690626" cy="2078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067" y="4274633"/>
            <a:ext cx="751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3121" y="615926"/>
            <a:ext cx="278414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সময়ঃ</a:t>
            </a:r>
            <a:r>
              <a:rPr lang="en-US" sz="4000" dirty="0" smtClean="0"/>
              <a:t> ৫মিনিট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06437" y="617699"/>
            <a:ext cx="4913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</a:t>
            </a:r>
            <a:r>
              <a:rPr lang="en-US" sz="9600" dirty="0" err="1" smtClean="0"/>
              <a:t>একক</a:t>
            </a:r>
            <a:r>
              <a:rPr lang="en-US" sz="9600" dirty="0" smtClean="0"/>
              <a:t> </a:t>
            </a:r>
            <a:r>
              <a:rPr lang="en-US" sz="9600" dirty="0" err="1" smtClean="0"/>
              <a:t>কাজ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2343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5219" y="4763878"/>
            <a:ext cx="9144000" cy="22824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3537" y="-84954"/>
            <a:ext cx="9144000" cy="4999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90" y="1"/>
            <a:ext cx="5495925" cy="60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000" y1="32000" x2="39250" y2="12000"/>
                        <a14:foregroundMark x1="39250" y1="15000" x2="39250" y2="15000"/>
                        <a14:foregroundMark x1="39250" y1="15000" x2="53500" y2="11000"/>
                        <a14:foregroundMark x1="56500" y1="13000" x2="67000" y2="18000"/>
                        <a14:foregroundMark x1="68500" y1="17000" x2="76750" y2="38000"/>
                        <a14:foregroundMark x1="76750" y1="38000" x2="76750" y2="68000"/>
                        <a14:foregroundMark x1="76750" y1="68000" x2="64750" y2="80000"/>
                        <a14:foregroundMark x1="64750" y1="80000" x2="52000" y2="90000"/>
                        <a14:foregroundMark x1="59500" y1="81000" x2="49750" y2="87000"/>
                        <a14:foregroundMark x1="49750" y1="87000" x2="34750" y2="81000"/>
                        <a14:foregroundMark x1="34750" y1="81000" x2="23500" y2="61000"/>
                        <a14:foregroundMark x1="23500" y1="61000" x2="22750" y2="40000"/>
                        <a14:foregroundMark x1="22750" y1="40000" x2="30250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68" y="-263819"/>
            <a:ext cx="1848776" cy="1386582"/>
          </a:xfrm>
          <a:prstGeom prst="rect">
            <a:avLst/>
          </a:prstGeom>
          <a:effectLst>
            <a:glow rad="1905000">
              <a:srgbClr val="FFC000">
                <a:alpha val="37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6705600" y="4953001"/>
            <a:ext cx="112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/>
              <a:t>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67885" y="5558332"/>
            <a:ext cx="111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/>
              <a:t>ক্লোরোফিল</a:t>
            </a:r>
            <a:r>
              <a:rPr lang="bn-BD" dirty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57307" y="5466712"/>
            <a:ext cx="10917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04389" y="514999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294374" y="63246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65925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</a:rPr>
              <a:t>H</a:t>
            </a:r>
            <a:r>
              <a:rPr lang="bn-BD" sz="2400" b="1" baseline="-25000" dirty="0">
                <a:solidFill>
                  <a:schemeClr val="bg1"/>
                </a:solidFill>
              </a:rPr>
              <a:t>2</a:t>
            </a:r>
            <a:r>
              <a:rPr lang="bn-BD" sz="2400" b="1" dirty="0">
                <a:solidFill>
                  <a:schemeClr val="bg1"/>
                </a:solidFill>
              </a:rPr>
              <a:t>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26761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</a:rPr>
              <a:t>CO</a:t>
            </a:r>
            <a:r>
              <a:rPr lang="bn-BD" sz="2400" b="1" baseline="-25000" dirty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201998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</a:rPr>
              <a:t>O</a:t>
            </a:r>
            <a:r>
              <a:rPr lang="bn-BD" sz="2400" b="1" baseline="-25000" dirty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9284734" y="729278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9437134" y="881678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9589534" y="1034078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9741934" y="1186478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8877120" y="936024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9029520" y="1088424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9181920" y="1240824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9334320" y="1393224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8420653" y="11933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8573053" y="13457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8725453" y="14981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8877853" y="16505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7933205" y="13204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8085605" y="14728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8238005" y="16252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8390405" y="17776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7509457" y="15862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7661857" y="17386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814257" y="18910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7966657" y="20434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7002854" y="18758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7155254" y="20282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7307654" y="21806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7460054" y="23330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6619322" y="20799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6771722" y="22323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6924122" y="23847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7076522" y="25371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6147394" y="23211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6299794" y="24735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6452194" y="26259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6604594" y="27783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6299794" y="24735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6452194" y="26259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6604594" y="27783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9741934" y="3708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9894334" y="5232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>
            <a:off x="10046734" y="6756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10199134" y="8280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012160" y="5227444"/>
            <a:ext cx="276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/>
              <a:t>শর্করা </a:t>
            </a:r>
            <a:r>
              <a:rPr lang="bn-BD" sz="2800" b="1" dirty="0"/>
              <a:t>+অক্সিজে্ন</a:t>
            </a:r>
            <a:endParaRPr lang="en-US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73536" y="5290182"/>
            <a:ext cx="410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 </a:t>
            </a:r>
            <a:r>
              <a:rPr lang="bn-BD" sz="2400" b="1" dirty="0" smtClean="0"/>
              <a:t>কার্বনডাই</a:t>
            </a:r>
            <a:r>
              <a:rPr lang="en-US" sz="2400" b="1" dirty="0" smtClean="0"/>
              <a:t>-</a:t>
            </a:r>
            <a:r>
              <a:rPr lang="bn-BD" sz="2400" b="1" dirty="0" smtClean="0"/>
              <a:t>অক্সাইড</a:t>
            </a:r>
            <a:r>
              <a:rPr lang="en-US" sz="2400" b="1" dirty="0" smtClean="0"/>
              <a:t>      </a:t>
            </a:r>
            <a:r>
              <a:rPr lang="bn-BD" sz="2400" b="1" dirty="0" smtClean="0"/>
              <a:t>+</a:t>
            </a:r>
            <a:r>
              <a:rPr lang="en-US" sz="2400" b="1" dirty="0" smtClean="0"/>
              <a:t>   </a:t>
            </a:r>
            <a:r>
              <a:rPr lang="bn-BD" sz="2400" b="1" dirty="0" smtClean="0"/>
              <a:t>পানি 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43369" y="5138639"/>
            <a:ext cx="962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/>
              <a:t>সূর্যালোক </a:t>
            </a:r>
            <a:endParaRPr lang="en-US" sz="1400" b="1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62 C 0.00834 -0.00093 0.0165 -0.00672 0.02361 -0.01389 C 0.06389 -0.0132 0.104 -0.01297 0.14427 -0.01158 C 0.14688 -0.01158 0.15799 -0.00556 0.15886 -0.0051 C 0.16181 -0.00348 0.16771 -0.0007 0.16771 -0.00047 C 0.16962 0.00208 0.17118 0.00601 0.17361 0.0081 C 0.1757 0.00995 0.17848 0.00902 0.18091 0.01018 C 0.19584 0.01782 0.1875 0.01782 0.20452 0.02361 C 0.20886 0.02523 0.21771 0.028 0.21771 0.02824 C 0.21927 0.02962 0.22066 0.03125 0.22223 0.0324 C 0.22361 0.03356 0.22552 0.03333 0.22657 0.03472 C 0.229 0.03842 0.23247 0.04791 0.23247 0.04814 C 0.24306 0.0993 0.23716 0.153 0.21771 0.19606 C 0.21025 0.23125 0.19132 0.24305 0.16927 0.24907 C 0.1507 0.25416 0.14271 0.25625 0.12223 0.25787 C 0.11233 0.26064 0.11632 0.26018 0.11042 0.26018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816 -0.0037 0.00417 -0.00694 0.01372 -0.01018 C 0.02136 -0.01689 0.03108 -0.01875 0.03941 -0.0243 C 0.04827 -0.03032 0.0573 -0.0324 0.06667 -0.03634 C 0.07552 -0.04004 0.0849 -0.04676 0.09393 -0.04838 C 0.11025 -0.05139 0.12743 -0.05393 0.14393 -0.05648 C 0.19358 -0.07939 0.24896 -0.05926 0.30157 -0.05856 C 0.31216 -0.05509 0.32257 -0.05139 0.33334 -0.04838 C 0.3408 -0.04189 0.35157 -0.03935 0.36042 -0.03634 C 0.36736 -0.03009 0.37535 -0.0287 0.38334 -0.0243 C 0.39028 -0.02037 0.39723 -0.01574 0.40417 -0.01203 C 0.41059 -0.00879 0.41806 -0.00787 0.42414 -0.00393 C 0.4349 0.00301 0.42205 -0.00231 0.4349 0.00209 C 0.44202 0.00857 0.45035 0.0125 0.45886 0.01621 C 0.46181 0.0176 0.46528 0.01783 0.46823 0.02014 C 0.47674 0.02732 0.47275 0.025 0.48021 0.02824 C 0.49514 0.04329 0.47674 0.02639 0.49358 0.03635 C 0.49514 0.03704 0.49566 0.03959 0.49705 0.04051 C 0.50365 0.04491 0.51198 0.0463 0.51945 0.04838 C 0.54723 0.05649 0.575 0.06019 0.60295 0.06459 C 0.63004 0.07385 0.65851 0.07477 0.68629 0.07477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07292 C 0.00261 -0.08055 0.00404 -0.08727 0.00586 -0.09444 C 0.00664 -0.12639 0.00886 -0.15856 0.00886 -0.19051 C 0.00886 -0.26643 0.025 -0.34329 -0.00586 -0.40625 C -0.00937 -0.42037 -0.00716 -0.41458 -0.01185 -0.42384 C -0.01289 -0.42801 -0.01575 -0.43125 -0.01614 -0.43565 C -0.01757 -0.45069 -0.01653 -0.46574 -0.0177 -0.48079 C -0.01823 -0.48796 -0.02187 -0.49699 -0.02356 -0.50417 C -0.02604 -0.51366 -0.02656 -0.52338 -0.03086 -0.53171 C -0.03372 -0.54352 -0.04362 -0.56389 -0.05156 -0.57083 C -0.05742 -0.58356 -0.06627 -0.58796 -0.07656 -0.59259 C -0.08033 -0.59444 -0.08815 -0.5963 -0.08815 -0.59606 C -0.0901 -0.59768 -0.09205 -0.59907 -0.09414 -0.60023 C -0.097 -0.60185 -0.10299 -0.60417 -0.10299 -0.60393 C -0.10403 -0.60625 -0.10586 -0.61018 -0.10586 -0.60995 " pathEditMode="relative" rAng="0" ptsTypes="AAAAAAAAAAA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68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5509 C -0.01441 -0.10069 -0.01632 -0.14004 -0.00643 -0.18263 C -0.00591 -0.22638 -0.00486 -0.27013 -0.00486 -0.31388 C -0.00486 -0.33148 0.01284 -0.45185 -0.02257 -0.48263 C -0.02448 -0.49074 -0.02795 -0.50092 -0.03143 -0.5081 C -0.03247 -0.51967 -0.03368 -0.53194 -0.03577 -0.54328 C -0.03646 -0.54722 -0.03768 -0.55115 -0.03872 -0.55509 C -0.03924 -0.55717 -0.04028 -0.56111 -0.04028 -0.56111 C -0.04184 -0.57384 -0.04219 -0.58125 -0.05052 -0.58842 C -0.054 -0.5956 -0.05695 -0.5956 -0.06233 -0.60023 C -0.06598 -0.61481 -0.07188 -0.63032 -0.07986 -0.64143 C -0.08143 -0.64722 -0.08177 -0.65046 -0.08577 -0.65509 C -0.08837 -0.65833 -0.09462 -0.66296 -0.09462 -0.66296 C -0.09809 -0.6699 -0.10122 -0.67037 -0.10643 -0.67476 C -0.11111 -0.68402 -0.11945 -0.69027 -0.12552 -0.69837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0" dur="2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0" dur="2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8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7" grpId="1"/>
      <p:bldP spid="27" grpId="2"/>
      <p:bldP spid="28" grpId="0"/>
      <p:bldP spid="28" grpId="1"/>
      <p:bldP spid="30" grpId="0"/>
      <p:bldP spid="30" grpId="1"/>
      <p:bldP spid="54" grpId="0"/>
      <p:bldP spid="55" grpId="0" build="allAtOnce"/>
      <p:bldP spid="5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371</Words>
  <Application>Microsoft Office PowerPoint</Application>
  <PresentationFormat>Widescreen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Garamond</vt:lpstr>
      <vt:lpstr>NikoshBAN</vt:lpstr>
      <vt:lpstr>SolaimanLipi</vt:lpstr>
      <vt:lpstr>Trebuchet MS</vt:lpstr>
      <vt:lpstr>Vrinda</vt:lpstr>
      <vt:lpstr>Wingdings</vt:lpstr>
      <vt:lpstr>Wingdings 3</vt:lpstr>
      <vt:lpstr>等线</vt:lpstr>
      <vt:lpstr>Office Theme</vt:lpstr>
      <vt:lpstr>Facet</vt:lpstr>
      <vt:lpstr>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i</cp:lastModifiedBy>
  <cp:revision>49</cp:revision>
  <dcterms:created xsi:type="dcterms:W3CDTF">2019-09-15T15:05:46Z</dcterms:created>
  <dcterms:modified xsi:type="dcterms:W3CDTF">2020-04-27T04:53:21Z</dcterms:modified>
</cp:coreProperties>
</file>