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72" r:id="rId15"/>
    <p:sldId id="273" r:id="rId16"/>
    <p:sldId id="274" r:id="rId17"/>
    <p:sldId id="275" r:id="rId18"/>
    <p:sldId id="267" r:id="rId19"/>
    <p:sldId id="268" r:id="rId20"/>
    <p:sldId id="26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0442-858C-4601-BC78-2DF260B6D8D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084F-4231-4D8F-8445-794E5662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03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0442-858C-4601-BC78-2DF260B6D8D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084F-4231-4D8F-8445-794E5662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69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0442-858C-4601-BC78-2DF260B6D8D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084F-4231-4D8F-8445-794E5662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2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0442-858C-4601-BC78-2DF260B6D8D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084F-4231-4D8F-8445-794E5662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1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0442-858C-4601-BC78-2DF260B6D8D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084F-4231-4D8F-8445-794E5662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7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0442-858C-4601-BC78-2DF260B6D8D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084F-4231-4D8F-8445-794E5662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2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0442-858C-4601-BC78-2DF260B6D8D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084F-4231-4D8F-8445-794E5662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8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0442-858C-4601-BC78-2DF260B6D8D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084F-4231-4D8F-8445-794E5662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0442-858C-4601-BC78-2DF260B6D8D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084F-4231-4D8F-8445-794E5662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0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0442-858C-4601-BC78-2DF260B6D8D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084F-4231-4D8F-8445-794E5662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7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0442-858C-4601-BC78-2DF260B6D8D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084F-4231-4D8F-8445-794E5662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80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70442-858C-4601-BC78-2DF260B6D8D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7084F-4231-4D8F-8445-794E5662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4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f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f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fif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fif"/><Relationship Id="rId4" Type="http://schemas.openxmlformats.org/officeDocument/2006/relationships/image" Target="../media/image9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1999" cy="121484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0" y="1110344"/>
            <a:ext cx="12132039" cy="574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3291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755" y="1541417"/>
            <a:ext cx="4167052" cy="20247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bn-BD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ত্যানাখানি</a:t>
            </a:r>
            <a:r>
              <a:rPr lang="bn-BD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ভিখ ও গুলি খেলা শব্দগুলো দিয়ে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অর্থসহ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বাক্য </a:t>
            </a:r>
            <a:r>
              <a:rPr lang="bn-BD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তৈরি কর। 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4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594" y="689338"/>
            <a:ext cx="6457407" cy="616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65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040673"/>
            <a:ext cx="7628708" cy="40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5172891"/>
            <a:ext cx="12191999" cy="156966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১৯৪৮সালের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জানুয়ারী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মাসে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পাকিস্তানের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গভর্ণর জেনারেল মোহম্মদ আল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ী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জিন্নাহ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বিশ্ববিদ্যালয়ের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কার্জন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ছাত্র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শিক্ষকদের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সমাবেশে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দ্ব্যর্থহীন কন্ঠে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ঘোষনা করেন  “উর্দুই” হবে পকিস্তানের একমাত্র রাষ্ট্র ভাষা।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2" descr="http://www.amarblog.com/sites/default/files/imagecache/body/%20images/jinnah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8138161" y="956642"/>
            <a:ext cx="4053840" cy="3876615"/>
          </a:xfrm>
          <a:prstGeom prst="ellipse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10" name="Rectangle 9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অমর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একুশে ১৯৫২ সম্পর্কিত কিছু চিত্র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74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2880" y="5982789"/>
            <a:ext cx="11848011" cy="730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১৯৫২ সালে পুলিশের গুলিতে নিহত হন</a:t>
            </a:r>
            <a:r>
              <a:rPr lang="bn-BD" sz="4000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8" descr="http://cms.somewhereinblog.net/images/thumbs/elius_1297766343_1-1._Shaheed_Salam.jp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70154" y="992778"/>
            <a:ext cx="1946029" cy="4114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/>
        </p:spPr>
      </p:pic>
      <p:pic>
        <p:nvPicPr>
          <p:cNvPr id="8" name="Picture 7" descr="http://muktoblog.net/media/img/1297333015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2170142" y="1031967"/>
            <a:ext cx="2101412" cy="39580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/>
        </p:spPr>
      </p:pic>
      <p:pic>
        <p:nvPicPr>
          <p:cNvPr id="9" name="Picture 12" descr="http://www.prothom-aloblog.com/img/uploads/dc02f5d87c3771483d22fcbfd4149b09.jpg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4376057" y="1097280"/>
            <a:ext cx="2298026" cy="381827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/>
        </p:spPr>
      </p:pic>
      <p:sp>
        <p:nvSpPr>
          <p:cNvPr id="10" name="TextBox 9"/>
          <p:cNvSpPr txBox="1"/>
          <p:nvPr/>
        </p:nvSpPr>
        <p:spPr>
          <a:xfrm>
            <a:off x="4558937" y="5159829"/>
            <a:ext cx="1737360" cy="76944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400" b="1" dirty="0">
                <a:latin typeface="NikoshBAN" pitchFamily="2" charset="0"/>
                <a:cs typeface="NikoshBAN" pitchFamily="2" charset="0"/>
              </a:rPr>
              <a:t>রফিক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6" descr="http://muktoblog.net/media/img/1298107003.jpg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6858000" y="1083189"/>
            <a:ext cx="2442755" cy="386763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/>
        </p:spPr>
      </p:pic>
      <p:sp>
        <p:nvSpPr>
          <p:cNvPr id="12" name="TextBox 11"/>
          <p:cNvSpPr txBox="1"/>
          <p:nvPr/>
        </p:nvSpPr>
        <p:spPr>
          <a:xfrm>
            <a:off x="6296297" y="5089344"/>
            <a:ext cx="2390502" cy="64135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bn-BD" sz="3600" b="1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শফিউর</a:t>
            </a:r>
            <a:endParaRPr lang="en-US" sz="3600" b="1" dirty="0"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496697" y="966651"/>
            <a:ext cx="2527038" cy="398417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4" name="TextBox 13"/>
          <p:cNvSpPr txBox="1"/>
          <p:nvPr/>
        </p:nvSpPr>
        <p:spPr>
          <a:xfrm>
            <a:off x="8686801" y="5002666"/>
            <a:ext cx="3344090" cy="7620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400" b="1" dirty="0">
                <a:latin typeface="NikoshBAN" pitchFamily="2" charset="0"/>
                <a:cs typeface="NikoshBAN" pitchFamily="2" charset="0"/>
              </a:rPr>
              <a:t>জব্বার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9"/>
          <p:cNvSpPr txBox="1"/>
          <p:nvPr/>
        </p:nvSpPr>
        <p:spPr>
          <a:xfrm>
            <a:off x="326572" y="5254036"/>
            <a:ext cx="1554480" cy="64135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bn-BD" sz="3600" b="1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সালাম</a:t>
            </a:r>
            <a:endParaRPr lang="en-US" sz="3600" b="1" dirty="0"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37"/>
          <p:cNvSpPr txBox="1"/>
          <p:nvPr/>
        </p:nvSpPr>
        <p:spPr>
          <a:xfrm>
            <a:off x="2677886" y="5242560"/>
            <a:ext cx="1531847" cy="64135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bn-BD" sz="3600" b="1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বরকত</a:t>
            </a:r>
            <a:endParaRPr lang="en-US" sz="3600" b="1" dirty="0"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অমর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একুশে ১৯৫২ সম্পর্কিত কিছু চিত্র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83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5434149"/>
            <a:ext cx="12192000" cy="14238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লখার রাতের বিছানা ফুটপাতের কঠিন শান। এই শান দিনের বেলায় </a:t>
            </a:r>
          </a:p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রোদে পুড়ে গরম হয়। রাতে হিম লেগে বরফের মতো ঠাণ্ডা হয়। ঠাণ্ডা শানে শুয়ে লখার বুকে কাশি বসে। গায়ে জ্বর ওঠে।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547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18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8491" cy="608729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03"/>
          <a:stretch/>
        </p:blipFill>
        <p:spPr>
          <a:xfrm>
            <a:off x="4245428" y="0"/>
            <a:ext cx="4036423" cy="61264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757" y="0"/>
            <a:ext cx="3924243" cy="612648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-1" y="6100354"/>
            <a:ext cx="12292149" cy="7576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লখার দিন কাটে গুলি খেলে, ‌ছেড়া কাগজ কুড়িয়ে, বন্ধুদের সঙ্গে মারামারি করে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972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5603966"/>
            <a:ext cx="12100559" cy="12540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আর খাবারের দোকানের এঁটোপাতা চেটে। রাতে মায়ের পাশে লখা খিদের কষ্ট ভুলে যায়।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3"/>
          <a:stretch/>
        </p:blipFill>
        <p:spPr>
          <a:xfrm>
            <a:off x="5477364" y="0"/>
            <a:ext cx="6714635" cy="55647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86400" cy="560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26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" y="5421086"/>
            <a:ext cx="12100560" cy="1436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খানিকটা এগিয়ে উঁচু রেললাইন যেন দুটো মরা সাপ। পাশাপাশি শুয়ে আছে চুপচাপ। লখা ইটের টুকরো দিয়ে ইস্পাতে লাইনে ঠুক-ঠুক ঠুকে তার উপর কান পাতল।যেন গানের সুরলহরি বয়ে যাচ্ছে কানের ভিতর দিয়ে।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6766" cy="54150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946" y="1"/>
            <a:ext cx="7103054" cy="5355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18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4650377"/>
            <a:ext cx="5512527" cy="23774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‘’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থোকা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পেড়ে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আনা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।’’- এই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দরকার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      </a:t>
            </a:r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5878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526" y="608375"/>
            <a:ext cx="6679475" cy="62496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" y="627017"/>
            <a:ext cx="5538651" cy="7445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85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126" y="0"/>
            <a:ext cx="12165873" cy="744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bn-IN" dirty="0" smtClean="0"/>
              <a:t>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783771"/>
            <a:ext cx="7001691" cy="12932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2085702"/>
            <a:ext cx="7014754" cy="13237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।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লখার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একুশে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রচয়িতা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409405"/>
            <a:ext cx="7027818" cy="12409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তুলোমিঠীর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126" y="4637314"/>
            <a:ext cx="7106194" cy="12017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। ’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ত্যানাখানি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62502" y="796833"/>
            <a:ext cx="5229497" cy="12932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6962503" y="2168434"/>
            <a:ext cx="5229497" cy="1223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)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আবুবকর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সিদ্দিক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7071359" y="3474720"/>
            <a:ext cx="5120641" cy="11800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)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হাওয়াই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মিঠ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7106195" y="4754880"/>
            <a:ext cx="5085806" cy="10319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 )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পুরনো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ছেঁড়া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কাপড়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501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907177"/>
            <a:ext cx="4833257" cy="32918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১,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বাইরে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হয়-আঁ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আঁ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আঁ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আঁ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’-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লাইনটিতে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বোঝানো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?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     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195" y="911406"/>
            <a:ext cx="7371806" cy="594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94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279086" cy="16067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</a:rPr>
              <a:t>পরিচিতি</a:t>
            </a:r>
            <a:r>
              <a:rPr lang="en-US" sz="6000" dirty="0" smtClean="0"/>
              <a:t>  </a:t>
            </a:r>
            <a:endParaRPr lang="en-US" sz="6000" dirty="0"/>
          </a:p>
        </p:txBody>
      </p:sp>
      <p:sp>
        <p:nvSpPr>
          <p:cNvPr id="5" name="Rectangle 4"/>
          <p:cNvSpPr/>
          <p:nvPr/>
        </p:nvSpPr>
        <p:spPr>
          <a:xfrm>
            <a:off x="8177349" y="2852057"/>
            <a:ext cx="4014652" cy="28825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নিমাই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চন্দ্র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মন্ডল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পলাশী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রোহিতা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মনিরামপুর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যশোর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   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2852056"/>
            <a:ext cx="4206240" cy="288253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৪৫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28-৪-২০২০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624148"/>
            <a:ext cx="4206240" cy="122790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পাঠ-পরিচিতি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8177349" y="1554480"/>
            <a:ext cx="3944982" cy="13498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শিক্ষক-পরিচিতি</a:t>
            </a:r>
            <a:r>
              <a:rPr lang="en-US" sz="3600" dirty="0" smtClean="0"/>
              <a:t>  </a:t>
            </a:r>
            <a:endParaRPr lang="en-US" sz="3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40" y="1619795"/>
            <a:ext cx="4049486" cy="410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79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008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1" y="640081"/>
            <a:ext cx="12132038" cy="621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9763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-1"/>
            <a:ext cx="12192000" cy="120178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পাঠ–পরিচিতি</a:t>
            </a:r>
            <a:r>
              <a:rPr lang="bn-IN" sz="7200" dirty="0" smtClean="0"/>
              <a:t> </a:t>
            </a:r>
            <a:endParaRPr lang="en-US" sz="7200" dirty="0"/>
          </a:p>
        </p:txBody>
      </p:sp>
      <p:sp>
        <p:nvSpPr>
          <p:cNvPr id="5" name="Rectangle 4"/>
          <p:cNvSpPr/>
          <p:nvPr/>
        </p:nvSpPr>
        <p:spPr>
          <a:xfrm>
            <a:off x="6374674" y="2024743"/>
            <a:ext cx="4898571" cy="11364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“লখার একুশে”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62057" y="4258493"/>
            <a:ext cx="4598125" cy="88827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আবুবকর সিদ্দিক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8" y="1854926"/>
            <a:ext cx="3553098" cy="294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64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1999" cy="8360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IN" dirty="0" smtClean="0"/>
              <a:t> 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12127" y="875210"/>
            <a:ext cx="8059782" cy="35530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শিক্ষার্থীরা----------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লেখকের জন্ম পরিচিতি লিখতে ও বলতে পারবে ।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। নতুন শব্দের অর্থসহ বাক্য গঠণ করতে পারবে ।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।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শহিদদের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যথাযথ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শ্রদ্ধা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জ্ঞাপন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সচেষ্টা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  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40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9189" y="0"/>
            <a:ext cx="12231189" cy="8098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লেখক –পরিচিতি 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5921"/>
            <a:ext cx="3200400" cy="30044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36022"/>
            <a:ext cx="3148149" cy="483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আবুবকর সিদ্দিক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87337" y="796834"/>
            <a:ext cx="9004663" cy="159366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: ১৯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আগষ্ট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,১৯৩৬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পৈতৃক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নিবাস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বৈটপুর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বাগেরহাট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জন্মস্থান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গোটা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পাড়া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মামার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বাগেরহাট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পিতার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মতিয়র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পাটোয়ারী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মাতার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মতিবিবি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      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35086" y="2377440"/>
            <a:ext cx="9091748" cy="134547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শিক্ষাজীবন : প্রবেশিকা বাগেরহাট সরকারি উচ্চ বিদ্যালয়। উচ্চ মাধ্যমিক পি, সি কলেজ , বাগেরহাট । স্নাতক পি সি কলেজ বাগেরহাট , স্নাতকোত্তর (বাংলা) ঢাকা বিশ্ববিদ্যালয় ।      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35087" y="3722914"/>
            <a:ext cx="9056914" cy="214230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সাহিত্যকর্ম : উপন্যাস : জলরাক্ষস, খরাদাহ, একাত্তরের হূদয়ভস্ম, বারুদপোড়া প্রহর। কাব্যগ্রন্থ : ধবল দুধের স্বরগ্রাম, বিনিদ্র কালের ভেলা, হে লোকসভ্যতা, আমার যত রক্ত ফোঁটা, শ্রেষ্ঠ কবিতা । </a:t>
            </a:r>
          </a:p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গল্পগ্রন্থ : ভূমিহীন দেশ , মরে বাচার স্বাধীনতা, ছায়াপ্রধান অঘ্রাণ ।</a:t>
            </a:r>
          </a:p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প্রবন্ধ : সাহিত্যের সঙ্গাপ্রসঙ্গা, কালের কলম্বর, রমেশচন্দ্র সেন ।                               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852160"/>
            <a:ext cx="12192000" cy="90133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পুরস্কার : বাংলা একাডেমি সাহিত্য পুরস্কার, বাংলাদেশ কথাশিল্পী পুরস্কার , রাজশাহী সাহিত্য পরিষদ পুরস্কার , খুলনা সাহিত্য পরিষদ পুরস্কার ।      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4689565"/>
            <a:ext cx="3148149" cy="116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পেশা : অধ্যাপনা ।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07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b="1" u="sng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</a:t>
            </a:r>
            <a:r>
              <a:rPr lang="bn-IN" sz="4800" b="1" u="sng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800" b="1" u="sng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3866605"/>
            <a:ext cx="4624252" cy="254725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1,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লেখকের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গ্রন্থ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সমূহের নাম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অর্জিত পুরস্কারসমূহ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ল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953588"/>
            <a:ext cx="3474720" cy="13324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সময়</a:t>
            </a:r>
            <a:endParaRPr lang="en-US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৫ </a:t>
            </a:r>
            <a:r>
              <a:rPr lang="en-US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মিনিট</a:t>
            </a:r>
            <a:endParaRPr lang="en-US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880" y="930592"/>
            <a:ext cx="7437121" cy="592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16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92330"/>
            <a:ext cx="5930537" cy="61656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লখার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একুশে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আবুবকর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সিদ্দিক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লখার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রাতের বিছানা ফুটপাতের কঠিন শান। এই শান দিনের বেলায় রোদে পুড়ে গরম হয়। রাতে হিম লেগে বরফের মতো ঠাণ্ডা হয়। ঠাণ্ডা শানে শুয়ে লখার বুকে কাশি বসে। গায়ে জ্বর ওঠে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বাপকে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লখা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ত্যানাখানি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দিনভর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কেঁদে-কেঁদে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মেঙে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লখার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ছেড়া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কাগজ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কুড়িয়ে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বন্ধুদের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মারামারি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খাবারের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দোকানের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এটোপাতা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মায়ের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পাশে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লখা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খিদের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কষ্ট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850" y="627017"/>
            <a:ext cx="6196150" cy="623098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956662" y="0"/>
            <a:ext cx="6235337" cy="6270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56663" cy="120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7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74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452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5314" y="0"/>
            <a:ext cx="12257313" cy="9013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নতুন শব্দের অর্থ 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862148"/>
            <a:ext cx="3278777" cy="131934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।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ত্যানাখানি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142308"/>
            <a:ext cx="3435531" cy="1384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।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492708"/>
            <a:ext cx="3396343" cy="15234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।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990011"/>
            <a:ext cx="3370217" cy="177654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।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মগডাল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30937" y="5447211"/>
            <a:ext cx="3061063" cy="14107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উঁচু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78687" y="3853541"/>
            <a:ext cx="3113314" cy="1567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মার্বেল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96251" y="2390503"/>
            <a:ext cx="2995750" cy="15022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ভিক্ষা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খয়রাত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000309" y="979714"/>
            <a:ext cx="3191691" cy="1476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ছেঁড়া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কাপড়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589" y="1972492"/>
            <a:ext cx="5930537" cy="158060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217" y="3644537"/>
            <a:ext cx="5760720" cy="150223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657" y="839288"/>
            <a:ext cx="5656218" cy="110707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80" y="5146766"/>
            <a:ext cx="5721531" cy="171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31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681</Words>
  <Application>Microsoft Office PowerPoint</Application>
  <PresentationFormat>Widescreen</PresentationFormat>
  <Paragraphs>80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64</cp:revision>
  <dcterms:created xsi:type="dcterms:W3CDTF">2020-04-28T06:07:02Z</dcterms:created>
  <dcterms:modified xsi:type="dcterms:W3CDTF">2020-04-28T11:19:22Z</dcterms:modified>
</cp:coreProperties>
</file>