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2" r:id="rId2"/>
    <p:sldId id="256" r:id="rId3"/>
    <p:sldId id="276" r:id="rId4"/>
    <p:sldId id="275" r:id="rId5"/>
    <p:sldId id="258" r:id="rId6"/>
    <p:sldId id="259" r:id="rId7"/>
    <p:sldId id="277" r:id="rId8"/>
    <p:sldId id="279" r:id="rId9"/>
    <p:sldId id="288" r:id="rId10"/>
    <p:sldId id="262" r:id="rId11"/>
    <p:sldId id="263" r:id="rId12"/>
    <p:sldId id="264" r:id="rId13"/>
    <p:sldId id="265" r:id="rId14"/>
    <p:sldId id="295" r:id="rId15"/>
    <p:sldId id="266" r:id="rId16"/>
    <p:sldId id="267" r:id="rId17"/>
    <p:sldId id="268" r:id="rId18"/>
    <p:sldId id="269" r:id="rId19"/>
    <p:sldId id="29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2" end="19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D85E"/>
    <a:srgbClr val="B6161A"/>
    <a:srgbClr val="FFCC29"/>
    <a:srgbClr val="F6E261"/>
    <a:srgbClr val="E75E53"/>
    <a:srgbClr val="FFCB25"/>
    <a:srgbClr val="E23B2E"/>
    <a:srgbClr val="CC4E44"/>
    <a:srgbClr val="C63F36"/>
    <a:srgbClr val="B61E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03" autoAdjust="0"/>
  </p:normalViewPr>
  <p:slideViewPr>
    <p:cSldViewPr snapToGrid="0" showGuides="1">
      <p:cViewPr>
        <p:scale>
          <a:sx n="100" d="100"/>
          <a:sy n="100" d="100"/>
        </p:scale>
        <p:origin x="-1746" y="-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E99FE1-B732-450D-80D2-2E70A73E5A67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CE056F-22C6-4DEB-991F-486E31A33C6B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457939-FA8F-4BB5-82A6-79674943804D}" type="parTrans" cxnId="{68344784-169C-4E87-AF67-485EEA2C7C86}">
      <dgm:prSet/>
      <dgm:spPr/>
      <dgm:t>
        <a:bodyPr/>
        <a:lstStyle/>
        <a:p>
          <a:endParaRPr lang="en-US"/>
        </a:p>
      </dgm:t>
    </dgm:pt>
    <dgm:pt modelId="{4D00CE7A-F5CC-41A1-9686-309860C91401}" type="sibTrans" cxnId="{68344784-169C-4E87-AF67-485EEA2C7C86}">
      <dgm:prSet/>
      <dgm:spPr/>
      <dgm:t>
        <a:bodyPr/>
        <a:lstStyle/>
        <a:p>
          <a:endParaRPr lang="en-US"/>
        </a:p>
      </dgm:t>
    </dgm:pt>
    <dgm:pt modelId="{A4D40DB5-3967-43C7-BA23-C7E84EC444F4}">
      <dgm:prSet phldrT="[Text]" custT="1"/>
      <dgm:spPr/>
      <dgm:t>
        <a:bodyPr/>
        <a:lstStyle/>
        <a:p>
          <a:r>
            <a:rPr lang="bn-IN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পেন্সিল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bn-IN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কম্পাসের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সাহায্যে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নির্দিষ্ট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কোণকে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সমদ্বিখন্ডিত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করতে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;</a:t>
          </a:r>
          <a:endParaRPr lang="en-US" sz="3200" dirty="0"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A3371F6-AF3F-4ED2-BCA0-72B87189843E}" type="parTrans" cxnId="{60A8077F-4A9C-4166-821E-3045DDEC9B0A}">
      <dgm:prSet/>
      <dgm:spPr/>
      <dgm:t>
        <a:bodyPr/>
        <a:lstStyle/>
        <a:p>
          <a:endParaRPr lang="en-US"/>
        </a:p>
      </dgm:t>
    </dgm:pt>
    <dgm:pt modelId="{91BA8C86-6491-4255-B7BE-8B1A62E8485C}" type="sibTrans" cxnId="{60A8077F-4A9C-4166-821E-3045DDEC9B0A}">
      <dgm:prSet/>
      <dgm:spPr/>
      <dgm:t>
        <a:bodyPr/>
        <a:lstStyle/>
        <a:p>
          <a:endParaRPr lang="en-US"/>
        </a:p>
      </dgm:t>
    </dgm:pt>
    <dgm:pt modelId="{80E28AA5-12A5-43EF-ABF2-53CB5B364469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F0F775F-D157-46DF-9706-57616108B9EC}" type="parTrans" cxnId="{51FD542E-2DFA-497D-9A04-F0CE3646FC51}">
      <dgm:prSet/>
      <dgm:spPr/>
      <dgm:t>
        <a:bodyPr/>
        <a:lstStyle/>
        <a:p>
          <a:endParaRPr lang="en-US"/>
        </a:p>
      </dgm:t>
    </dgm:pt>
    <dgm:pt modelId="{5A66736F-50EC-4326-8D02-CEC8333EDBE9}" type="sibTrans" cxnId="{51FD542E-2DFA-497D-9A04-F0CE3646FC51}">
      <dgm:prSet/>
      <dgm:spPr/>
      <dgm:t>
        <a:bodyPr/>
        <a:lstStyle/>
        <a:p>
          <a:endParaRPr lang="en-US"/>
        </a:p>
      </dgm:t>
    </dgm:pt>
    <dgm:pt modelId="{44BD61FF-2804-4D94-B20D-248D5363F8A0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৩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E6A033-D125-46A3-B98E-5138D8CE0D0A}" type="parTrans" cxnId="{93094836-D518-4B0C-9520-45546A3E93D9}">
      <dgm:prSet/>
      <dgm:spPr/>
      <dgm:t>
        <a:bodyPr/>
        <a:lstStyle/>
        <a:p>
          <a:endParaRPr lang="en-US"/>
        </a:p>
      </dgm:t>
    </dgm:pt>
    <dgm:pt modelId="{65758B4A-4DDD-402E-9560-570A3228D5F5}" type="sibTrans" cxnId="{93094836-D518-4B0C-9520-45546A3E93D9}">
      <dgm:prSet/>
      <dgm:spPr/>
      <dgm:t>
        <a:bodyPr/>
        <a:lstStyle/>
        <a:p>
          <a:endParaRPr lang="en-US"/>
        </a:p>
      </dgm:t>
    </dgm:pt>
    <dgm:pt modelId="{02BED4B0-1AA8-40CF-BB44-8001A1A8171D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অন্তর্বৃত্ত</a:t>
          </a:r>
          <a:r>
            <a:rPr lang="en-US" sz="320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সংক্রান্ত</a:t>
          </a:r>
          <a:r>
            <a:rPr lang="en-US" sz="320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অন্যান্য</a:t>
          </a:r>
          <a:r>
            <a:rPr lang="en-US" sz="320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সমস্যার</a:t>
          </a:r>
          <a:r>
            <a:rPr lang="en-US" sz="320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সমাধান</a:t>
          </a:r>
          <a:r>
            <a:rPr lang="en-US" sz="320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করতে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পারবে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endParaRPr lang="en-US" sz="3200" dirty="0">
            <a:effectLst/>
          </a:endParaRPr>
        </a:p>
      </dgm:t>
    </dgm:pt>
    <dgm:pt modelId="{FE683053-7899-4645-BAD4-8500A4F335AD}" type="parTrans" cxnId="{EAE428AD-4C10-47B0-9EA9-CFDA413D4BD5}">
      <dgm:prSet/>
      <dgm:spPr/>
      <dgm:t>
        <a:bodyPr/>
        <a:lstStyle/>
        <a:p>
          <a:endParaRPr lang="en-US"/>
        </a:p>
      </dgm:t>
    </dgm:pt>
    <dgm:pt modelId="{37EBE7C8-952A-4E59-B5D0-238E85D52E1F}" type="sibTrans" cxnId="{EAE428AD-4C10-47B0-9EA9-CFDA413D4BD5}">
      <dgm:prSet/>
      <dgm:spPr/>
      <dgm:t>
        <a:bodyPr/>
        <a:lstStyle/>
        <a:p>
          <a:endParaRPr lang="en-US"/>
        </a:p>
      </dgm:t>
    </dgm:pt>
    <dgm:pt modelId="{97C327B1-142F-4A83-BE2C-DD56DA71EFF5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কোনো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নির্দিষ্ট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bn-IN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ত্রিভুজের অন্ত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র্বৃ</a:t>
          </a:r>
          <a:r>
            <a:rPr lang="bn-IN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ত্ত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অঙ্কন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করতে</a:t>
          </a:r>
          <a:r>
            <a:rPr lang="bn-IN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পারবে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(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বিবরণ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সহ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);</a:t>
          </a:r>
          <a:r>
            <a:rPr lang="bn-IN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3200" dirty="0">
            <a:effectLst/>
          </a:endParaRPr>
        </a:p>
      </dgm:t>
    </dgm:pt>
    <dgm:pt modelId="{50BA7718-79E8-4B19-BB59-6CCFAEFC7C0E}" type="parTrans" cxnId="{5B325696-0669-4682-B599-0A5DA75E458C}">
      <dgm:prSet/>
      <dgm:spPr/>
      <dgm:t>
        <a:bodyPr/>
        <a:lstStyle/>
        <a:p>
          <a:endParaRPr lang="en-US"/>
        </a:p>
      </dgm:t>
    </dgm:pt>
    <dgm:pt modelId="{3D21A1F4-756F-46ED-A331-8F4049301CB4}" type="sibTrans" cxnId="{5B325696-0669-4682-B599-0A5DA75E458C}">
      <dgm:prSet/>
      <dgm:spPr/>
      <dgm:t>
        <a:bodyPr/>
        <a:lstStyle/>
        <a:p>
          <a:endParaRPr lang="en-US"/>
        </a:p>
      </dgm:t>
    </dgm:pt>
    <dgm:pt modelId="{40237F9C-E123-4523-8F0B-63C1BF5DBA2A}" type="pres">
      <dgm:prSet presAssocID="{06E99FE1-B732-450D-80D2-2E70A73E5A6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C22657-25FE-44E4-B4F2-AB8C6BA62FBD}" type="pres">
      <dgm:prSet presAssocID="{06CE056F-22C6-4DEB-991F-486E31A33C6B}" presName="composite" presStyleCnt="0"/>
      <dgm:spPr/>
    </dgm:pt>
    <dgm:pt modelId="{2042F1ED-A62C-4EF8-BF14-844287DDA162}" type="pres">
      <dgm:prSet presAssocID="{06CE056F-22C6-4DEB-991F-486E31A33C6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43453-11F5-4AB2-AE2C-85887680F51C}" type="pres">
      <dgm:prSet presAssocID="{06CE056F-22C6-4DEB-991F-486E31A33C6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351014-5F1B-41FA-852A-8D5AB9874757}" type="pres">
      <dgm:prSet presAssocID="{4D00CE7A-F5CC-41A1-9686-309860C91401}" presName="sp" presStyleCnt="0"/>
      <dgm:spPr/>
    </dgm:pt>
    <dgm:pt modelId="{7E95EA2C-C546-4B9B-A4F8-79F9330C758F}" type="pres">
      <dgm:prSet presAssocID="{80E28AA5-12A5-43EF-ABF2-53CB5B364469}" presName="composite" presStyleCnt="0"/>
      <dgm:spPr/>
    </dgm:pt>
    <dgm:pt modelId="{A22E2119-9242-4667-BF8C-EDD34924C4C2}" type="pres">
      <dgm:prSet presAssocID="{80E28AA5-12A5-43EF-ABF2-53CB5B36446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9E29F0-7FF8-4070-936C-3823F9631983}" type="pres">
      <dgm:prSet presAssocID="{80E28AA5-12A5-43EF-ABF2-53CB5B36446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D99B4-29D3-4866-9BD8-33B092A3BB0C}" type="pres">
      <dgm:prSet presAssocID="{5A66736F-50EC-4326-8D02-CEC8333EDBE9}" presName="sp" presStyleCnt="0"/>
      <dgm:spPr/>
    </dgm:pt>
    <dgm:pt modelId="{08C6ACC2-7D77-4009-A3A9-F02FBBFFBDE6}" type="pres">
      <dgm:prSet presAssocID="{44BD61FF-2804-4D94-B20D-248D5363F8A0}" presName="composite" presStyleCnt="0"/>
      <dgm:spPr/>
    </dgm:pt>
    <dgm:pt modelId="{A22009AD-1197-478D-859C-387A204B6065}" type="pres">
      <dgm:prSet presAssocID="{44BD61FF-2804-4D94-B20D-248D5363F8A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F28F8-B3B1-4230-ADC6-BDF28F7D2300}" type="pres">
      <dgm:prSet presAssocID="{44BD61FF-2804-4D94-B20D-248D5363F8A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E428AD-4C10-47B0-9EA9-CFDA413D4BD5}" srcId="{44BD61FF-2804-4D94-B20D-248D5363F8A0}" destId="{02BED4B0-1AA8-40CF-BB44-8001A1A8171D}" srcOrd="0" destOrd="0" parTransId="{FE683053-7899-4645-BAD4-8500A4F335AD}" sibTransId="{37EBE7C8-952A-4E59-B5D0-238E85D52E1F}"/>
    <dgm:cxn modelId="{240C044A-FDF6-4AA9-8A45-1B156EE055A6}" type="presOf" srcId="{06CE056F-22C6-4DEB-991F-486E31A33C6B}" destId="{2042F1ED-A62C-4EF8-BF14-844287DDA162}" srcOrd="0" destOrd="0" presId="urn:microsoft.com/office/officeart/2005/8/layout/chevron2"/>
    <dgm:cxn modelId="{51FD542E-2DFA-497D-9A04-F0CE3646FC51}" srcId="{06E99FE1-B732-450D-80D2-2E70A73E5A67}" destId="{80E28AA5-12A5-43EF-ABF2-53CB5B364469}" srcOrd="1" destOrd="0" parTransId="{2F0F775F-D157-46DF-9706-57616108B9EC}" sibTransId="{5A66736F-50EC-4326-8D02-CEC8333EDBE9}"/>
    <dgm:cxn modelId="{BDA2B029-3D32-4DA9-B208-5EB90AF2243B}" type="presOf" srcId="{97C327B1-142F-4A83-BE2C-DD56DA71EFF5}" destId="{EF9E29F0-7FF8-4070-936C-3823F9631983}" srcOrd="0" destOrd="0" presId="urn:microsoft.com/office/officeart/2005/8/layout/chevron2"/>
    <dgm:cxn modelId="{5B325696-0669-4682-B599-0A5DA75E458C}" srcId="{80E28AA5-12A5-43EF-ABF2-53CB5B364469}" destId="{97C327B1-142F-4A83-BE2C-DD56DA71EFF5}" srcOrd="0" destOrd="0" parTransId="{50BA7718-79E8-4B19-BB59-6CCFAEFC7C0E}" sibTransId="{3D21A1F4-756F-46ED-A331-8F4049301CB4}"/>
    <dgm:cxn modelId="{60A8077F-4A9C-4166-821E-3045DDEC9B0A}" srcId="{06CE056F-22C6-4DEB-991F-486E31A33C6B}" destId="{A4D40DB5-3967-43C7-BA23-C7E84EC444F4}" srcOrd="0" destOrd="0" parTransId="{CA3371F6-AF3F-4ED2-BCA0-72B87189843E}" sibTransId="{91BA8C86-6491-4255-B7BE-8B1A62E8485C}"/>
    <dgm:cxn modelId="{3ED20B28-3671-4B34-BBB5-155D7DE90955}" type="presOf" srcId="{A4D40DB5-3967-43C7-BA23-C7E84EC444F4}" destId="{65443453-11F5-4AB2-AE2C-85887680F51C}" srcOrd="0" destOrd="0" presId="urn:microsoft.com/office/officeart/2005/8/layout/chevron2"/>
    <dgm:cxn modelId="{12B11886-DEFD-461B-8EF8-F4EC072E971A}" type="presOf" srcId="{80E28AA5-12A5-43EF-ABF2-53CB5B364469}" destId="{A22E2119-9242-4667-BF8C-EDD34924C4C2}" srcOrd="0" destOrd="0" presId="urn:microsoft.com/office/officeart/2005/8/layout/chevron2"/>
    <dgm:cxn modelId="{428A8742-DF5F-47EC-A9E1-E3864DD5165C}" type="presOf" srcId="{06E99FE1-B732-450D-80D2-2E70A73E5A67}" destId="{40237F9C-E123-4523-8F0B-63C1BF5DBA2A}" srcOrd="0" destOrd="0" presId="urn:microsoft.com/office/officeart/2005/8/layout/chevron2"/>
    <dgm:cxn modelId="{93094836-D518-4B0C-9520-45546A3E93D9}" srcId="{06E99FE1-B732-450D-80D2-2E70A73E5A67}" destId="{44BD61FF-2804-4D94-B20D-248D5363F8A0}" srcOrd="2" destOrd="0" parTransId="{40E6A033-D125-46A3-B98E-5138D8CE0D0A}" sibTransId="{65758B4A-4DDD-402E-9560-570A3228D5F5}"/>
    <dgm:cxn modelId="{68344784-169C-4E87-AF67-485EEA2C7C86}" srcId="{06E99FE1-B732-450D-80D2-2E70A73E5A67}" destId="{06CE056F-22C6-4DEB-991F-486E31A33C6B}" srcOrd="0" destOrd="0" parTransId="{EC457939-FA8F-4BB5-82A6-79674943804D}" sibTransId="{4D00CE7A-F5CC-41A1-9686-309860C91401}"/>
    <dgm:cxn modelId="{9517D640-8812-4A56-8AAD-E02313854728}" type="presOf" srcId="{44BD61FF-2804-4D94-B20D-248D5363F8A0}" destId="{A22009AD-1197-478D-859C-387A204B6065}" srcOrd="0" destOrd="0" presId="urn:microsoft.com/office/officeart/2005/8/layout/chevron2"/>
    <dgm:cxn modelId="{1C8CAEAD-3094-4B97-8700-50111E340477}" type="presOf" srcId="{02BED4B0-1AA8-40CF-BB44-8001A1A8171D}" destId="{5A8F28F8-B3B1-4230-ADC6-BDF28F7D2300}" srcOrd="0" destOrd="0" presId="urn:microsoft.com/office/officeart/2005/8/layout/chevron2"/>
    <dgm:cxn modelId="{0D4D68F7-CB8E-4488-9703-AD12532E2B3B}" type="presParOf" srcId="{40237F9C-E123-4523-8F0B-63C1BF5DBA2A}" destId="{0DC22657-25FE-44E4-B4F2-AB8C6BA62FBD}" srcOrd="0" destOrd="0" presId="urn:microsoft.com/office/officeart/2005/8/layout/chevron2"/>
    <dgm:cxn modelId="{3B1F3002-D625-44C6-B0D4-7FCB9596D12E}" type="presParOf" srcId="{0DC22657-25FE-44E4-B4F2-AB8C6BA62FBD}" destId="{2042F1ED-A62C-4EF8-BF14-844287DDA162}" srcOrd="0" destOrd="0" presId="urn:microsoft.com/office/officeart/2005/8/layout/chevron2"/>
    <dgm:cxn modelId="{FC9FAC78-E792-403C-9EBA-5FBCF23C6CCB}" type="presParOf" srcId="{0DC22657-25FE-44E4-B4F2-AB8C6BA62FBD}" destId="{65443453-11F5-4AB2-AE2C-85887680F51C}" srcOrd="1" destOrd="0" presId="urn:microsoft.com/office/officeart/2005/8/layout/chevron2"/>
    <dgm:cxn modelId="{B31DA532-AABB-4E9B-9EE0-B4C5DC029B12}" type="presParOf" srcId="{40237F9C-E123-4523-8F0B-63C1BF5DBA2A}" destId="{40351014-5F1B-41FA-852A-8D5AB9874757}" srcOrd="1" destOrd="0" presId="urn:microsoft.com/office/officeart/2005/8/layout/chevron2"/>
    <dgm:cxn modelId="{1145F99B-288E-4A6D-B59F-8B8A1738CCBA}" type="presParOf" srcId="{40237F9C-E123-4523-8F0B-63C1BF5DBA2A}" destId="{7E95EA2C-C546-4B9B-A4F8-79F9330C758F}" srcOrd="2" destOrd="0" presId="urn:microsoft.com/office/officeart/2005/8/layout/chevron2"/>
    <dgm:cxn modelId="{FFE7DB91-6775-43BC-A683-2CC204954A3E}" type="presParOf" srcId="{7E95EA2C-C546-4B9B-A4F8-79F9330C758F}" destId="{A22E2119-9242-4667-BF8C-EDD34924C4C2}" srcOrd="0" destOrd="0" presId="urn:microsoft.com/office/officeart/2005/8/layout/chevron2"/>
    <dgm:cxn modelId="{9C0902CD-CAA8-4786-949C-40BDE213DE70}" type="presParOf" srcId="{7E95EA2C-C546-4B9B-A4F8-79F9330C758F}" destId="{EF9E29F0-7FF8-4070-936C-3823F9631983}" srcOrd="1" destOrd="0" presId="urn:microsoft.com/office/officeart/2005/8/layout/chevron2"/>
    <dgm:cxn modelId="{A7358CFF-F591-4A97-91C3-6426107D4B6F}" type="presParOf" srcId="{40237F9C-E123-4523-8F0B-63C1BF5DBA2A}" destId="{44DD99B4-29D3-4866-9BD8-33B092A3BB0C}" srcOrd="3" destOrd="0" presId="urn:microsoft.com/office/officeart/2005/8/layout/chevron2"/>
    <dgm:cxn modelId="{F088FA89-AF07-44CE-BA17-E131CB5072D9}" type="presParOf" srcId="{40237F9C-E123-4523-8F0B-63C1BF5DBA2A}" destId="{08C6ACC2-7D77-4009-A3A9-F02FBBFFBDE6}" srcOrd="4" destOrd="0" presId="urn:microsoft.com/office/officeart/2005/8/layout/chevron2"/>
    <dgm:cxn modelId="{E8FE8CF6-26A4-43B2-B8D6-9D07CDD3F6A5}" type="presParOf" srcId="{08C6ACC2-7D77-4009-A3A9-F02FBBFFBDE6}" destId="{A22009AD-1197-478D-859C-387A204B6065}" srcOrd="0" destOrd="0" presId="urn:microsoft.com/office/officeart/2005/8/layout/chevron2"/>
    <dgm:cxn modelId="{BBA8735C-48B7-4C33-AAAD-3C5E5EC85BFB}" type="presParOf" srcId="{08C6ACC2-7D77-4009-A3A9-F02FBBFFBDE6}" destId="{5A8F28F8-B3B1-4230-ADC6-BDF28F7D23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00393-8A47-466F-9414-1C6D4F1E3F2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89E0E-719A-4A03-82A9-E924BE172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487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সাউন্ড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শুনার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আগে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সাউন্ড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সার্ভিস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কানেক্ট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রাখতে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42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বুঝতে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50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নির্ধারিত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সময়টুকু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সুযোগ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36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বোর্ডের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কোণের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সমদ্বিখন্ডক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নির্দেশিত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কোণে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পয়েন্টার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রেখে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অঙ্কনের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বিবরণ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পর্যন্ত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অপেক্ষা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410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দুজন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ভাগ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লিখবে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পর্যবেক্ষণ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 । </a:t>
            </a: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নির্ধারিত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সময়টুকু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সুযোগ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45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এখানে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চতুর্ভুজ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আকৃতির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মাঠের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ভিতর</a:t>
            </a:r>
            <a:r>
              <a:rPr lang="en-US" baseline="0" dirty="0" smtClean="0"/>
              <a:t> বৃত্তাকার </a:t>
            </a:r>
            <a:r>
              <a:rPr lang="en-US" baseline="0" dirty="0" err="1" smtClean="0"/>
              <a:t>মাঠ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আঁকানোর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চেষ্টা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আমারা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অঙ্কন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যাচ্ছি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প্রয়োজনে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বিভিন্ন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ব্যবহার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খেলাধুলা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বুঝাতে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শুধু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পড়া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করলেই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চলবে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আমরা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মিশে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কোনো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বিশৃঙ্খলা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দেয়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কাজেই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আমাদের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মিলেমিশে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থাকতে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এখান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দলগত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বিষয়েও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এলার্ট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25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বুঝতে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65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প্রতিটি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গ্রুপে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পোস্টার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পেপার</a:t>
            </a:r>
            <a:r>
              <a:rPr lang="en-US" baseline="0" dirty="0" smtClean="0"/>
              <a:t>  ও </a:t>
            </a:r>
            <a:r>
              <a:rPr lang="en-US" baseline="0" dirty="0" err="1" smtClean="0"/>
              <a:t>কলম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সরবারহ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 । </a:t>
            </a:r>
            <a:r>
              <a:rPr lang="en-US" baseline="0" dirty="0" err="1" smtClean="0"/>
              <a:t>আর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ঠিকমত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গ্রুপে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লিখছে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কীনা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শিক্ষকের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04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উত্তর</a:t>
            </a:r>
            <a:r>
              <a:rPr lang="en-US" dirty="0" smtClean="0"/>
              <a:t> </a:t>
            </a:r>
            <a:r>
              <a:rPr lang="en-US" dirty="0" err="1" smtClean="0"/>
              <a:t>দেওয়া</a:t>
            </a:r>
            <a:r>
              <a:rPr lang="en-US" dirty="0" smtClean="0"/>
              <a:t> </a:t>
            </a:r>
            <a:r>
              <a:rPr lang="en-US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বাড়ির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খাতায়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এবং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বাড়ি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সমাধান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আসবে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50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সবাইকে</a:t>
            </a:r>
            <a:r>
              <a:rPr lang="en-US" dirty="0" smtClean="0"/>
              <a:t> </a:t>
            </a:r>
            <a:r>
              <a:rPr lang="en-US" dirty="0" err="1" smtClean="0"/>
              <a:t>ধন্যবাদ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আনন্দের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উপকরণ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গুছিয়ে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কক্ষ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ত্যাগ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96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আনন্দের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স্বাগতম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সকলের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খোজ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খবর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কার্যক্রম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শুরু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05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786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44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বলটি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মগের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ভিতর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ক্লু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খেলার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আনন্দের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তালে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স্বতঃস্ফুর্তভাবে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শিরোনামের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মাথায়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নিতে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থাকবে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00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শিরোনাম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পর্যন্ত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বিভিন্ন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প্রয়োগ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অর্থা</a:t>
            </a:r>
            <a:r>
              <a:rPr lang="en-US" baseline="0" dirty="0" smtClean="0"/>
              <a:t>ৎ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শিরোনাম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কাছ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57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শিরোনাম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প্রকাশ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মাঝে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হালকা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অনন্দের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অনুভূতি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ছড়াতে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888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26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কিছুক্ষণ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অপেক্ষা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হলে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সঠিক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89E0E-719A-4A03-82A9-E924BE1729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4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76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9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6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83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1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60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2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37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69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1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2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30CA6-0841-44AB-81C7-D55C5C148C9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852E5-08DA-4B0E-A934-D5FF6ACA53F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Md. Nazmul </a:t>
            </a:r>
            <a:r>
              <a:rPr lang="en-US" sz="18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Hoque</a:t>
            </a:r>
            <a:r>
              <a:rPr lang="en-US" sz="1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nazhoq71@ gmail.com , 01724667166</a:t>
            </a:r>
            <a:endParaRPr lang="en-US" sz="18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09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azhoq71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gif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3.wmf"/><Relationship Id="rId4" Type="http://schemas.openxmlformats.org/officeDocument/2006/relationships/image" Target="../media/image25.png"/><Relationship Id="rId9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5.png"/><Relationship Id="rId18" Type="http://schemas.openxmlformats.org/officeDocument/2006/relationships/oleObject" Target="../embeddings/oleObject7.bin"/><Relationship Id="rId3" Type="http://schemas.openxmlformats.org/officeDocument/2006/relationships/audio" Target="../media/media2.m4a"/><Relationship Id="rId7" Type="http://schemas.openxmlformats.org/officeDocument/2006/relationships/notesSlide" Target="../notesSlides/notesSlide12.xml"/><Relationship Id="rId12" Type="http://schemas.openxmlformats.org/officeDocument/2006/relationships/image" Target="../media/image31.wmf"/><Relationship Id="rId17" Type="http://schemas.openxmlformats.org/officeDocument/2006/relationships/image" Target="../media/image32.wmf"/><Relationship Id="rId2" Type="http://schemas.microsoft.com/office/2007/relationships/media" Target="../media/media2.m4a"/><Relationship Id="rId16" Type="http://schemas.openxmlformats.org/officeDocument/2006/relationships/oleObject" Target="../embeddings/oleObject6.bin"/><Relationship Id="rId20" Type="http://schemas.openxmlformats.org/officeDocument/2006/relationships/image" Target="../media/image5.png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7.xml"/><Relationship Id="rId11" Type="http://schemas.openxmlformats.org/officeDocument/2006/relationships/oleObject" Target="../embeddings/oleObject5.bin"/><Relationship Id="rId5" Type="http://schemas.openxmlformats.org/officeDocument/2006/relationships/audio" Target="../media/media3.m4a"/><Relationship Id="rId15" Type="http://schemas.openxmlformats.org/officeDocument/2006/relationships/image" Target="../media/image26.png"/><Relationship Id="rId10" Type="http://schemas.openxmlformats.org/officeDocument/2006/relationships/image" Target="../media/image30.wmf"/><Relationship Id="rId19" Type="http://schemas.openxmlformats.org/officeDocument/2006/relationships/image" Target="../media/image33.wmf"/><Relationship Id="rId4" Type="http://schemas.microsoft.com/office/2007/relationships/media" Target="../media/media3.m4a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9.png"/><Relationship Id="rId18" Type="http://schemas.microsoft.com/office/2007/relationships/hdphoto" Target="../media/hdphoto10.wdp"/><Relationship Id="rId26" Type="http://schemas.microsoft.com/office/2007/relationships/hdphoto" Target="../media/hdphoto14.wdp"/><Relationship Id="rId3" Type="http://schemas.openxmlformats.org/officeDocument/2006/relationships/image" Target="../media/image34.png"/><Relationship Id="rId21" Type="http://schemas.openxmlformats.org/officeDocument/2006/relationships/image" Target="../media/image43.png"/><Relationship Id="rId7" Type="http://schemas.openxmlformats.org/officeDocument/2006/relationships/image" Target="../media/image36.png"/><Relationship Id="rId12" Type="http://schemas.microsoft.com/office/2007/relationships/hdphoto" Target="../media/hdphoto7.wdp"/><Relationship Id="rId17" Type="http://schemas.openxmlformats.org/officeDocument/2006/relationships/image" Target="../media/image41.png"/><Relationship Id="rId25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6" Type="http://schemas.microsoft.com/office/2007/relationships/hdphoto" Target="../media/hdphoto9.wdp"/><Relationship Id="rId20" Type="http://schemas.microsoft.com/office/2007/relationships/hdphoto" Target="../media/hdphoto1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38.png"/><Relationship Id="rId24" Type="http://schemas.microsoft.com/office/2007/relationships/hdphoto" Target="../media/hdphoto13.wdp"/><Relationship Id="rId5" Type="http://schemas.openxmlformats.org/officeDocument/2006/relationships/image" Target="../media/image35.png"/><Relationship Id="rId15" Type="http://schemas.openxmlformats.org/officeDocument/2006/relationships/image" Target="../media/image40.png"/><Relationship Id="rId23" Type="http://schemas.openxmlformats.org/officeDocument/2006/relationships/image" Target="../media/image44.png"/><Relationship Id="rId10" Type="http://schemas.microsoft.com/office/2007/relationships/hdphoto" Target="../media/hdphoto6.wdp"/><Relationship Id="rId19" Type="http://schemas.openxmlformats.org/officeDocument/2006/relationships/image" Target="../media/image42.png"/><Relationship Id="rId4" Type="http://schemas.microsoft.com/office/2007/relationships/hdphoto" Target="../media/hdphoto3.wdp"/><Relationship Id="rId9" Type="http://schemas.openxmlformats.org/officeDocument/2006/relationships/image" Target="../media/image37.png"/><Relationship Id="rId14" Type="http://schemas.microsoft.com/office/2007/relationships/hdphoto" Target="../media/hdphoto8.wdp"/><Relationship Id="rId22" Type="http://schemas.microsoft.com/office/2007/relationships/hdphoto" Target="../media/hdphoto12.wdp"/><Relationship Id="rId27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6.pn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9.png"/><Relationship Id="rId7" Type="http://schemas.microsoft.com/office/2007/relationships/hdphoto" Target="../media/hdphoto1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15.wdp"/><Relationship Id="rId10" Type="http://schemas.openxmlformats.org/officeDocument/2006/relationships/image" Target="../media/image4.png"/><Relationship Id="rId4" Type="http://schemas.openxmlformats.org/officeDocument/2006/relationships/image" Target="../media/image50.png"/><Relationship Id="rId9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nazhoq71@gmail.com" TargetMode="Externa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15.jpg"/><Relationship Id="rId12" Type="http://schemas.openxmlformats.org/officeDocument/2006/relationships/image" Target="../media/image20.png"/><Relationship Id="rId17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6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audio" Target="../media/audio5.wav"/><Relationship Id="rId15" Type="http://schemas.openxmlformats.org/officeDocument/2006/relationships/audio" Target="../media/audio4.wav"/><Relationship Id="rId10" Type="http://schemas.openxmlformats.org/officeDocument/2006/relationships/image" Target="../media/image18.png"/><Relationship Id="rId4" Type="http://schemas.openxmlformats.org/officeDocument/2006/relationships/audio" Target="../media/audio4.wav"/><Relationship Id="rId9" Type="http://schemas.openxmlformats.org/officeDocument/2006/relationships/image" Target="../media/image17.png"/><Relationship Id="rId1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062" y="940329"/>
            <a:ext cx="1054971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এই  স্লাইডটি সম্মানিত শিক্ষকবৃন্দের জন্য  </a:t>
            </a:r>
          </a:p>
          <a:p>
            <a:pPr algn="just"/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স্লাইডটি হাইড করে রাখা হয়েছে । </a:t>
            </a:r>
            <a:r>
              <a:rPr lang="bn-BD" sz="2000" dirty="0">
                <a:latin typeface="Times New Roman" panose="02020603050405020304" pitchFamily="18" charset="0"/>
              </a:rPr>
              <a:t>f5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চেপে</a:t>
            </a:r>
            <a:r>
              <a:rPr lang="bn-BD" sz="2000" dirty="0">
                <a:latin typeface="Times New Roman" panose="02020603050405020304" pitchFamily="18" charset="0"/>
              </a:rPr>
              <a:t>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শুরু করলে  হাইড স্লাইডগুলো দেখা</a:t>
            </a:r>
            <a:r>
              <a:rPr lang="en-GB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যাবে না । এই পাঠটি শ্রেণিকক্ষে উপস্থাপনের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স্লাইড নোটে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পরামর্শ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নেওয়া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নির্ধারিত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নেওয়ার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অনুরোধ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রইলো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ফ্রন্ট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জনিত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কনো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অনুরোধ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রইলো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endParaRPr lang="en-US" sz="2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অনুরোধক্রমে</a:t>
            </a:r>
            <a:endParaRPr lang="en-US" sz="2000" u="sng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dirty="0" err="1" smtClean="0"/>
              <a:t>মোঃ</a:t>
            </a:r>
            <a:r>
              <a:rPr lang="en-US" sz="2000" dirty="0" smtClean="0"/>
              <a:t> </a:t>
            </a:r>
            <a:r>
              <a:rPr lang="en-US" sz="2000" dirty="0" err="1" smtClean="0"/>
              <a:t>নাজমুল</a:t>
            </a:r>
            <a:r>
              <a:rPr lang="en-US" sz="2000" dirty="0" smtClean="0"/>
              <a:t> </a:t>
            </a:r>
            <a:r>
              <a:rPr lang="en-US" sz="2000" dirty="0" err="1" smtClean="0"/>
              <a:t>হক</a:t>
            </a:r>
            <a:endParaRPr lang="en-US" sz="2000" dirty="0"/>
          </a:p>
          <a:p>
            <a:r>
              <a:rPr lang="en-US" sz="2000" dirty="0" err="1" smtClean="0"/>
              <a:t>সহকারী</a:t>
            </a:r>
            <a:r>
              <a:rPr lang="en-US" sz="2000" dirty="0" smtClean="0"/>
              <a:t> </a:t>
            </a:r>
            <a:r>
              <a:rPr lang="en-US" sz="2000" dirty="0" err="1" smtClean="0"/>
              <a:t>শিক্ষক</a:t>
            </a:r>
            <a:r>
              <a:rPr lang="en-US" sz="2000" dirty="0" smtClean="0"/>
              <a:t> (</a:t>
            </a:r>
            <a:r>
              <a:rPr lang="en-US" sz="2000" dirty="0" err="1" smtClean="0"/>
              <a:t>গণিত</a:t>
            </a:r>
            <a:r>
              <a:rPr lang="en-US" sz="2000" dirty="0" smtClean="0"/>
              <a:t> ও </a:t>
            </a:r>
            <a:r>
              <a:rPr lang="en-US" sz="2000" dirty="0" err="1" smtClean="0"/>
              <a:t>সা.বি</a:t>
            </a:r>
            <a:r>
              <a:rPr lang="en-US" sz="2000" dirty="0" smtClean="0"/>
              <a:t>.)</a:t>
            </a: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শ্রীধরগুড়নই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দাখিল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আত্রাই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অ্যাম্বাসেডর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>
                <a:cs typeface="NikoshBAN" panose="02000000000000000000" pitchFamily="2" charset="0"/>
                <a:hlinkClick r:id="rId3"/>
              </a:rPr>
              <a:t>nazhoq71@gmail.com</a:t>
            </a:r>
            <a:endParaRPr lang="en-US" sz="2000" dirty="0">
              <a:cs typeface="NikoshBAN" panose="02000000000000000000" pitchFamily="2" charset="0"/>
            </a:endParaRPr>
          </a:p>
          <a:p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০১৭২৪-৬৬৭১৬৬</a:t>
            </a: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স্থায়ী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ঠিকানাঃ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গ্রাম+পোস্টঃ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মহিষডাঙ্গা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নলডাঙ্গা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নাটোর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85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055999" y="5281462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338153" y="5264488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489490" y="5404746"/>
            <a:ext cx="5913118" cy="138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345">
            <a:off x="2220620" y="2662932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 flipV="1">
            <a:off x="2470440" y="1293840"/>
            <a:ext cx="2515581" cy="41103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Arc 6"/>
          <p:cNvSpPr/>
          <p:nvPr/>
        </p:nvSpPr>
        <p:spPr>
          <a:xfrm>
            <a:off x="-1563423" y="2446974"/>
            <a:ext cx="6771254" cy="6006516"/>
          </a:xfrm>
          <a:prstGeom prst="arc">
            <a:avLst>
              <a:gd name="adj1" fmla="val 17841127"/>
              <a:gd name="adj2" fmla="val 42253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498577" y="389138"/>
            <a:ext cx="9194847" cy="648072"/>
            <a:chOff x="1498577" y="51471"/>
            <a:chExt cx="9194847" cy="648072"/>
          </a:xfrm>
        </p:grpSpPr>
        <p:sp>
          <p:nvSpPr>
            <p:cNvPr id="9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তোমরা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কি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বলতে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ডিগ্রী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কোণ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করা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হলো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?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7123" y="246152"/>
            <a:ext cx="997424" cy="934043"/>
            <a:chOff x="401382" y="2966799"/>
            <a:chExt cx="1916149" cy="1794387"/>
          </a:xfrm>
        </p:grpSpPr>
        <p:sp>
          <p:nvSpPr>
            <p:cNvPr id="12" name="Frame 11"/>
            <p:cNvSpPr/>
            <p:nvPr/>
          </p:nvSpPr>
          <p:spPr>
            <a:xfrm>
              <a:off x="851338" y="3310759"/>
              <a:ext cx="1466193" cy="1450427"/>
            </a:xfrm>
            <a:prstGeom prst="frame">
              <a:avLst>
                <a:gd name="adj1" fmla="val 1032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1382" y="2966799"/>
              <a:ext cx="1245476" cy="1150885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Arc 13"/>
          <p:cNvSpPr/>
          <p:nvPr/>
        </p:nvSpPr>
        <p:spPr>
          <a:xfrm>
            <a:off x="2470439" y="2777289"/>
            <a:ext cx="5397471" cy="5333999"/>
          </a:xfrm>
          <a:prstGeom prst="arc">
            <a:avLst>
              <a:gd name="adj1" fmla="val 12826517"/>
              <a:gd name="adj2" fmla="val 1592575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436660" y="2049859"/>
            <a:ext cx="6024077" cy="33736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6620688"/>
              </p:ext>
            </p:extLst>
          </p:nvPr>
        </p:nvGraphicFramePr>
        <p:xfrm>
          <a:off x="1244333" y="5007551"/>
          <a:ext cx="985241" cy="788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22" name="Equation" r:id="rId5" imgW="253800" imgH="203040" progId="Equation.3">
                  <p:embed/>
                </p:oleObj>
              </mc:Choice>
              <mc:Fallback>
                <p:oleObj name="Equation" r:id="rId5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44333" y="5007551"/>
                        <a:ext cx="985241" cy="7881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Arc 16"/>
          <p:cNvSpPr/>
          <p:nvPr/>
        </p:nvSpPr>
        <p:spPr>
          <a:xfrm>
            <a:off x="2453689" y="2717066"/>
            <a:ext cx="5397471" cy="5333999"/>
          </a:xfrm>
          <a:prstGeom prst="arc">
            <a:avLst>
              <a:gd name="adj1" fmla="val 17098716"/>
              <a:gd name="adj2" fmla="val 1960641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652879">
            <a:off x="1190845" y="428656"/>
            <a:ext cx="5397471" cy="5333999"/>
          </a:xfrm>
          <a:prstGeom prst="arc">
            <a:avLst>
              <a:gd name="adj1" fmla="val 19652340"/>
              <a:gd name="adj2" fmla="val 49202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13909">
            <a:off x="793140" y="1961106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0" name="Group 19"/>
          <p:cNvGrpSpPr/>
          <p:nvPr/>
        </p:nvGrpSpPr>
        <p:grpSpPr>
          <a:xfrm rot="19840981">
            <a:off x="2080781" y="3014490"/>
            <a:ext cx="8524687" cy="4432232"/>
            <a:chOff x="2408961" y="5351257"/>
            <a:chExt cx="7987682" cy="443223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10937">
            <a:off x="96580" y="1977885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roup 23"/>
          <p:cNvGrpSpPr/>
          <p:nvPr/>
        </p:nvGrpSpPr>
        <p:grpSpPr>
          <a:xfrm rot="18101632">
            <a:off x="947288" y="2020689"/>
            <a:ext cx="8524687" cy="4432232"/>
            <a:chOff x="2408961" y="5351257"/>
            <a:chExt cx="7987682" cy="443223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7" name="Group 26"/>
          <p:cNvGrpSpPr/>
          <p:nvPr/>
        </p:nvGrpSpPr>
        <p:grpSpPr>
          <a:xfrm>
            <a:off x="1123715" y="4910836"/>
            <a:ext cx="8524687" cy="4432232"/>
            <a:chOff x="2408961" y="5351257"/>
            <a:chExt cx="7987682" cy="443223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0" name="Group 29"/>
          <p:cNvGrpSpPr/>
          <p:nvPr/>
        </p:nvGrpSpPr>
        <p:grpSpPr>
          <a:xfrm>
            <a:off x="1524365" y="429674"/>
            <a:ext cx="9194847" cy="648072"/>
            <a:chOff x="1498577" y="51471"/>
            <a:chExt cx="9194847" cy="648072"/>
          </a:xfrm>
        </p:grpSpPr>
        <p:sp>
          <p:nvSpPr>
            <p:cNvPr id="31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32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18460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আঁকা</a:t>
              </a:r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লো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62911" y="271940"/>
            <a:ext cx="997424" cy="934043"/>
            <a:chOff x="401382" y="2966799"/>
            <a:chExt cx="1916149" cy="1794387"/>
          </a:xfrm>
        </p:grpSpPr>
        <p:sp>
          <p:nvSpPr>
            <p:cNvPr id="34" name="Frame 33"/>
            <p:cNvSpPr/>
            <p:nvPr/>
          </p:nvSpPr>
          <p:spPr>
            <a:xfrm>
              <a:off x="851338" y="3310759"/>
              <a:ext cx="1466193" cy="1450427"/>
            </a:xfrm>
            <a:prstGeom prst="frame">
              <a:avLst>
                <a:gd name="adj1" fmla="val 1032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01382" y="2966799"/>
              <a:ext cx="1245476" cy="1150885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1728391" y="420190"/>
            <a:ext cx="971619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সমদ্বিখন্ডক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-335580" y="255030"/>
            <a:ext cx="1962230" cy="1254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231902" y="-4502"/>
            <a:ext cx="1645920" cy="1645920"/>
            <a:chOff x="231902" y="975607"/>
            <a:chExt cx="1845290" cy="1405881"/>
          </a:xfrm>
        </p:grpSpPr>
        <p:sp>
          <p:nvSpPr>
            <p:cNvPr id="39" name="Freeform 38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Freeform 40"/>
          <p:cNvSpPr/>
          <p:nvPr/>
        </p:nvSpPr>
        <p:spPr>
          <a:xfrm>
            <a:off x="381333" y="129489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908365"/>
              </p:ext>
            </p:extLst>
          </p:nvPr>
        </p:nvGraphicFramePr>
        <p:xfrm>
          <a:off x="2135924" y="504008"/>
          <a:ext cx="707573" cy="566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23" name="Equation" r:id="rId9" imgW="253800" imgH="203040" progId="Equation.3">
                  <p:embed/>
                </p:oleObj>
              </mc:Choice>
              <mc:Fallback>
                <p:oleObj name="Equation" r:id="rId9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35924" y="504008"/>
                        <a:ext cx="707573" cy="566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045241"/>
              </p:ext>
            </p:extLst>
          </p:nvPr>
        </p:nvGraphicFramePr>
        <p:xfrm>
          <a:off x="4104573" y="4598468"/>
          <a:ext cx="6731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24" name="Equation" r:id="rId11" imgW="241200" imgH="203040" progId="Equation.3">
                  <p:embed/>
                </p:oleObj>
              </mc:Choice>
              <mc:Fallback>
                <p:oleObj name="Equation" r:id="rId11" imgW="2412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04573" y="4598468"/>
                        <a:ext cx="673100" cy="566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Arc 43"/>
          <p:cNvSpPr/>
          <p:nvPr/>
        </p:nvSpPr>
        <p:spPr>
          <a:xfrm>
            <a:off x="-1753923" y="2599374"/>
            <a:ext cx="6771254" cy="6006516"/>
          </a:xfrm>
          <a:prstGeom prst="arc">
            <a:avLst>
              <a:gd name="adj1" fmla="val 20037850"/>
              <a:gd name="adj2" fmla="val 2148126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238054">
            <a:off x="-2765769" y="497204"/>
            <a:ext cx="10559773" cy="978408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7566043">
            <a:off x="-98035" y="490419"/>
            <a:ext cx="10559773" cy="978408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186216">
            <a:off x="-2774888" y="520157"/>
            <a:ext cx="10559773" cy="978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2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7 L 0.49597 0.00463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40" y="-27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596 0.00463 L 0.53086 -0.08518 L 0.55859 -0.11273 L 0.61406 -0.13356 L 0.67395 -0.07615 L 0.7125 -0.04444 " pathEditMode="relative" rAng="660000" ptsTypes="AAAAAA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3.125E-6 -0.00046 C 0.00312 -0.00741 0.00664 -0.01366 0.0095 -0.02268 C 0.01028 -0.02569 0.00989 -0.03056 0.0108 -0.0338 C 0.01237 -0.04028 0.01901 -0.05671 0.02174 -0.06065 C 0.0233 -0.06273 0.02539 -0.06319 0.02708 -0.06435 C 0.04531 -0.09815 0.01849 -0.04954 0.03528 -0.07546 C 0.03815 -0.08009 0.04075 -0.08611 0.04362 -0.09074 L 0.05169 -0.10602 C 0.0539 -0.11018 0.05625 -0.11319 0.05859 -0.11736 C 0.05989 -0.12014 0.06119 -0.12292 0.06263 -0.125 C 0.06484 -0.12824 0.06718 -0.1294 0.0694 -0.13264 C 0.07148 -0.13588 0.07291 -0.14097 0.07487 -0.14375 C 0.07617 -0.14583 0.0776 -0.1463 0.0789 -0.14792 C 0.08359 -0.15301 0.08685 -0.15949 0.09127 -0.16667 C 0.09609 -0.18472 0.09414 -0.18032 0.10078 -0.19306 C 0.10351 -0.19838 0.10586 -0.20556 0.10898 -0.20833 L 0.11718 -0.21597 C 0.11849 -0.21852 0.11992 -0.22083 0.12122 -0.22361 C 0.12226 -0.22569 0.12291 -0.22963 0.12396 -0.23125 C 0.12565 -0.23333 0.1276 -0.23333 0.12955 -0.23495 C 0.13086 -0.23611 0.13216 -0.23773 0.13359 -0.23843 C 0.1358 -0.24005 0.13802 -0.24097 0.14036 -0.24259 C 0.15195 -0.24977 0.1388 -0.24329 0.15534 -0.25023 C 0.15664 -0.25139 0.15807 -0.25301 0.15937 -0.2537 C 0.17135 -0.26227 0.18138 -0.26018 0.19492 -0.26134 L 0.24804 -0.26528 L 0.27812 -0.26134 C 0.28906 -0.25926 0.31093 -0.2537 0.31093 -0.25417 C 0.31354 -0.25139 0.31627 -0.24722 0.31901 -0.24606 C 0.34075 -0.23773 0.32539 -0.24259 0.36536 -0.24259 L 0.37239 -0.23495 " pathEditMode="relative" rAng="0" ptsTypes="AAAAAAAAAAAAAAAAAAAAAAAAAAAAAAAA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"/>
                            </p:stCondLst>
                            <p:childTnLst>
                              <p:par>
                                <p:cTn id="2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900"/>
                            </p:stCondLst>
                            <p:childTnLst>
                              <p:par>
                                <p:cTn id="3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4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50"/>
                            </p:stCondLst>
                            <p:childTnLst>
                              <p:par>
                                <p:cTn id="47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50"/>
                            </p:stCondLst>
                            <p:childTnLst>
                              <p:par>
                                <p:cTn id="5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0.22331 -0.003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5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8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" presetClass="exit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750"/>
                            </p:stCondLst>
                            <p:childTnLst>
                              <p:par>
                                <p:cTn id="102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6 L 0.21263 -0.59977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38" y="-30208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850"/>
                            </p:stCondLst>
                            <p:childTnLst>
                              <p:par>
                                <p:cTn id="10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63 -0.59977 L 0.24765 -0.68959 L 0.27539 -0.71713 L 0.33086 -0.7382 L 0.39075 -0.68033 L 0.42916 -0.64862 " pathEditMode="relative" rAng="660000" ptsTypes="AAAAAA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-3.75E-6 -0.00046 C 0.00313 -0.0074 0.00664 -0.01365 0.00951 -0.02268 C 0.01029 -0.02569 0.0099 -0.03055 0.01081 -0.03379 C 0.01237 -0.04027 0.01901 -0.05671 0.02175 -0.06064 C 0.02331 -0.06273 0.02539 -0.06319 0.02709 -0.06435 C 0.04532 -0.09814 0.01849 -0.04953 0.03529 -0.07546 C 0.03815 -0.08009 0.04076 -0.08611 0.04362 -0.09074 L 0.0517 -0.10601 C 0.05391 -0.11018 0.05625 -0.11319 0.0586 -0.11736 C 0.0599 -0.12013 0.0612 -0.12291 0.06263 -0.125 C 0.06485 -0.12824 0.06719 -0.12939 0.0694 -0.13263 C 0.07149 -0.13588 0.07292 -0.14097 0.07487 -0.14375 C 0.07618 -0.14583 0.07761 -0.14629 0.07891 -0.14791 C 0.0836 -0.15301 0.08685 -0.15949 0.09128 -0.16666 C 0.0961 -0.18472 0.09414 -0.18032 0.10079 -0.19305 C 0.10352 -0.19838 0.10586 -0.20555 0.10899 -0.20833 L 0.11719 -0.21597 C 0.11849 -0.21851 0.11993 -0.22083 0.12123 -0.22361 C 0.12227 -0.22569 0.12292 -0.22963 0.12396 -0.23125 C 0.12565 -0.23333 0.12761 -0.23333 0.12956 -0.23495 C 0.13086 -0.23611 0.13217 -0.2375 0.1336 -0.23842 C 0.13581 -0.23981 0.13802 -0.24097 0.14037 -0.24259 C 0.15196 -0.24976 0.13881 -0.24328 0.15534 -0.25023 C 0.15664 -0.25138 0.15808 -0.25301 0.15938 -0.2537 C 0.17136 -0.26226 0.18138 -0.26018 0.19493 -0.26134 L 0.24792 -0.26527 L 0.27813 -0.26134 C 0.28907 -0.25926 0.31094 -0.2537 0.31094 -0.25416 C 0.31355 -0.25138 0.31628 -0.24722 0.31901 -0.24606 C 0.34076 -0.2375 0.32539 -0.24259 0.36537 -0.24259 L 0.3724 -0.23495 " pathEditMode="relative" rAng="0" ptsTypes="AAAAAAAAAAAAAAAAAAAAAAAAAAAAAAAA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850"/>
                            </p:stCondLst>
                            <p:childTnLst>
                              <p:par>
                                <p:cTn id="11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1350"/>
                            </p:stCondLst>
                            <p:childTnLst>
                              <p:par>
                                <p:cTn id="12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2350"/>
                            </p:stCondLst>
                            <p:childTnLst>
                              <p:par>
                                <p:cTn id="1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22222E-6 L -0.10365 -0.33703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2" y="-1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5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250"/>
                            </p:stCondLst>
                            <p:childTnLst>
                              <p:par>
                                <p:cTn id="189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7 L 0.49583 -0.50046 " pathEditMode="relative" rAng="0" ptsTypes="AA">
                                      <p:cBhvr>
                                        <p:cTn id="1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92" y="-25231"/>
                                    </p:animMotion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350"/>
                            </p:stCondLst>
                            <p:childTnLst>
                              <p:par>
                                <p:cTn id="19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583 -0.50046 L 0.53086 -0.59028 L 0.55859 -0.61783 L 0.61406 -0.63889 L 0.67396 -0.58102 L 0.71237 -0.54931 " pathEditMode="relative" rAng="660000" ptsTypes="AAAAAA">
                                      <p:cBhvr>
                                        <p:cTn id="1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2.5E-6 -0.00046 C 0.00313 -0.00741 0.00664 -0.01366 0.00951 -0.02268 C 0.01029 -0.02569 0.0099 -0.03055 0.01081 -0.03379 C 0.01237 -0.04028 0.01901 -0.05671 0.02175 -0.06065 C 0.02331 -0.06273 0.02539 -0.06319 0.02709 -0.06435 C 0.04532 -0.09815 0.01849 -0.04954 0.03529 -0.07546 C 0.03815 -0.08009 0.04076 -0.08611 0.04362 -0.09074 L 0.0517 -0.10602 C 0.05391 -0.11018 0.05625 -0.11319 0.0586 -0.11736 C 0.0599 -0.12014 0.0612 -0.12292 0.06263 -0.125 C 0.06485 -0.12824 0.06719 -0.1294 0.0694 -0.13264 C 0.07149 -0.13588 0.07292 -0.14097 0.07487 -0.14375 C 0.07617 -0.14583 0.07761 -0.14629 0.07891 -0.14792 C 0.0836 -0.15301 0.08685 -0.15949 0.09128 -0.16667 C 0.0961 -0.18472 0.09414 -0.18032 0.10078 -0.19305 C 0.10352 -0.19838 0.10586 -0.20555 0.10899 -0.20833 L 0.11719 -0.21597 C 0.11849 -0.21852 0.11992 -0.22083 0.12123 -0.22361 C 0.12227 -0.22569 0.12292 -0.22963 0.12396 -0.23125 C 0.12565 -0.23333 0.12761 -0.23333 0.12956 -0.23495 C 0.13086 -0.23611 0.13216 -0.2375 0.1336 -0.23842 C 0.13581 -0.23981 0.13802 -0.24097 0.14037 -0.24259 C 0.15196 -0.24977 0.1388 -0.24329 0.15534 -0.25023 C 0.15664 -0.25139 0.15808 -0.25301 0.15938 -0.2537 C 0.17136 -0.26227 0.18138 -0.26018 0.19492 -0.26134 L 0.24792 -0.26528 L 0.27813 -0.26134 C 0.28907 -0.25926 0.31094 -0.2537 0.31094 -0.25417 C 0.31354 -0.25139 0.31628 -0.24722 0.31901 -0.24606 C 0.34076 -0.2375 0.32539 -0.24259 0.36537 -0.24259 L 0.3724 -0.23495 " pathEditMode="relative" rAng="0" ptsTypes="AAAAAAAAAAAAAAAAAAAAAAAAAAAAAAAA">
                                      <p:cBhvr>
                                        <p:cTn id="1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350"/>
                            </p:stCondLst>
                            <p:childTnLst>
                              <p:par>
                                <p:cTn id="20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4850"/>
                            </p:stCondLst>
                            <p:childTnLst>
                              <p:par>
                                <p:cTn id="2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2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500"/>
                            </p:stCondLst>
                            <p:childTnLst>
                              <p:par>
                                <p:cTn id="264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7" grpId="0" animBg="1"/>
      <p:bldP spid="14" grpId="0" animBg="1"/>
      <p:bldP spid="17" grpId="0" animBg="1"/>
      <p:bldP spid="18" grpId="0" animBg="1"/>
      <p:bldP spid="36" grpId="0" animBg="1"/>
      <p:bldP spid="37" grpId="0" animBg="1"/>
      <p:bldP spid="41" grpId="0" animBg="1"/>
      <p:bldP spid="44" grpId="0" animBg="1"/>
      <p:bldP spid="4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8391" y="3012084"/>
            <a:ext cx="971619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পেন্সিল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কম্পাসের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সমদ্বিখন্ডক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2463491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2530240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3" y="2664231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28017" y="1024965"/>
            <a:ext cx="1745991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Baby_Boy_Girl4.png"/>
          <p:cNvPicPr>
            <a:picLocks noChangeAspect="1"/>
          </p:cNvPicPr>
          <p:nvPr/>
        </p:nvPicPr>
        <p:blipFill rotWithShape="1">
          <a:blip r:embed="rId3" cstate="print"/>
          <a:srcRect l="48173" r="-1"/>
          <a:stretch/>
        </p:blipFill>
        <p:spPr>
          <a:xfrm>
            <a:off x="5541001" y="242357"/>
            <a:ext cx="1170864" cy="2201740"/>
          </a:xfrm>
          <a:prstGeom prst="rect">
            <a:avLst/>
          </a:prstGeom>
        </p:spPr>
      </p:pic>
      <p:pic>
        <p:nvPicPr>
          <p:cNvPr id="10" name="Picture 9" descr="Baby_Boy_Girl4.png"/>
          <p:cNvPicPr>
            <a:picLocks noChangeAspect="1"/>
          </p:cNvPicPr>
          <p:nvPr/>
        </p:nvPicPr>
        <p:blipFill rotWithShape="1">
          <a:blip r:embed="rId3" cstate="print"/>
          <a:srcRect r="50918"/>
          <a:stretch/>
        </p:blipFill>
        <p:spPr>
          <a:xfrm>
            <a:off x="4432061" y="239531"/>
            <a:ext cx="1108808" cy="220174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579928" y="3949308"/>
            <a:ext cx="2502142" cy="2375344"/>
            <a:chOff x="6161398" y="1553752"/>
            <a:chExt cx="2502142" cy="2375344"/>
          </a:xfrm>
        </p:grpSpPr>
        <p:sp>
          <p:nvSpPr>
            <p:cNvPr id="12" name="Oval 11"/>
            <p:cNvSpPr/>
            <p:nvPr/>
          </p:nvSpPr>
          <p:spPr>
            <a:xfrm>
              <a:off x="6161398" y="1553752"/>
              <a:ext cx="2502142" cy="2375344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C00000"/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203200" h="1460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4-Point Star 12"/>
            <p:cNvSpPr/>
            <p:nvPr/>
          </p:nvSpPr>
          <p:spPr>
            <a:xfrm>
              <a:off x="7321536" y="2619427"/>
              <a:ext cx="165498" cy="214421"/>
            </a:xfrm>
            <a:prstGeom prst="star4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07402" y="4406153"/>
            <a:ext cx="228860" cy="1399205"/>
            <a:chOff x="3810000" y="3124200"/>
            <a:chExt cx="414996" cy="3200400"/>
          </a:xfrm>
        </p:grpSpPr>
        <p:grpSp>
          <p:nvGrpSpPr>
            <p:cNvPr id="15" name="Group 38"/>
            <p:cNvGrpSpPr/>
            <p:nvPr/>
          </p:nvGrpSpPr>
          <p:grpSpPr>
            <a:xfrm>
              <a:off x="3810000" y="3124200"/>
              <a:ext cx="414996" cy="3200400"/>
              <a:chOff x="3914336" y="2362200"/>
              <a:chExt cx="310660" cy="3962400"/>
            </a:xfrm>
          </p:grpSpPr>
          <p:sp>
            <p:nvSpPr>
              <p:cNvPr id="17" name="Isosceles Triangle 16"/>
              <p:cNvSpPr/>
              <p:nvPr/>
            </p:nvSpPr>
            <p:spPr>
              <a:xfrm>
                <a:off x="3914336" y="2362200"/>
                <a:ext cx="304800" cy="1981200"/>
              </a:xfrm>
              <a:prstGeom prst="triangle">
                <a:avLst/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C0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 flipV="1">
                <a:off x="3920196" y="4343400"/>
                <a:ext cx="304800" cy="1981200"/>
              </a:xfrm>
              <a:prstGeom prst="triangl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874182" y="4692124"/>
              <a:ext cx="268115" cy="119379"/>
            </a:xfrm>
            <a:prstGeom prst="ellipse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640062" y="3978319"/>
            <a:ext cx="337541" cy="2252434"/>
            <a:chOff x="4224186" y="236408"/>
            <a:chExt cx="167510" cy="2252434"/>
          </a:xfrm>
        </p:grpSpPr>
        <p:grpSp>
          <p:nvGrpSpPr>
            <p:cNvPr id="20" name="Group 19"/>
            <p:cNvGrpSpPr/>
            <p:nvPr/>
          </p:nvGrpSpPr>
          <p:grpSpPr>
            <a:xfrm rot="10800000">
              <a:off x="4267200" y="236408"/>
              <a:ext cx="86528" cy="2252434"/>
              <a:chOff x="6117158" y="554330"/>
              <a:chExt cx="325626" cy="2411665"/>
            </a:xfrm>
          </p:grpSpPr>
          <p:sp>
            <p:nvSpPr>
              <p:cNvPr id="22" name="Isosceles Triangle 21"/>
              <p:cNvSpPr/>
              <p:nvPr/>
            </p:nvSpPr>
            <p:spPr>
              <a:xfrm>
                <a:off x="6117158" y="554330"/>
                <a:ext cx="321194" cy="1211843"/>
              </a:xfrm>
              <a:prstGeom prst="triangle">
                <a:avLst>
                  <a:gd name="adj" fmla="val 46316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 flipV="1">
                <a:off x="6121590" y="1754152"/>
                <a:ext cx="321194" cy="1211843"/>
              </a:xfrm>
              <a:prstGeom prst="triangle">
                <a:avLst>
                  <a:gd name="adj" fmla="val 46316"/>
                </a:avLst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 w="3175"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4224186" y="1199612"/>
              <a:ext cx="167510" cy="33121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Oval 23"/>
          <p:cNvSpPr/>
          <p:nvPr/>
        </p:nvSpPr>
        <p:spPr>
          <a:xfrm>
            <a:off x="8651816" y="3995496"/>
            <a:ext cx="2368609" cy="227819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8466621" y="3903685"/>
            <a:ext cx="2647036" cy="2458200"/>
            <a:chOff x="2576739" y="3078455"/>
            <a:chExt cx="2647036" cy="2458200"/>
          </a:xfrm>
        </p:grpSpPr>
        <p:sp>
          <p:nvSpPr>
            <p:cNvPr id="26" name="TextBox 25"/>
            <p:cNvSpPr txBox="1"/>
            <p:nvPr/>
          </p:nvSpPr>
          <p:spPr>
            <a:xfrm>
              <a:off x="3392507" y="3078455"/>
              <a:ext cx="9887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endPara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68141" y="4045621"/>
              <a:ext cx="455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605060" y="5013435"/>
              <a:ext cx="587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76739" y="4039717"/>
              <a:ext cx="5759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80748" y="4831336"/>
              <a:ext cx="449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84737" y="3191000"/>
              <a:ext cx="2541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636510" y="3492688"/>
              <a:ext cx="360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84993" y="4483951"/>
              <a:ext cx="480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90713" y="4860997"/>
              <a:ext cx="4865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816899" y="4497852"/>
              <a:ext cx="439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739768" y="3583875"/>
              <a:ext cx="685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49686" y="3259312"/>
              <a:ext cx="6616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Right Arrow 37"/>
          <p:cNvSpPr/>
          <p:nvPr/>
        </p:nvSpPr>
        <p:spPr>
          <a:xfrm>
            <a:off x="3246793" y="4239115"/>
            <a:ext cx="3741687" cy="177142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7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0.29597 -0.0020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7 L -0.29518 0.0023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1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8" decel="6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6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2" dur="18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  <p:bldP spid="24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586046" y="1348979"/>
            <a:ext cx="9034454" cy="4160042"/>
            <a:chOff x="1214651" y="996287"/>
            <a:chExt cx="9471546" cy="4449170"/>
          </a:xfrm>
        </p:grpSpPr>
        <p:sp>
          <p:nvSpPr>
            <p:cNvPr id="4" name="Rectangle 3"/>
            <p:cNvSpPr/>
            <p:nvPr/>
          </p:nvSpPr>
          <p:spPr>
            <a:xfrm>
              <a:off x="1357952" y="1146412"/>
              <a:ext cx="9184943" cy="4148919"/>
            </a:xfrm>
            <a:prstGeom prst="rect">
              <a:avLst/>
            </a:prstGeom>
            <a:gradFill flip="none" rotWithShape="1">
              <a:gsLst>
                <a:gs pos="100000">
                  <a:srgbClr val="E3E7E5">
                    <a:lumMod val="87000"/>
                    <a:alpha val="55000"/>
                  </a:srgbClr>
                </a:gs>
                <a:gs pos="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/>
            <p:cNvSpPr/>
            <p:nvPr/>
          </p:nvSpPr>
          <p:spPr>
            <a:xfrm>
              <a:off x="1214651" y="996287"/>
              <a:ext cx="9471546" cy="4449170"/>
            </a:xfrm>
            <a:prstGeom prst="frame">
              <a:avLst>
                <a:gd name="adj1" fmla="val 6219"/>
              </a:avLst>
            </a:prstGeom>
            <a:solidFill>
              <a:srgbClr val="9DC3E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6" name="Rectangle 85"/>
          <p:cNvSpPr/>
          <p:nvPr/>
        </p:nvSpPr>
        <p:spPr>
          <a:xfrm>
            <a:off x="5912277" y="4205407"/>
            <a:ext cx="8451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endParaRPr lang="en-US" sz="32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749659" y="417522"/>
            <a:ext cx="8007755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অঙ্কনের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বিবরণ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218280" y="4103697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18350" y="3240104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20001" y="3238664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200331" y="5038401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>
            <a:off x="6068075" y="2663336"/>
            <a:ext cx="3183480" cy="3178113"/>
          </a:xfrm>
          <a:prstGeom prst="arc">
            <a:avLst>
              <a:gd name="adj1" fmla="val 8157363"/>
              <a:gd name="adj2" fmla="val 959265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>
            <a:off x="3520853" y="2935035"/>
            <a:ext cx="3078141" cy="2890598"/>
          </a:xfrm>
          <a:prstGeom prst="arc">
            <a:avLst>
              <a:gd name="adj1" fmla="val 766620"/>
              <a:gd name="adj2" fmla="val 240999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/>
          <p:cNvSpPr/>
          <p:nvPr/>
        </p:nvSpPr>
        <p:spPr>
          <a:xfrm>
            <a:off x="4796100" y="1962147"/>
            <a:ext cx="3115103" cy="3008772"/>
          </a:xfrm>
          <a:prstGeom prst="arc">
            <a:avLst>
              <a:gd name="adj1" fmla="val 1141949"/>
              <a:gd name="adj2" fmla="val 93087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255199" y="3227824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003667" y="2703166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89527" y="3149524"/>
            <a:ext cx="8451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endParaRPr lang="en-US" sz="32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21400" y="420120"/>
            <a:ext cx="8007755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অঙ্কনের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বিবরণ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Arc 16"/>
          <p:cNvSpPr/>
          <p:nvPr/>
        </p:nvSpPr>
        <p:spPr>
          <a:xfrm rot="20041392">
            <a:off x="8297399" y="2597731"/>
            <a:ext cx="2638255" cy="2309628"/>
          </a:xfrm>
          <a:prstGeom prst="arc">
            <a:avLst>
              <a:gd name="adj1" fmla="val 11251062"/>
              <a:gd name="adj2" fmla="val 1316890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>
            <a:off x="8212452" y="3091912"/>
            <a:ext cx="2638255" cy="2456962"/>
          </a:xfrm>
          <a:prstGeom prst="arc">
            <a:avLst>
              <a:gd name="adj1" fmla="val 11251062"/>
              <a:gd name="adj2" fmla="val 1316890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911653" y="2828687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Arc 19"/>
          <p:cNvSpPr/>
          <p:nvPr/>
        </p:nvSpPr>
        <p:spPr>
          <a:xfrm>
            <a:off x="9344562" y="3091912"/>
            <a:ext cx="2638255" cy="2401538"/>
          </a:xfrm>
          <a:prstGeom prst="arc">
            <a:avLst>
              <a:gd name="adj1" fmla="val 10855708"/>
              <a:gd name="adj2" fmla="val 1214224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766958">
            <a:off x="3940800" y="3014953"/>
            <a:ext cx="2683705" cy="2404158"/>
          </a:xfrm>
          <a:prstGeom prst="arc">
            <a:avLst>
              <a:gd name="adj1" fmla="val 17238293"/>
              <a:gd name="adj2" fmla="val 1993182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3778300">
            <a:off x="3773550" y="2049761"/>
            <a:ext cx="2663466" cy="2186411"/>
          </a:xfrm>
          <a:prstGeom prst="arc">
            <a:avLst>
              <a:gd name="adj1" fmla="val 17238293"/>
              <a:gd name="adj2" fmla="val 1993182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1739910" y="414614"/>
            <a:ext cx="8007755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নির্দেশিত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Arc 23"/>
          <p:cNvSpPr/>
          <p:nvPr/>
        </p:nvSpPr>
        <p:spPr>
          <a:xfrm>
            <a:off x="3030110" y="3031533"/>
            <a:ext cx="2460265" cy="2461916"/>
          </a:xfrm>
          <a:prstGeom prst="arc">
            <a:avLst>
              <a:gd name="adj1" fmla="val 18898750"/>
              <a:gd name="adj2" fmla="val 2159117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/>
          <p:cNvSpPr/>
          <p:nvPr/>
        </p:nvSpPr>
        <p:spPr>
          <a:xfrm>
            <a:off x="4400549" y="2267048"/>
            <a:ext cx="6018797" cy="1990126"/>
          </a:xfrm>
          <a:prstGeom prst="triangle">
            <a:avLst>
              <a:gd name="adj" fmla="val 27838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982118">
            <a:off x="2289570" y="2149075"/>
            <a:ext cx="4203621" cy="420624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1680609" y="404268"/>
            <a:ext cx="8048546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আরেকজন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74845" y="1607501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758906" y="4238124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B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034858" y="4161923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689077" y="5723138"/>
            <a:ext cx="9931423" cy="648072"/>
            <a:chOff x="1498577" y="51471"/>
            <a:chExt cx="9194847" cy="648072"/>
          </a:xfrm>
        </p:grpSpPr>
        <p:sp>
          <p:nvSpPr>
            <p:cNvPr id="32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33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কোণ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ABC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সমদ্বিখন্ডক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4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27623" y="5580152"/>
            <a:ext cx="997424" cy="934043"/>
            <a:chOff x="401382" y="2966799"/>
            <a:chExt cx="1916149" cy="1794387"/>
          </a:xfrm>
        </p:grpSpPr>
        <p:sp>
          <p:nvSpPr>
            <p:cNvPr id="35" name="Frame 34"/>
            <p:cNvSpPr/>
            <p:nvPr/>
          </p:nvSpPr>
          <p:spPr>
            <a:xfrm>
              <a:off x="851338" y="3310759"/>
              <a:ext cx="1466193" cy="1450427"/>
            </a:xfrm>
            <a:prstGeom prst="frame">
              <a:avLst>
                <a:gd name="adj1" fmla="val 1032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01382" y="2966799"/>
              <a:ext cx="1245476" cy="1150885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1761091" y="426643"/>
            <a:ext cx="7968064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-335580" y="-9174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231902" y="-24991"/>
            <a:ext cx="1645920" cy="1645920"/>
            <a:chOff x="231902" y="975607"/>
            <a:chExt cx="1845290" cy="1405881"/>
          </a:xfrm>
        </p:grpSpPr>
        <p:sp>
          <p:nvSpPr>
            <p:cNvPr id="40" name="Freeform 39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 41"/>
          <p:cNvSpPr/>
          <p:nvPr/>
        </p:nvSpPr>
        <p:spPr>
          <a:xfrm>
            <a:off x="381333" y="10900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683636" y="5744576"/>
            <a:ext cx="9931423" cy="648072"/>
            <a:chOff x="1498577" y="51471"/>
            <a:chExt cx="9194847" cy="648072"/>
          </a:xfrm>
        </p:grpSpPr>
        <p:sp>
          <p:nvSpPr>
            <p:cNvPr id="44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45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কোণ</a:t>
              </a:r>
              <a:r>
                <a:rPr lang="en-US" sz="4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ACB</a:t>
              </a:r>
              <a:r>
                <a:rPr lang="en-US" sz="4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4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সমদ্বিখন্ডক</a:t>
              </a:r>
              <a:r>
                <a:rPr lang="en-US" sz="4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r>
                <a:rPr lang="en-US" sz="4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4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46" name="Arc 45"/>
          <p:cNvSpPr/>
          <p:nvPr/>
        </p:nvSpPr>
        <p:spPr>
          <a:xfrm>
            <a:off x="3771900" y="3512854"/>
            <a:ext cx="1416880" cy="1017379"/>
          </a:xfrm>
          <a:prstGeom prst="arc">
            <a:avLst>
              <a:gd name="adj1" fmla="val 19229712"/>
              <a:gd name="adj2" fmla="val 1355799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c 46"/>
          <p:cNvSpPr/>
          <p:nvPr/>
        </p:nvSpPr>
        <p:spPr>
          <a:xfrm flipH="1">
            <a:off x="8808280" y="3493804"/>
            <a:ext cx="1878770" cy="1017379"/>
          </a:xfrm>
          <a:prstGeom prst="arc">
            <a:avLst>
              <a:gd name="adj1" fmla="val 19948437"/>
              <a:gd name="adj2" fmla="val 98394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029712"/>
              </p:ext>
            </p:extLst>
          </p:nvPr>
        </p:nvGraphicFramePr>
        <p:xfrm>
          <a:off x="201002" y="2111624"/>
          <a:ext cx="2117340" cy="823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2" name="Equation" r:id="rId9" imgW="457200" imgH="177480" progId="Equation.3">
                  <p:embed/>
                </p:oleObj>
              </mc:Choice>
              <mc:Fallback>
                <p:oleObj name="Equation" r:id="rId9" imgW="45720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01002" y="2111624"/>
                        <a:ext cx="2117340" cy="823410"/>
                      </a:xfrm>
                      <a:prstGeom prst="rect">
                        <a:avLst/>
                      </a:prstGeom>
                      <a:gradFill>
                        <a:gsLst>
                          <a:gs pos="93000">
                            <a:srgbClr val="E4ECFF"/>
                          </a:gs>
                          <a:gs pos="100000">
                            <a:srgbClr val="007FFF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346579"/>
              </p:ext>
            </p:extLst>
          </p:nvPr>
        </p:nvGraphicFramePr>
        <p:xfrm>
          <a:off x="176213" y="3502025"/>
          <a:ext cx="2176462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3" name="Equation" r:id="rId11" imgW="469800" imgH="203040" progId="Equation.3">
                  <p:embed/>
                </p:oleObj>
              </mc:Choice>
              <mc:Fallback>
                <p:oleObj name="Equation" r:id="rId11" imgW="469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6213" y="3502025"/>
                        <a:ext cx="2176462" cy="942975"/>
                      </a:xfrm>
                      <a:prstGeom prst="rect">
                        <a:avLst/>
                      </a:prstGeom>
                      <a:gradFill>
                        <a:gsLst>
                          <a:gs pos="93000">
                            <a:srgbClr val="E4ECFF"/>
                          </a:gs>
                          <a:gs pos="100000">
                            <a:srgbClr val="007FFF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0" name="Picture 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13909">
            <a:off x="3356566" y="2120054"/>
            <a:ext cx="2306098" cy="1724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1" name="Group 50"/>
          <p:cNvGrpSpPr/>
          <p:nvPr/>
        </p:nvGrpSpPr>
        <p:grpSpPr>
          <a:xfrm rot="20122533">
            <a:off x="3928254" y="2978359"/>
            <a:ext cx="5503096" cy="3443512"/>
            <a:chOff x="2408961" y="5351257"/>
            <a:chExt cx="7987682" cy="4432232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54" name="Straight Connector 53"/>
          <p:cNvCxnSpPr/>
          <p:nvPr/>
        </p:nvCxnSpPr>
        <p:spPr>
          <a:xfrm flipV="1">
            <a:off x="4381664" y="2950476"/>
            <a:ext cx="2897391" cy="13266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540264">
            <a:off x="8399311" y="2178643"/>
            <a:ext cx="4203621" cy="4206240"/>
          </a:xfrm>
          <a:prstGeom prst="rect">
            <a:avLst/>
          </a:prstGeom>
        </p:spPr>
      </p:pic>
      <p:cxnSp>
        <p:nvCxnSpPr>
          <p:cNvPr id="56" name="Straight Connector 55"/>
          <p:cNvCxnSpPr/>
          <p:nvPr/>
        </p:nvCxnSpPr>
        <p:spPr>
          <a:xfrm>
            <a:off x="5490375" y="3182587"/>
            <a:ext cx="4928971" cy="1074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229" y="1536020"/>
            <a:ext cx="2306098" cy="1724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8" name="Group 57"/>
          <p:cNvGrpSpPr/>
          <p:nvPr/>
        </p:nvGrpSpPr>
        <p:grpSpPr>
          <a:xfrm rot="728892">
            <a:off x="4981422" y="3325879"/>
            <a:ext cx="5503096" cy="3443512"/>
            <a:chOff x="2408961" y="5351257"/>
            <a:chExt cx="7987682" cy="4432232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61" name="Rounded Rectangle 10">
            <a:extLst>
              <a:ext uri="{FF2B5EF4-FFF2-40B4-BE49-F238E27FC236}">
                <a16:creationId xmlns="" xmlns:a16="http://schemas.microsoft.com/office/drawing/2014/main" id="{0A779EF3-BBF3-495A-BE9F-D8FA5036E83C}"/>
              </a:ext>
            </a:extLst>
          </p:cNvPr>
          <p:cNvSpPr/>
          <p:nvPr/>
        </p:nvSpPr>
        <p:spPr>
          <a:xfrm>
            <a:off x="-705721" y="5655952"/>
            <a:ext cx="13808815" cy="1001531"/>
          </a:xfrm>
          <a:prstGeom prst="roundRect">
            <a:avLst>
              <a:gd name="adj" fmla="val 0"/>
            </a:avLst>
          </a:prstGeom>
          <a:gradFill>
            <a:gsLst>
              <a:gs pos="45000">
                <a:srgbClr val="007FFF">
                  <a:alpha val="4000"/>
                  <a:lumMod val="19000"/>
                  <a:lumOff val="81000"/>
                </a:srgbClr>
              </a:gs>
              <a:gs pos="100000">
                <a:srgbClr val="007FFF">
                  <a:alpha val="30000"/>
                  <a:lumMod val="90000"/>
                  <a:lumOff val="10000"/>
                </a:srgbClr>
              </a:gs>
              <a:gs pos="0">
                <a:srgbClr val="007FFF">
                  <a:alpha val="30000"/>
                  <a:lumMod val="90000"/>
                  <a:lumOff val="10000"/>
                </a:srgbClr>
              </a:gs>
            </a:gsLst>
            <a:path path="circle">
              <a:fillToRect l="100000" b="100000"/>
            </a:path>
          </a:gra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-17914978" y="5832256"/>
            <a:ext cx="28480181" cy="732603"/>
            <a:chOff x="-6211614" y="5835521"/>
            <a:chExt cx="28480181" cy="732603"/>
          </a:xfrm>
        </p:grpSpPr>
        <p:sp>
          <p:nvSpPr>
            <p:cNvPr id="63" name="TextBox 62"/>
            <p:cNvSpPr txBox="1"/>
            <p:nvPr/>
          </p:nvSpPr>
          <p:spPr>
            <a:xfrm>
              <a:off x="-6211614" y="5921793"/>
              <a:ext cx="284801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  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ABC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ও        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ACB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সমদ্বিখন্ডক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যথাক্রমে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BL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ও  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CM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আঁকি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মনে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,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তারা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পরস্পর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O 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বিন্দুতে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ছেদ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aphicFrame>
          <p:nvGraphicFramePr>
            <p:cNvPr id="64" name="Object 6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6279408"/>
                </p:ext>
              </p:extLst>
            </p:nvPr>
          </p:nvGraphicFramePr>
          <p:xfrm>
            <a:off x="-6188359" y="5835521"/>
            <a:ext cx="701072" cy="647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24" name="Equation" r:id="rId16" imgW="164880" imgH="152280" progId="Equation.3">
                    <p:embed/>
                  </p:oleObj>
                </mc:Choice>
                <mc:Fallback>
                  <p:oleObj name="Equation" r:id="rId16" imgW="164880" imgH="1522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-6188359" y="5835521"/>
                          <a:ext cx="701072" cy="64714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3074672"/>
                </p:ext>
              </p:extLst>
            </p:nvPr>
          </p:nvGraphicFramePr>
          <p:xfrm>
            <a:off x="-3797258" y="5861797"/>
            <a:ext cx="701072" cy="647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25" name="Equation" r:id="rId18" imgW="164880" imgH="152280" progId="Equation.3">
                    <p:embed/>
                  </p:oleObj>
                </mc:Choice>
                <mc:Fallback>
                  <p:oleObj name="Equation" r:id="rId18" imgW="164880" imgH="1522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-3797258" y="5861797"/>
                          <a:ext cx="701072" cy="64714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6" name="Picture 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348039">
            <a:off x="3392263" y="409814"/>
            <a:ext cx="5936848" cy="5940546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-705721" y="411105"/>
            <a:ext cx="305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-96633" y="502812"/>
            <a:ext cx="2377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 rot="5400000">
            <a:off x="3461102" y="2204339"/>
            <a:ext cx="3896880" cy="2438437"/>
            <a:chOff x="2408959" y="5351257"/>
            <a:chExt cx="7987682" cy="4432232"/>
          </a:xfrm>
        </p:grpSpPr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59" y="5788951"/>
              <a:ext cx="7987682" cy="13646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72" name="Picture 7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58525">
            <a:off x="6326346" y="3155830"/>
            <a:ext cx="1951537" cy="145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3" name="Straight Connector 72"/>
          <p:cNvCxnSpPr/>
          <p:nvPr/>
        </p:nvCxnSpPr>
        <p:spPr>
          <a:xfrm flipH="1">
            <a:off x="6353033" y="3347699"/>
            <a:ext cx="2605" cy="914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5449413" y="2475039"/>
            <a:ext cx="1730202" cy="17704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8496973">
            <a:off x="4617469" y="1789421"/>
            <a:ext cx="3410993" cy="3160429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-21501150" y="5915525"/>
            <a:ext cx="30205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BC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OD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লম্ব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BC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বিন্দুতে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ছেদ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OD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239266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বৃত্তটিই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নির্ণেয়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1642955" y="5721567"/>
            <a:ext cx="9985234" cy="648072"/>
            <a:chOff x="1498577" y="51471"/>
            <a:chExt cx="9194847" cy="648072"/>
          </a:xfrm>
        </p:grpSpPr>
        <p:sp>
          <p:nvSpPr>
            <p:cNvPr id="79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80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মনে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ABC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ত্রিভুজ</a:t>
              </a:r>
              <a:endPara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337123" y="5575051"/>
            <a:ext cx="997424" cy="934043"/>
            <a:chOff x="401382" y="2966799"/>
            <a:chExt cx="1916149" cy="1794387"/>
          </a:xfrm>
        </p:grpSpPr>
        <p:sp>
          <p:nvSpPr>
            <p:cNvPr id="82" name="Frame 81"/>
            <p:cNvSpPr/>
            <p:nvPr/>
          </p:nvSpPr>
          <p:spPr>
            <a:xfrm>
              <a:off x="851338" y="3310759"/>
              <a:ext cx="1466193" cy="1450427"/>
            </a:xfrm>
            <a:prstGeom prst="frame">
              <a:avLst>
                <a:gd name="adj1" fmla="val 1032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01382" y="2966799"/>
              <a:ext cx="1245476" cy="1150885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5" name="Voice 006_s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486289" y="6377705"/>
            <a:ext cx="609600" cy="609600"/>
          </a:xfrm>
          <a:prstGeom prst="rect">
            <a:avLst/>
          </a:prstGeom>
        </p:spPr>
      </p:pic>
      <p:pic>
        <p:nvPicPr>
          <p:cNvPr id="84" name="Voice 008_sd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238997" y="64272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2" presetClass="entr" presetSubtype="4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-0.66901 0.01227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51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-0.66836 -0.00116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2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5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5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1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1" presetID="22" presetClass="entr" presetSubtype="8" repeatCount="4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repeatCount="4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3" presetClass="exit" presetSubtype="32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1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500"/>
                            </p:stCondLst>
                            <p:childTnLst>
                              <p:par>
                                <p:cTn id="17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07407E-6 L -0.1095 0.12639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2" y="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500"/>
                            </p:stCondLst>
                            <p:childTnLst>
                              <p:par>
                                <p:cTn id="1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7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78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2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8000"/>
                            </p:stCondLst>
                            <p:childTnLst>
                              <p:par>
                                <p:cTn id="18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46 0.12755 L 0.10495 0.12987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7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2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06" presetID="10" presetClass="entr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6 L 0.00143 0.13587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574"/>
                                    </p:animMotion>
                                  </p:childTnLst>
                                </p:cTn>
                              </p:par>
                              <p:par>
                                <p:cTn id="2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2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5350"/>
                            </p:stCondLst>
                            <p:childTnLst>
                              <p:par>
                                <p:cTn id="2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0.13587 L 0.03646 0.04606 L 0.06419 0.01851 L 0.11966 -0.00255 L 0.17956 0.05532 L 0.21797 0.08703 " pathEditMode="relative" rAng="660000" ptsTypes="AAAAAA">
                                      <p:cBhvr>
                                        <p:cTn id="22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44444E-6 L 2.08333E-7 -0.00047 C -0.00182 -0.00741 -0.00378 -0.01366 -0.00534 -0.02269 C -0.00573 -0.0257 -0.0056 -0.03056 -0.00612 -0.0338 C -0.0069 -0.04028 -0.01224 -0.05672 -0.01367 -0.06065 C -0.01458 -0.06274 -0.01576 -0.0632 -0.01667 -0.06436 C -0.02682 -0.09815 -0.01185 -0.04954 -0.02122 -0.07547 C -0.02279 -0.0801 -0.02435 -0.08612 -0.02591 -0.09075 L -0.03034 -0.10602 C -0.03164 -0.11019 -0.03294 -0.1132 -0.03424 -0.11737 C -0.0349 -0.12014 -0.03568 -0.12292 -0.03646 -0.125 C -0.03685 -0.12825 -0.03737 -0.1294 -0.03867 -0.13264 C -0.03984 -0.13588 -0.04063 -0.14098 -0.04167 -0.14375 C -0.04245 -0.14584 -0.04323 -0.1463 -0.04388 -0.14792 C -0.04648 -0.15301 -0.04831 -0.1595 -0.05078 -0.16667 C -0.05352 -0.18473 -0.05234 -0.18033 -0.05612 -0.19306 C -0.05755 -0.19838 -0.05885 -0.20556 -0.06068 -0.20834 L -0.06523 -0.21598 C -0.06589 -0.21852 -0.0668 -0.22084 -0.06745 -0.22362 C -0.0681 -0.2257 -0.06836 -0.22963 -0.06901 -0.23125 C -0.06992 -0.23334 -0.07096 -0.23334 -0.07214 -0.23496 C -0.07279 -0.23612 -0.07357 -0.2375 -0.07435 -0.23843 C -0.07552 -0.23982 -0.07682 -0.24098 -0.07813 -0.2426 C -0.08451 -0.24977 -0.07721 -0.24329 -0.08646 -0.25024 C -0.08711 -0.25139 -0.08789 -0.25301 -0.08867 -0.25371 C -0.09531 -0.26227 -0.10091 -0.26019 -0.11003 -0.26135 L -0.13789 -0.26528 L -0.15456 -0.26135 C -0.16159 -0.25926 -0.17279 -0.25371 -0.17279 -0.25417 C -0.17422 -0.25139 -0.17578 -0.24723 -0.17734 -0.24607 C -0.18932 -0.2375 -0.18086 -0.2426 -0.20299 -0.2426 L -0.20703 -0.23496 " pathEditMode="relative" rAng="0" ptsTypes="AAAAAAAAAAAAAAAAAAAAAAAAAAAAAAAA">
                                      <p:cBhvr>
                                        <p:cTn id="22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52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6350"/>
                            </p:stCondLst>
                            <p:childTnLst>
                              <p:par>
                                <p:cTn id="22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10" presetClass="entr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5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3000"/>
                            </p:stCondLst>
                            <p:childTnLst>
                              <p:par>
                                <p:cTn id="26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6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000"/>
                            </p:stCondLst>
                            <p:childTnLst>
                              <p:par>
                                <p:cTn id="26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6" dur="4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9" dur="40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000"/>
                            </p:stCondLst>
                            <p:childTnLst>
                              <p:par>
                                <p:cTn id="2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5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5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6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7" dur="1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00091 0.50093 " pathEditMode="relative" rAng="0" ptsTypes="AA">
                                      <p:cBhvr>
                                        <p:cTn id="2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6" fill="hold">
                      <p:stCondLst>
                        <p:cond delay="0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00"/>
                            </p:stCondLst>
                            <p:childTnLst>
                              <p:par>
                                <p:cTn id="30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5" presetID="22" presetClass="entr" presetSubtype="1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7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500"/>
                            </p:stCondLst>
                            <p:childTnLst>
                              <p:par>
                                <p:cTn id="3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59259E-6 L 0.09075 -0.00185 " pathEditMode="relative" rAng="0" ptsTypes="AA">
                                      <p:cBhvr>
                                        <p:cTn id="3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3500"/>
                            </p:stCondLst>
                            <p:childTnLst>
                              <p:par>
                                <p:cTn id="3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4500"/>
                            </p:stCondLst>
                            <p:childTnLst>
                              <p:par>
                                <p:cTn id="3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7" presetID="2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9" dur="8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5500"/>
                            </p:stCondLst>
                            <p:childTnLst>
                              <p:par>
                                <p:cTn id="3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32 2.59259E-6 L 0.06132 -0.12593 " pathEditMode="relative" rAng="0" ptsTypes="AA">
                                      <p:cBhvr>
                                        <p:cTn id="3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7500"/>
                            </p:stCondLst>
                            <p:childTnLst>
                              <p:par>
                                <p:cTn id="32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8500"/>
                            </p:stCondLst>
                            <p:childTnLst>
                              <p:par>
                                <p:cTn id="3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28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9" presetID="22" presetClass="entr" presetSubtype="1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1" dur="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3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1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1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1250"/>
                            </p:stCondLst>
                            <p:childTnLst>
                              <p:par>
                                <p:cTn id="346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7 L 0.24141 -0.1993 " pathEditMode="relative" rAng="0" ptsTypes="AA">
                                      <p:cBhvr>
                                        <p:cTn id="3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70" y="-10185"/>
                                    </p:animMotion>
                                  </p:childTnLst>
                                </p:cTn>
                              </p:par>
                              <p:par>
                                <p:cTn id="3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11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2350"/>
                            </p:stCondLst>
                            <p:childTnLst>
                              <p:par>
                                <p:cTn id="35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115 -0.19768 L 0.27617 -0.2875 L 0.30391 -0.31504 L 0.35938 -0.33611 L 0.41927 -0.27824 L 0.45768 -0.24653 " pathEditMode="relative" rAng="660000" ptsTypes="AAAAAA">
                                      <p:cBhvr>
                                        <p:cTn id="35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3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81481E-6 L 3.54167E-6 -0.00047 C 0.00312 -0.00741 0.00664 -0.01366 0.0095 -0.02269 C 0.01028 -0.0257 0.00989 -0.03056 0.0108 -0.0338 C 0.01237 -0.04028 0.01901 -0.05672 0.02174 -0.06065 C 0.0233 -0.06274 0.02539 -0.0632 0.02708 -0.06436 C 0.04531 -0.09815 0.01849 -0.04954 0.03528 -0.07547 C 0.03815 -0.0801 0.04075 -0.08612 0.04362 -0.09075 L 0.05169 -0.10602 C 0.0539 -0.11019 0.05625 -0.1132 0.05859 -0.11737 C 0.05989 -0.12014 0.06119 -0.12292 0.06263 -0.125 C 0.06484 -0.12825 0.06718 -0.1294 0.0694 -0.13264 C 0.07148 -0.13588 0.07291 -0.14098 0.07487 -0.14375 C 0.07617 -0.14584 0.0776 -0.1463 0.0789 -0.14792 C 0.08359 -0.15301 0.08685 -0.1595 0.09127 -0.16667 C 0.09609 -0.18473 0.09414 -0.18033 0.10078 -0.19306 C 0.10351 -0.19838 0.10586 -0.20556 0.10898 -0.20834 L 0.11718 -0.21598 C 0.11849 -0.21852 0.11992 -0.22084 0.12122 -0.22362 C 0.12226 -0.2257 0.12291 -0.22963 0.12395 -0.23125 C 0.12565 -0.23334 0.1276 -0.23334 0.12955 -0.23496 C 0.13086 -0.23612 0.13216 -0.2375 0.13359 -0.23843 C 0.1358 -0.23982 0.13802 -0.24098 0.14036 -0.2426 C 0.15195 -0.24977 0.1388 -0.24329 0.15534 -0.25024 C 0.15664 -0.25139 0.15807 -0.25301 0.15937 -0.25371 C 0.17135 -0.26227 0.18138 -0.26019 0.19492 -0.26135 L 0.24791 -0.26528 L 0.27812 -0.26135 C 0.28906 -0.25926 0.31093 -0.25371 0.31093 -0.25417 C 0.31354 -0.25139 0.31627 -0.24723 0.31901 -0.24607 C 0.34075 -0.2375 0.32539 -0.2426 0.36536 -0.2426 L 0.37239 -0.23496 " pathEditMode="relative" rAng="0" ptsTypes="AAAAAAAAAAAAAAAAAAAAAAAAAAAAAAAA">
                                      <p:cBhvr>
                                        <p:cTn id="3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3350"/>
                            </p:stCondLst>
                            <p:childTnLst>
                              <p:par>
                                <p:cTn id="35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1" fill="hold">
                      <p:stCondLst>
                        <p:cond delay="0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500"/>
                            </p:stCondLst>
                            <p:childTnLst>
                              <p:par>
                                <p:cTn id="3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79" dur="1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0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750"/>
                            </p:stCondLst>
                            <p:childTnLst>
                              <p:par>
                                <p:cTn id="38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-0.09492 -0.0007 " pathEditMode="relative" rAng="0" ptsTypes="AA">
                                      <p:cBhvr>
                                        <p:cTn id="385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3250"/>
                            </p:stCondLst>
                            <p:childTnLst>
                              <p:par>
                                <p:cTn id="387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8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9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6250"/>
                            </p:stCondLst>
                            <p:childTnLst>
                              <p:par>
                                <p:cTn id="393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14 -0.00186 L -0.08685 -0.06598 " pathEditMode="relative" rAng="0" ptsTypes="AA">
                                      <p:cBhvr>
                                        <p:cTn id="394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7750"/>
                            </p:stCondLst>
                            <p:childTnLst>
                              <p:par>
                                <p:cTn id="396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97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8" presetID="22" presetClass="entr" presetSubtype="4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0750"/>
                            </p:stCondLst>
                            <p:childTnLst>
                              <p:par>
                                <p:cTn id="402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8" dur="1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9" dur="1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5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7 L 0.40352 0.1625 " pathEditMode="relative" rAng="0" ptsTypes="AA">
                                      <p:cBhvr>
                                        <p:cTn id="4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82" y="7917"/>
                                    </p:animMotion>
                                  </p:childTnLst>
                                </p:cTn>
                              </p:par>
                              <p:par>
                                <p:cTn id="4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1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13100"/>
                            </p:stCondLst>
                            <p:childTnLst>
                              <p:par>
                                <p:cTn id="4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289 0.16435 L 0.44792 0.07454 L 0.47565 0.04699 L 0.53112 0.02592 L 0.59102 0.08379 L 0.62943 0.11551 " pathEditMode="relative" rAng="660000" ptsTypes="AAAAAA">
                                      <p:cBhvr>
                                        <p:cTn id="4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4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-4.79167E-6 -0.00046 C 0.00313 -0.00741 0.00665 -0.01366 0.00951 -0.02269 C 0.01029 -0.02569 0.0099 -0.03056 0.01081 -0.0338 C 0.01237 -0.04028 0.01902 -0.05671 0.02175 -0.06065 C 0.02331 -0.06273 0.0254 -0.06319 0.02709 -0.06435 C 0.04532 -0.09815 0.01849 -0.04954 0.03529 -0.07546 C 0.03816 -0.08009 0.04076 -0.08611 0.04362 -0.09074 L 0.0517 -0.10602 C 0.05391 -0.11019 0.05625 -0.11319 0.0586 -0.11736 C 0.0599 -0.12014 0.0612 -0.12292 0.06264 -0.125 C 0.06485 -0.12824 0.06719 -0.1294 0.06941 -0.13264 C 0.07149 -0.13588 0.07292 -0.14097 0.07487 -0.14375 C 0.07618 -0.14583 0.07761 -0.1463 0.07891 -0.14792 C 0.0836 -0.15301 0.08685 -0.15949 0.09128 -0.16667 C 0.0961 -0.18472 0.09415 -0.18032 0.10079 -0.19306 C 0.10352 -0.19838 0.10586 -0.20556 0.10899 -0.20833 L 0.11719 -0.21597 C 0.11849 -0.21852 0.11993 -0.22083 0.12123 -0.22361 C 0.12227 -0.22569 0.12292 -0.22963 0.12396 -0.23125 C 0.12566 -0.23333 0.12761 -0.23333 0.12956 -0.23495 C 0.13086 -0.23611 0.13217 -0.2375 0.1336 -0.23843 C 0.13581 -0.23982 0.13803 -0.24097 0.14037 -0.24259 C 0.15196 -0.24977 0.13881 -0.24329 0.15534 -0.25023 C 0.15665 -0.25139 0.15808 -0.25301 0.15938 -0.2537 C 0.17136 -0.26227 0.18139 -0.26019 0.19493 -0.26134 L 0.24792 -0.26528 L 0.27813 -0.26134 C 0.28907 -0.25926 0.31094 -0.2537 0.31094 -0.25417 C 0.31355 -0.25139 0.31628 -0.24722 0.31902 -0.24607 C 0.34076 -0.2375 0.3254 -0.24259 0.36537 -0.24259 L 0.3724 -0.23495 " pathEditMode="relative" rAng="0" ptsTypes="AAAAAAAAAAAAAAAAAAAAAAAAAAAAAAAA">
                                      <p:cBhvr>
                                        <p:cTn id="4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4100"/>
                            </p:stCondLst>
                            <p:childTnLst>
                              <p:par>
                                <p:cTn id="42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100000" numSld="999" showWhenStopped="0">
                <p:cTn id="4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"/>
                </p:tgtEl>
              </p:cMediaNode>
            </p:audio>
            <p:audio>
              <p:cMediaNode vol="100000" numSld="999" showWhenStopped="0">
                <p:cTn id="4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</p:childTnLst>
        </p:cTn>
      </p:par>
    </p:tnLst>
    <p:bldLst>
      <p:bldP spid="86" grpId="0"/>
      <p:bldP spid="2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  <p:bldP spid="12" grpId="0" animBg="1"/>
      <p:bldP spid="13" grpId="0" animBg="1"/>
      <p:bldP spid="13" grpId="1" animBg="1"/>
      <p:bldP spid="14" grpId="0"/>
      <p:bldP spid="15" grpId="0"/>
      <p:bldP spid="16" grpId="0" animBg="1"/>
      <p:bldP spid="16" grpId="1" animBg="1"/>
      <p:bldP spid="17" grpId="0" animBg="1"/>
      <p:bldP spid="18" grpId="0" animBg="1"/>
      <p:bldP spid="19" grpId="0"/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7" grpId="0" animBg="1"/>
      <p:bldP spid="27" grpId="1" animBg="1"/>
      <p:bldP spid="28" grpId="0"/>
      <p:bldP spid="29" grpId="0"/>
      <p:bldP spid="30" grpId="0"/>
      <p:bldP spid="37" grpId="0" animBg="1"/>
      <p:bldP spid="37" grpId="1" animBg="1"/>
      <p:bldP spid="42" grpId="0" animBg="1"/>
      <p:bldP spid="46" grpId="0" animBg="1"/>
      <p:bldP spid="46" grpId="1" animBg="1"/>
      <p:bldP spid="47" grpId="0" animBg="1"/>
      <p:bldP spid="47" grpId="1" animBg="1"/>
      <p:bldP spid="61" grpId="0" animBg="1"/>
      <p:bldP spid="74" grpId="0" build="p" bldLvl="5" animBg="1"/>
      <p:bldP spid="76" grpId="0"/>
      <p:bldP spid="77" grpId="0"/>
      <p:bldP spid="7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8391" y="3060691"/>
            <a:ext cx="1027471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আঁকতে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(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অঙ্কনে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বিবরণ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আবশ্যক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2512098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2578847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3" y="2712838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Baby_Boy_Girl4.png"/>
          <p:cNvPicPr>
            <a:picLocks noChangeAspect="1"/>
          </p:cNvPicPr>
          <p:nvPr/>
        </p:nvPicPr>
        <p:blipFill rotWithShape="1">
          <a:blip r:embed="rId3" cstate="print"/>
          <a:srcRect l="48173" r="-1"/>
          <a:stretch/>
        </p:blipFill>
        <p:spPr>
          <a:xfrm>
            <a:off x="9598725" y="326623"/>
            <a:ext cx="1170864" cy="2201740"/>
          </a:xfrm>
          <a:prstGeom prst="rect">
            <a:avLst/>
          </a:prstGeom>
        </p:spPr>
      </p:pic>
      <p:pic>
        <p:nvPicPr>
          <p:cNvPr id="9" name="Picture 8" descr="Baby_Boy_Girl4.png"/>
          <p:cNvPicPr>
            <a:picLocks noChangeAspect="1"/>
          </p:cNvPicPr>
          <p:nvPr/>
        </p:nvPicPr>
        <p:blipFill rotWithShape="1">
          <a:blip r:embed="rId3" cstate="print"/>
          <a:srcRect r="50918"/>
          <a:stretch/>
        </p:blipFill>
        <p:spPr>
          <a:xfrm>
            <a:off x="677893" y="392567"/>
            <a:ext cx="1108808" cy="220174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579928" y="4214006"/>
            <a:ext cx="2502142" cy="2375344"/>
            <a:chOff x="6161398" y="1553752"/>
            <a:chExt cx="2502142" cy="2375344"/>
          </a:xfrm>
        </p:grpSpPr>
        <p:sp>
          <p:nvSpPr>
            <p:cNvPr id="11" name="Oval 10"/>
            <p:cNvSpPr/>
            <p:nvPr/>
          </p:nvSpPr>
          <p:spPr>
            <a:xfrm>
              <a:off x="6161398" y="1553752"/>
              <a:ext cx="2502142" cy="2375344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C00000"/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203200" h="1460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4-Point Star 11"/>
            <p:cNvSpPr/>
            <p:nvPr/>
          </p:nvSpPr>
          <p:spPr>
            <a:xfrm>
              <a:off x="7321536" y="2619427"/>
              <a:ext cx="165498" cy="214421"/>
            </a:xfrm>
            <a:prstGeom prst="star4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707402" y="4670851"/>
            <a:ext cx="228860" cy="1399205"/>
            <a:chOff x="3810000" y="3124200"/>
            <a:chExt cx="414996" cy="3200400"/>
          </a:xfrm>
        </p:grpSpPr>
        <p:grpSp>
          <p:nvGrpSpPr>
            <p:cNvPr id="14" name="Group 38"/>
            <p:cNvGrpSpPr/>
            <p:nvPr/>
          </p:nvGrpSpPr>
          <p:grpSpPr>
            <a:xfrm>
              <a:off x="3810000" y="3124200"/>
              <a:ext cx="414996" cy="3200400"/>
              <a:chOff x="3914336" y="2362200"/>
              <a:chExt cx="310660" cy="3962400"/>
            </a:xfrm>
          </p:grpSpPr>
          <p:sp>
            <p:nvSpPr>
              <p:cNvPr id="16" name="Isosceles Triangle 15"/>
              <p:cNvSpPr/>
              <p:nvPr/>
            </p:nvSpPr>
            <p:spPr>
              <a:xfrm>
                <a:off x="3914336" y="2362200"/>
                <a:ext cx="304800" cy="1981200"/>
              </a:xfrm>
              <a:prstGeom prst="triangle">
                <a:avLst/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C0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" name="Isosceles Triangle 16"/>
              <p:cNvSpPr/>
              <p:nvPr/>
            </p:nvSpPr>
            <p:spPr>
              <a:xfrm flipV="1">
                <a:off x="3920196" y="4343400"/>
                <a:ext cx="304800" cy="1981200"/>
              </a:xfrm>
              <a:prstGeom prst="triangl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5" name="Oval 14"/>
            <p:cNvSpPr/>
            <p:nvPr/>
          </p:nvSpPr>
          <p:spPr>
            <a:xfrm>
              <a:off x="3874182" y="4692124"/>
              <a:ext cx="268115" cy="119379"/>
            </a:xfrm>
            <a:prstGeom prst="ellipse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640062" y="4243017"/>
            <a:ext cx="337541" cy="2252434"/>
            <a:chOff x="4224186" y="236408"/>
            <a:chExt cx="167510" cy="2252434"/>
          </a:xfrm>
        </p:grpSpPr>
        <p:grpSp>
          <p:nvGrpSpPr>
            <p:cNvPr id="19" name="Group 18"/>
            <p:cNvGrpSpPr/>
            <p:nvPr/>
          </p:nvGrpSpPr>
          <p:grpSpPr>
            <a:xfrm rot="10800000">
              <a:off x="4267200" y="236408"/>
              <a:ext cx="86528" cy="2252434"/>
              <a:chOff x="6117158" y="554330"/>
              <a:chExt cx="325626" cy="2411665"/>
            </a:xfrm>
          </p:grpSpPr>
          <p:sp>
            <p:nvSpPr>
              <p:cNvPr id="21" name="Isosceles Triangle 20"/>
              <p:cNvSpPr/>
              <p:nvPr/>
            </p:nvSpPr>
            <p:spPr>
              <a:xfrm>
                <a:off x="6117158" y="554330"/>
                <a:ext cx="321194" cy="1211843"/>
              </a:xfrm>
              <a:prstGeom prst="triangle">
                <a:avLst>
                  <a:gd name="adj" fmla="val 46316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flipV="1">
                <a:off x="6121590" y="1754152"/>
                <a:ext cx="321194" cy="1211843"/>
              </a:xfrm>
              <a:prstGeom prst="triangle">
                <a:avLst>
                  <a:gd name="adj" fmla="val 46316"/>
                </a:avLst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 w="3175"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4224186" y="1199612"/>
              <a:ext cx="167510" cy="33121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Oval 22"/>
          <p:cNvSpPr/>
          <p:nvPr/>
        </p:nvSpPr>
        <p:spPr>
          <a:xfrm>
            <a:off x="8651816" y="4260194"/>
            <a:ext cx="2368609" cy="227819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8466621" y="4168383"/>
            <a:ext cx="2647036" cy="2458200"/>
            <a:chOff x="2576739" y="3078455"/>
            <a:chExt cx="2647036" cy="2458200"/>
          </a:xfrm>
        </p:grpSpPr>
        <p:sp>
          <p:nvSpPr>
            <p:cNvPr id="25" name="TextBox 24"/>
            <p:cNvSpPr txBox="1"/>
            <p:nvPr/>
          </p:nvSpPr>
          <p:spPr>
            <a:xfrm>
              <a:off x="3392507" y="3078455"/>
              <a:ext cx="9887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endPara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68141" y="4045621"/>
              <a:ext cx="455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605060" y="5013435"/>
              <a:ext cx="587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76739" y="4039717"/>
              <a:ext cx="5759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180748" y="4831336"/>
              <a:ext cx="449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284737" y="3191000"/>
              <a:ext cx="2541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636510" y="3492688"/>
              <a:ext cx="360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584993" y="4483951"/>
              <a:ext cx="480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90713" y="4860997"/>
              <a:ext cx="4865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816899" y="4497852"/>
              <a:ext cx="439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739768" y="3583875"/>
              <a:ext cx="685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049686" y="3259312"/>
              <a:ext cx="6616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7" name="Right Arrow 36"/>
          <p:cNvSpPr/>
          <p:nvPr/>
        </p:nvSpPr>
        <p:spPr>
          <a:xfrm>
            <a:off x="3246793" y="4503813"/>
            <a:ext cx="3741687" cy="177142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7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05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51576 0.00857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94" y="41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4219 -0.00162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0.00556 L 0.55313 0.0011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56" y="-231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0.00834 L -0.10638 0.0113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decel="6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8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6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600000">
                                      <p:cBhvr>
                                        <p:cTn id="74" dur="42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23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Straight Connector 57"/>
          <p:cNvCxnSpPr/>
          <p:nvPr/>
        </p:nvCxnSpPr>
        <p:spPr>
          <a:xfrm>
            <a:off x="3345444" y="1997088"/>
            <a:ext cx="5482688" cy="26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357164" y="6553089"/>
            <a:ext cx="5482688" cy="26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 flipV="1">
            <a:off x="3345444" y="1985020"/>
            <a:ext cx="0" cy="457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 flipV="1">
            <a:off x="8801370" y="2010808"/>
            <a:ext cx="0" cy="457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98653" l="1462" r="100000">
                        <a14:foregroundMark x1="17692" y1="29742" x2="14154" y2="65881"/>
                        <a14:foregroundMark x1="85154" y1="32435" x2="84769" y2="70483"/>
                        <a14:foregroundMark x1="48923" y1="10887" x2="55846" y2="13356"/>
                        <a14:foregroundMark x1="91000" y1="6285" x2="91000" y2="14815"/>
                        <a14:backgroundMark x1="82923" y1="81369" x2="83538" y2="780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8" t="912" r="71851" b="-912"/>
          <a:stretch/>
        </p:blipFill>
        <p:spPr>
          <a:xfrm>
            <a:off x="7085202" y="4583636"/>
            <a:ext cx="632136" cy="1775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025" b="100000" l="25462" r="60231">
                        <a14:foregroundMark x1="37462" y1="66176" x2="36385" y2="78554"/>
                        <a14:foregroundMark x1="44615" y1="84926" x2="44923" y2="884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41" t="56265" r="52400"/>
          <a:stretch/>
        </p:blipFill>
        <p:spPr>
          <a:xfrm>
            <a:off x="3860865" y="1992704"/>
            <a:ext cx="853173" cy="11017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62" b="96615" l="462" r="99154">
                        <a14:foregroundMark x1="27769" y1="25846" x2="23923" y2="40846"/>
                        <a14:foregroundMark x1="8923" y1="35538" x2="6923" y2="55000"/>
                        <a14:foregroundMark x1="85846" y1="50308" x2="95538" y2="66077"/>
                        <a14:foregroundMark x1="77538" y1="85308" x2="78077" y2="86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22" t="40556" b="6667"/>
          <a:stretch/>
        </p:blipFill>
        <p:spPr>
          <a:xfrm>
            <a:off x="5876838" y="4360099"/>
            <a:ext cx="708380" cy="13459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2000" r="97875">
                        <a14:foregroundMark x1="10125" y1="42750" x2="10500" y2="57000"/>
                        <a14:foregroundMark x1="48625" y1="49000" x2="44125" y2="66750"/>
                        <a14:foregroundMark x1="61875" y1="39000" x2="61875" y2="54750"/>
                        <a14:foregroundMark x1="76125" y1="38500" x2="75750" y2="59500"/>
                        <a14:foregroundMark x1="89750" y1="41500" x2="91000" y2="62500"/>
                        <a14:foregroundMark x1="80125" y1="76500" x2="80500" y2="73500"/>
                        <a14:foregroundMark x1="55375" y1="77500" x2="55875" y2="74250"/>
                        <a14:backgroundMark x1="6750" y1="46000" x2="6875" y2="47500"/>
                        <a14:backgroundMark x1="47500" y1="59250" x2="49125" y2="62000"/>
                        <a14:backgroundMark x1="22625" y1="39250" x2="23750" y2="40250"/>
                        <a14:backgroundMark x1="73375" y1="47500" x2="74000" y2="51250"/>
                        <a14:backgroundMark x1="78875" y1="46500" x2="79250" y2="49000"/>
                        <a14:backgroundMark x1="91875" y1="47250" x2="92250" y2="48250"/>
                        <a14:backgroundMark x1="13250" y1="52500" x2="13000" y2="56250"/>
                        <a14:backgroundMark x1="62875" y1="67750" x2="62750" y2="74750"/>
                        <a14:backgroundMark x1="75750" y1="68500" x2="75750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58" t="30108" r="3707" b="17450"/>
          <a:stretch/>
        </p:blipFill>
        <p:spPr>
          <a:xfrm>
            <a:off x="9261833" y="1853544"/>
            <a:ext cx="575855" cy="1265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2000" r="97875">
                        <a14:foregroundMark x1="10125" y1="42750" x2="10500" y2="57000"/>
                        <a14:foregroundMark x1="48625" y1="49000" x2="44125" y2="66750"/>
                        <a14:foregroundMark x1="61875" y1="39000" x2="61875" y2="54750"/>
                        <a14:foregroundMark x1="76125" y1="38500" x2="75750" y2="59500"/>
                        <a14:foregroundMark x1="89750" y1="41500" x2="91000" y2="62500"/>
                        <a14:foregroundMark x1="80125" y1="76500" x2="80500" y2="73500"/>
                        <a14:foregroundMark x1="55375" y1="77500" x2="55875" y2="74250"/>
                        <a14:backgroundMark x1="6750" y1="46000" x2="6875" y2="47500"/>
                        <a14:backgroundMark x1="47500" y1="59250" x2="49125" y2="62000"/>
                        <a14:backgroundMark x1="22625" y1="39250" x2="23750" y2="40250"/>
                        <a14:backgroundMark x1="73375" y1="47500" x2="74000" y2="51250"/>
                        <a14:backgroundMark x1="78875" y1="46500" x2="79250" y2="49000"/>
                        <a14:backgroundMark x1="91875" y1="47250" x2="92250" y2="48250"/>
                        <a14:backgroundMark x1="13250" y1="52500" x2="13000" y2="56250"/>
                        <a14:backgroundMark x1="62875" y1="67750" x2="62750" y2="74750"/>
                        <a14:backgroundMark x1="75750" y1="68500" x2="75750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90" t="25407" r="65642" b="16003"/>
          <a:stretch/>
        </p:blipFill>
        <p:spPr>
          <a:xfrm>
            <a:off x="7844466" y="3777010"/>
            <a:ext cx="924858" cy="14134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2000" r="97875">
                        <a14:foregroundMark x1="10125" y1="42750" x2="10500" y2="57000"/>
                        <a14:foregroundMark x1="48625" y1="49000" x2="44125" y2="66750"/>
                        <a14:foregroundMark x1="61875" y1="39000" x2="61875" y2="54750"/>
                        <a14:foregroundMark x1="76125" y1="38500" x2="75750" y2="59500"/>
                        <a14:foregroundMark x1="89750" y1="41500" x2="91000" y2="62500"/>
                        <a14:foregroundMark x1="80125" y1="76500" x2="80500" y2="73500"/>
                        <a14:foregroundMark x1="55375" y1="77500" x2="55875" y2="74250"/>
                        <a14:backgroundMark x1="6750" y1="46000" x2="6875" y2="47500"/>
                        <a14:backgroundMark x1="47500" y1="59250" x2="49125" y2="62000"/>
                        <a14:backgroundMark x1="22625" y1="39250" x2="23750" y2="40250"/>
                        <a14:backgroundMark x1="73375" y1="47500" x2="74000" y2="51250"/>
                        <a14:backgroundMark x1="78875" y1="46500" x2="79250" y2="49000"/>
                        <a14:backgroundMark x1="91875" y1="47250" x2="92250" y2="48250"/>
                        <a14:backgroundMark x1="13250" y1="52500" x2="13000" y2="56250"/>
                        <a14:backgroundMark x1="62875" y1="67750" x2="62750" y2="74750"/>
                        <a14:backgroundMark x1="75750" y1="68500" x2="75750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53" t="27939" r="17270" b="17450"/>
          <a:stretch/>
        </p:blipFill>
        <p:spPr>
          <a:xfrm>
            <a:off x="5977404" y="2873085"/>
            <a:ext cx="602030" cy="13174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1">
            <a:biLevel thresh="7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89" b="89778" l="9778" r="89778">
                        <a14:foregroundMark x1="41333" y1="21778" x2="42222" y2="2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53" t="8251" r="27150" b="8309"/>
          <a:stretch/>
        </p:blipFill>
        <p:spPr>
          <a:xfrm>
            <a:off x="2868296" y="4623648"/>
            <a:ext cx="650083" cy="12001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27" b="96099" l="9651" r="89733">
                        <a14:foregroundMark x1="24641" y1="58522" x2="22793" y2="68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222" y="2588476"/>
            <a:ext cx="1027197" cy="10271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90" b="96327" l="571" r="98000">
                        <a14:foregroundMark x1="10714" y1="21837" x2="10714" y2="32653"/>
                        <a14:foregroundMark x1="35286" y1="18571" x2="35000" y2="31020"/>
                        <a14:foregroundMark x1="60429" y1="23061" x2="55143" y2="33878"/>
                        <a14:foregroundMark x1="61286" y1="65306" x2="58714" y2="78571"/>
                        <a14:foregroundMark x1="85286" y1="62857" x2="85286" y2="69796"/>
                        <a14:foregroundMark x1="35286" y1="66531" x2="34714" y2="73061"/>
                        <a14:foregroundMark x1="8714" y1="64082" x2="12143" y2="78571"/>
                        <a14:backgroundMark x1="35286" y1="37551" x2="32714" y2="36735"/>
                        <a14:backgroundMark x1="14143" y1="82245" x2="11286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47" r="77168" b="52437"/>
          <a:stretch/>
        </p:blipFill>
        <p:spPr>
          <a:xfrm>
            <a:off x="4653942" y="2602553"/>
            <a:ext cx="783729" cy="9831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7">
            <a:biLevel thresh="75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5918" l="10000" r="94143">
                        <a14:foregroundMark x1="17286" y1="19592" x2="17286" y2="28980"/>
                        <a14:foregroundMark x1="79571" y1="20000" x2="79571" y2="40816"/>
                        <a14:foregroundMark x1="53571" y1="66122" x2="53571" y2="74694"/>
                        <a14:foregroundMark x1="19857" y1="67755" x2="29000" y2="72245"/>
                        <a14:foregroundMark x1="76143" y1="62857" x2="77857" y2="71020"/>
                        <a14:foregroundMark x1="23143" y1="38980" x2="22857" y2="47347"/>
                        <a14:foregroundMark x1="24714" y1="41633" x2="24857" y2="45102"/>
                        <a14:foregroundMark x1="26571" y1="46531" x2="26714" y2="43061"/>
                        <a14:foregroundMark x1="63857" y1="40204" x2="64143" y2="46939"/>
                        <a14:foregroundMark x1="85143" y1="47755" x2="84857" y2="42245"/>
                        <a14:foregroundMark x1="38714" y1="90816" x2="38857" y2="84898"/>
                        <a14:foregroundMark x1="67714" y1="90204" x2="67714" y2="87551"/>
                        <a14:foregroundMark x1="87857" y1="90816" x2="88143" y2="87755"/>
                        <a14:foregroundMark x1="25000" y1="51020" x2="24857" y2="47347"/>
                        <a14:foregroundMark x1="44000" y1="29388" x2="43571" y2="31224"/>
                        <a14:backgroundMark x1="24143" y1="46531" x2="24000" y2="39184"/>
                        <a14:backgroundMark x1="25286" y1="47551" x2="25714" y2="43061"/>
                        <a14:backgroundMark x1="77143" y1="58776" x2="78286" y2="58776"/>
                        <a14:backgroundMark x1="76429" y1="28776" x2="76714" y2="27551"/>
                        <a14:backgroundMark x1="26571" y1="67143" x2="26714" y2="6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14" t="6958" r="66114" b="46920"/>
          <a:stretch/>
        </p:blipFill>
        <p:spPr>
          <a:xfrm>
            <a:off x="9735235" y="4593426"/>
            <a:ext cx="853173" cy="11210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9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17" b="100000" l="10000" r="90000">
                        <a14:foregroundMark x1="16458" y1="4167" x2="16458" y2="5833"/>
                        <a14:foregroundMark x1="75625" y1="68333" x2="86458" y2="83750"/>
                        <a14:foregroundMark x1="82917" y1="74583" x2="82708" y2="67708"/>
                        <a14:backgroundMark x1="81875" y1="74167" x2="82708" y2="69583"/>
                        <a14:backgroundMark x1="85208" y1="85625" x2="85417" y2="80417"/>
                        <a14:backgroundMark x1="85417" y1="85625" x2="86042" y2="80417"/>
                        <a14:backgroundMark x1="84167" y1="82917" x2="85625" y2="79167"/>
                        <a14:backgroundMark x1="86667" y1="86042" x2="86250" y2="82083"/>
                        <a14:backgroundMark x1="81458" y1="82083" x2="81250" y2="71667"/>
                        <a14:backgroundMark x1="77708" y1="76875" x2="77917" y2="68333"/>
                        <a14:backgroundMark x1="78750" y1="75833" x2="78750" y2="70000"/>
                        <a14:backgroundMark x1="82083" y1="79375" x2="82083" y2="7583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09" y="1554692"/>
            <a:ext cx="1248292" cy="12482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90" b="96327" l="571" r="98000">
                        <a14:foregroundMark x1="10714" y1="21837" x2="10714" y2="32653"/>
                        <a14:foregroundMark x1="35286" y1="18571" x2="35000" y2="31020"/>
                        <a14:foregroundMark x1="60429" y1="23061" x2="55143" y2="33878"/>
                        <a14:foregroundMark x1="61286" y1="65306" x2="58714" y2="78571"/>
                        <a14:foregroundMark x1="85286" y1="62857" x2="85286" y2="69796"/>
                        <a14:foregroundMark x1="35286" y1="66531" x2="34714" y2="73061"/>
                        <a14:foregroundMark x1="8714" y1="64082" x2="12143" y2="78571"/>
                        <a14:backgroundMark x1="35286" y1="37551" x2="32714" y2="36735"/>
                        <a14:backgroundMark x1="14143" y1="82245" x2="11286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89" t="51984" r="31029" b="4996"/>
          <a:stretch/>
        </p:blipFill>
        <p:spPr>
          <a:xfrm>
            <a:off x="7717338" y="5336075"/>
            <a:ext cx="613819" cy="10336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90" b="96327" l="571" r="98000">
                        <a14:foregroundMark x1="10714" y1="21837" x2="10714" y2="32653"/>
                        <a14:foregroundMark x1="35286" y1="18571" x2="35000" y2="31020"/>
                        <a14:foregroundMark x1="60429" y1="23061" x2="55143" y2="33878"/>
                        <a14:foregroundMark x1="61286" y1="65306" x2="58714" y2="78571"/>
                        <a14:foregroundMark x1="85286" y1="62857" x2="85286" y2="69796"/>
                        <a14:foregroundMark x1="35286" y1="66531" x2="34714" y2="73061"/>
                        <a14:foregroundMark x1="8714" y1="64082" x2="12143" y2="78571"/>
                        <a14:backgroundMark x1="35286" y1="37551" x2="32714" y2="36735"/>
                        <a14:backgroundMark x1="14143" y1="82245" x2="11286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37" t="50000" r="48814" b="4996"/>
          <a:stretch/>
        </p:blipFill>
        <p:spPr>
          <a:xfrm>
            <a:off x="7237676" y="2687978"/>
            <a:ext cx="959324" cy="10813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90" b="96327" l="571" r="98000">
                        <a14:foregroundMark x1="10714" y1="21837" x2="10714" y2="32653"/>
                        <a14:foregroundMark x1="35286" y1="18571" x2="35000" y2="31020"/>
                        <a14:foregroundMark x1="60429" y1="23061" x2="55143" y2="33878"/>
                        <a14:foregroundMark x1="61286" y1="65306" x2="58714" y2="78571"/>
                        <a14:foregroundMark x1="85286" y1="62857" x2="85286" y2="69796"/>
                        <a14:foregroundMark x1="35286" y1="66531" x2="34714" y2="73061"/>
                        <a14:foregroundMark x1="8714" y1="64082" x2="12143" y2="78571"/>
                        <a14:backgroundMark x1="35286" y1="37551" x2="32714" y2="36735"/>
                        <a14:backgroundMark x1="14143" y1="82245" x2="11286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342" t="6647" b="53278"/>
          <a:stretch/>
        </p:blipFill>
        <p:spPr>
          <a:xfrm>
            <a:off x="7559336" y="1660236"/>
            <a:ext cx="1052349" cy="9629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7">
            <a:biLevel thresh="75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5918" l="10000" r="94143">
                        <a14:foregroundMark x1="17286" y1="19592" x2="17286" y2="28980"/>
                        <a14:foregroundMark x1="79571" y1="20000" x2="79571" y2="40816"/>
                        <a14:foregroundMark x1="53571" y1="66122" x2="53571" y2="74694"/>
                        <a14:foregroundMark x1="19857" y1="67755" x2="29000" y2="72245"/>
                        <a14:foregroundMark x1="76143" y1="62857" x2="77857" y2="71020"/>
                        <a14:foregroundMark x1="23143" y1="38980" x2="22857" y2="47347"/>
                        <a14:foregroundMark x1="24714" y1="41633" x2="24857" y2="45102"/>
                        <a14:foregroundMark x1="26571" y1="46531" x2="26714" y2="43061"/>
                        <a14:foregroundMark x1="63857" y1="40204" x2="64143" y2="46939"/>
                        <a14:foregroundMark x1="85143" y1="47755" x2="84857" y2="42245"/>
                        <a14:foregroundMark x1="38714" y1="90816" x2="38857" y2="84898"/>
                        <a14:foregroundMark x1="67714" y1="90204" x2="67714" y2="87551"/>
                        <a14:foregroundMark x1="87857" y1="90816" x2="88143" y2="87755"/>
                        <a14:foregroundMark x1="25000" y1="51020" x2="24857" y2="47347"/>
                        <a14:foregroundMark x1="44000" y1="29388" x2="43571" y2="31224"/>
                        <a14:backgroundMark x1="24143" y1="46531" x2="24000" y2="39184"/>
                        <a14:backgroundMark x1="25286" y1="47551" x2="25714" y2="43061"/>
                        <a14:backgroundMark x1="77143" y1="58776" x2="78286" y2="58776"/>
                        <a14:backgroundMark x1="76429" y1="28776" x2="76714" y2="27551"/>
                        <a14:backgroundMark x1="26571" y1="67143" x2="26714" y2="6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69" t="9815" r="29256" b="48205"/>
          <a:stretch/>
        </p:blipFill>
        <p:spPr>
          <a:xfrm>
            <a:off x="1886565" y="3393503"/>
            <a:ext cx="1026879" cy="10203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7">
            <a:biLevel thresh="75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5918" l="10000" r="94143">
                        <a14:foregroundMark x1="17286" y1="19592" x2="17286" y2="28980"/>
                        <a14:foregroundMark x1="79571" y1="20000" x2="79571" y2="40816"/>
                        <a14:foregroundMark x1="53571" y1="66122" x2="53571" y2="74694"/>
                        <a14:foregroundMark x1="19857" y1="67755" x2="29000" y2="72245"/>
                        <a14:foregroundMark x1="76143" y1="62857" x2="77857" y2="71020"/>
                        <a14:foregroundMark x1="23143" y1="38980" x2="22857" y2="47347"/>
                        <a14:foregroundMark x1="24714" y1="41633" x2="24857" y2="45102"/>
                        <a14:foregroundMark x1="26571" y1="46531" x2="26714" y2="43061"/>
                        <a14:foregroundMark x1="63857" y1="40204" x2="64143" y2="46939"/>
                        <a14:foregroundMark x1="85143" y1="47755" x2="84857" y2="42245"/>
                        <a14:foregroundMark x1="38714" y1="90816" x2="38857" y2="84898"/>
                        <a14:foregroundMark x1="67714" y1="90204" x2="67714" y2="87551"/>
                        <a14:foregroundMark x1="87857" y1="90816" x2="88143" y2="87755"/>
                        <a14:foregroundMark x1="25000" y1="51020" x2="24857" y2="47347"/>
                        <a14:foregroundMark x1="44000" y1="29388" x2="43571" y2="31224"/>
                        <a14:backgroundMark x1="24143" y1="46531" x2="24000" y2="39184"/>
                        <a14:backgroundMark x1="25286" y1="47551" x2="25714" y2="43061"/>
                        <a14:backgroundMark x1="77143" y1="58776" x2="78286" y2="58776"/>
                        <a14:backgroundMark x1="76429" y1="28776" x2="76714" y2="27551"/>
                        <a14:backgroundMark x1="26571" y1="67143" x2="26714" y2="6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55" t="7774" r="970" b="46104"/>
          <a:stretch/>
        </p:blipFill>
        <p:spPr>
          <a:xfrm>
            <a:off x="8973035" y="3183719"/>
            <a:ext cx="1318995" cy="14399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7">
            <a:biLevel thresh="75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57" b="95918" l="10000" r="94143">
                        <a14:foregroundMark x1="17286" y1="19592" x2="17286" y2="28980"/>
                        <a14:foregroundMark x1="79571" y1="20000" x2="79571" y2="40816"/>
                        <a14:foregroundMark x1="53571" y1="66122" x2="53571" y2="74694"/>
                        <a14:foregroundMark x1="19857" y1="67755" x2="29000" y2="72245"/>
                        <a14:foregroundMark x1="76143" y1="62857" x2="77857" y2="71020"/>
                        <a14:foregroundMark x1="23143" y1="38980" x2="22857" y2="47347"/>
                        <a14:foregroundMark x1="24714" y1="41633" x2="24857" y2="45102"/>
                        <a14:foregroundMark x1="26571" y1="46531" x2="26714" y2="43061"/>
                        <a14:foregroundMark x1="63857" y1="40204" x2="64143" y2="46939"/>
                        <a14:foregroundMark x1="85143" y1="47755" x2="84857" y2="42245"/>
                        <a14:foregroundMark x1="38714" y1="90816" x2="38857" y2="84898"/>
                        <a14:foregroundMark x1="67714" y1="90204" x2="67714" y2="87551"/>
                        <a14:foregroundMark x1="87857" y1="90816" x2="88143" y2="87755"/>
                        <a14:foregroundMark x1="25000" y1="51020" x2="24857" y2="47347"/>
                        <a14:foregroundMark x1="44000" y1="29388" x2="43571" y2="31224"/>
                        <a14:backgroundMark x1="24143" y1="46531" x2="24000" y2="39184"/>
                        <a14:backgroundMark x1="25286" y1="47551" x2="25714" y2="43061"/>
                        <a14:backgroundMark x1="77143" y1="58776" x2="78286" y2="58776"/>
                        <a14:backgroundMark x1="76429" y1="28776" x2="76714" y2="27551"/>
                        <a14:backgroundMark x1="26571" y1="67143" x2="26714" y2="6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69" t="50382" r="27508" b="5697"/>
          <a:stretch/>
        </p:blipFill>
        <p:spPr>
          <a:xfrm>
            <a:off x="4484290" y="4954845"/>
            <a:ext cx="948688" cy="106753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331581" y="3511475"/>
            <a:ext cx="842500" cy="1185531"/>
            <a:chOff x="5327599" y="3246908"/>
            <a:chExt cx="842500" cy="118553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21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7462" b="96615" l="462" r="99154">
                          <a14:foregroundMark x1="27769" y1="25846" x2="23923" y2="40846"/>
                          <a14:foregroundMark x1="8923" y1="35538" x2="6923" y2="55000"/>
                          <a14:foregroundMark x1="85846" y1="50308" x2="95538" y2="66077"/>
                          <a14:foregroundMark x1="77538" y1="85308" x2="78077" y2="869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11" t="41807" r="28056" b="4026"/>
            <a:stretch/>
          </p:blipFill>
          <p:spPr>
            <a:xfrm>
              <a:off x="5327599" y="3246908"/>
              <a:ext cx="838992" cy="1185531"/>
            </a:xfrm>
            <a:prstGeom prst="rect">
              <a:avLst/>
            </a:prstGeom>
          </p:spPr>
        </p:pic>
        <p:sp>
          <p:nvSpPr>
            <p:cNvPr id="21" name="Oval 20"/>
            <p:cNvSpPr/>
            <p:nvPr/>
          </p:nvSpPr>
          <p:spPr>
            <a:xfrm>
              <a:off x="5990979" y="4089676"/>
              <a:ext cx="179120" cy="2980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65134" y="1224912"/>
            <a:ext cx="5005439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-843607" y="-120855"/>
            <a:ext cx="15011065" cy="4282542"/>
            <a:chOff x="-843607" y="-120855"/>
            <a:chExt cx="15011065" cy="4282542"/>
          </a:xfrm>
        </p:grpSpPr>
        <p:grpSp>
          <p:nvGrpSpPr>
            <p:cNvPr id="24" name="Group 23"/>
            <p:cNvGrpSpPr/>
            <p:nvPr/>
          </p:nvGrpSpPr>
          <p:grpSpPr>
            <a:xfrm>
              <a:off x="-843607" y="-120855"/>
              <a:ext cx="15011065" cy="4282542"/>
              <a:chOff x="-843607" y="-216105"/>
              <a:chExt cx="15011065" cy="4282542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2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saturation sat="400000"/>
                        </a14:imgEffect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554" t="37500" r="26163" b="43333"/>
              <a:stretch/>
            </p:blipFill>
            <p:spPr>
              <a:xfrm>
                <a:off x="-175136" y="11809"/>
                <a:ext cx="5472305" cy="782881"/>
              </a:xfrm>
              <a:prstGeom prst="rect">
                <a:avLst/>
              </a:prstGeom>
            </p:spPr>
          </p:pic>
          <p:grpSp>
            <p:nvGrpSpPr>
              <p:cNvPr id="27" name="Group 26"/>
              <p:cNvGrpSpPr/>
              <p:nvPr/>
            </p:nvGrpSpPr>
            <p:grpSpPr>
              <a:xfrm>
                <a:off x="5228440" y="-216105"/>
                <a:ext cx="2753365" cy="976902"/>
                <a:chOff x="1181100" y="3409950"/>
                <a:chExt cx="3295650" cy="2333625"/>
              </a:xfr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22000">
                    <a:schemeClr val="tx1"/>
                  </a:gs>
                  <a:gs pos="94000">
                    <a:schemeClr val="tx1"/>
                  </a:gs>
                </a:gsLst>
                <a:lin ang="5400000" scaled="1"/>
              </a:gradFill>
            </p:grpSpPr>
            <p:sp>
              <p:nvSpPr>
                <p:cNvPr id="51" name="Freeform 50"/>
                <p:cNvSpPr/>
                <p:nvPr/>
              </p:nvSpPr>
              <p:spPr>
                <a:xfrm>
                  <a:off x="1181100" y="3409950"/>
                  <a:ext cx="3295650" cy="2333625"/>
                </a:xfrm>
                <a:custGeom>
                  <a:avLst/>
                  <a:gdLst>
                    <a:gd name="connsiteX0" fmla="*/ 1647825 w 3295650"/>
                    <a:gd name="connsiteY0" fmla="*/ 0 h 2333625"/>
                    <a:gd name="connsiteX1" fmla="*/ 1671700 w 3295650"/>
                    <a:gd name="connsiteY1" fmla="*/ 2042903 h 2333625"/>
                    <a:gd name="connsiteX2" fmla="*/ 2074313 w 3295650"/>
                    <a:gd name="connsiteY2" fmla="*/ 78218 h 2333625"/>
                    <a:gd name="connsiteX3" fmla="*/ 1717820 w 3295650"/>
                    <a:gd name="connsiteY3" fmla="*/ 2060117 h 2333625"/>
                    <a:gd name="connsiteX4" fmla="*/ 2471738 w 3295650"/>
                    <a:gd name="connsiteY4" fmla="*/ 307542 h 2333625"/>
                    <a:gd name="connsiteX5" fmla="*/ 1759172 w 3295650"/>
                    <a:gd name="connsiteY5" fmla="*/ 2093377 h 2333625"/>
                    <a:gd name="connsiteX6" fmla="*/ 2813013 w 3295650"/>
                    <a:gd name="connsiteY6" fmla="*/ 672344 h 2333625"/>
                    <a:gd name="connsiteX7" fmla="*/ 1792936 w 3295650"/>
                    <a:gd name="connsiteY7" fmla="*/ 2140411 h 2333625"/>
                    <a:gd name="connsiteX8" fmla="*/ 3074883 w 3295650"/>
                    <a:gd name="connsiteY8" fmla="*/ 1147763 h 2333625"/>
                    <a:gd name="connsiteX9" fmla="*/ 1816811 w 3295650"/>
                    <a:gd name="connsiteY9" fmla="*/ 2198017 h 2333625"/>
                    <a:gd name="connsiteX10" fmla="*/ 3239502 w 3295650"/>
                    <a:gd name="connsiteY10" fmla="*/ 1701399 h 2333625"/>
                    <a:gd name="connsiteX11" fmla="*/ 1829168 w 3295650"/>
                    <a:gd name="connsiteY11" fmla="*/ 2262266 h 2333625"/>
                    <a:gd name="connsiteX12" fmla="*/ 3295650 w 3295650"/>
                    <a:gd name="connsiteY12" fmla="*/ 2295525 h 2333625"/>
                    <a:gd name="connsiteX13" fmla="*/ 1829168 w 3295650"/>
                    <a:gd name="connsiteY13" fmla="*/ 2328784 h 2333625"/>
                    <a:gd name="connsiteX14" fmla="*/ 1841341 w 3295650"/>
                    <a:gd name="connsiteY14" fmla="*/ 2333625 h 2333625"/>
                    <a:gd name="connsiteX15" fmla="*/ 1454309 w 3295650"/>
                    <a:gd name="connsiteY15" fmla="*/ 2333625 h 2333625"/>
                    <a:gd name="connsiteX16" fmla="*/ 1466482 w 3295650"/>
                    <a:gd name="connsiteY16" fmla="*/ 2328784 h 2333625"/>
                    <a:gd name="connsiteX17" fmla="*/ 0 w 3295650"/>
                    <a:gd name="connsiteY17" fmla="*/ 2295525 h 2333625"/>
                    <a:gd name="connsiteX18" fmla="*/ 1466482 w 3295650"/>
                    <a:gd name="connsiteY18" fmla="*/ 2262266 h 2333625"/>
                    <a:gd name="connsiteX19" fmla="*/ 56148 w 3295650"/>
                    <a:gd name="connsiteY19" fmla="*/ 1701399 h 2333625"/>
                    <a:gd name="connsiteX20" fmla="*/ 1478839 w 3295650"/>
                    <a:gd name="connsiteY20" fmla="*/ 2198017 h 2333625"/>
                    <a:gd name="connsiteX21" fmla="*/ 220767 w 3295650"/>
                    <a:gd name="connsiteY21" fmla="*/ 1147763 h 2333625"/>
                    <a:gd name="connsiteX22" fmla="*/ 1502714 w 3295650"/>
                    <a:gd name="connsiteY22" fmla="*/ 2140411 h 2333625"/>
                    <a:gd name="connsiteX23" fmla="*/ 482637 w 3295650"/>
                    <a:gd name="connsiteY23" fmla="*/ 672344 h 2333625"/>
                    <a:gd name="connsiteX24" fmla="*/ 1536478 w 3295650"/>
                    <a:gd name="connsiteY24" fmla="*/ 2093377 h 2333625"/>
                    <a:gd name="connsiteX25" fmla="*/ 823913 w 3295650"/>
                    <a:gd name="connsiteY25" fmla="*/ 307542 h 2333625"/>
                    <a:gd name="connsiteX26" fmla="*/ 1577830 w 3295650"/>
                    <a:gd name="connsiteY26" fmla="*/ 2060117 h 2333625"/>
                    <a:gd name="connsiteX27" fmla="*/ 1221337 w 3295650"/>
                    <a:gd name="connsiteY27" fmla="*/ 78218 h 2333625"/>
                    <a:gd name="connsiteX28" fmla="*/ 1623950 w 3295650"/>
                    <a:gd name="connsiteY28" fmla="*/ 2042903 h 2333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295650" h="2333625">
                      <a:moveTo>
                        <a:pt x="1647825" y="0"/>
                      </a:moveTo>
                      <a:lnTo>
                        <a:pt x="1671700" y="2042903"/>
                      </a:lnTo>
                      <a:lnTo>
                        <a:pt x="2074313" y="78218"/>
                      </a:lnTo>
                      <a:lnTo>
                        <a:pt x="1717820" y="2060117"/>
                      </a:lnTo>
                      <a:lnTo>
                        <a:pt x="2471738" y="307542"/>
                      </a:lnTo>
                      <a:lnTo>
                        <a:pt x="1759172" y="2093377"/>
                      </a:lnTo>
                      <a:lnTo>
                        <a:pt x="2813013" y="672344"/>
                      </a:lnTo>
                      <a:lnTo>
                        <a:pt x="1792936" y="2140411"/>
                      </a:lnTo>
                      <a:lnTo>
                        <a:pt x="3074883" y="1147763"/>
                      </a:lnTo>
                      <a:lnTo>
                        <a:pt x="1816811" y="2198017"/>
                      </a:lnTo>
                      <a:lnTo>
                        <a:pt x="3239502" y="1701399"/>
                      </a:lnTo>
                      <a:lnTo>
                        <a:pt x="1829168" y="2262266"/>
                      </a:lnTo>
                      <a:lnTo>
                        <a:pt x="3295650" y="2295525"/>
                      </a:lnTo>
                      <a:lnTo>
                        <a:pt x="1829168" y="2328784"/>
                      </a:lnTo>
                      <a:lnTo>
                        <a:pt x="1841341" y="2333625"/>
                      </a:lnTo>
                      <a:lnTo>
                        <a:pt x="1454309" y="2333625"/>
                      </a:lnTo>
                      <a:lnTo>
                        <a:pt x="1466482" y="2328784"/>
                      </a:lnTo>
                      <a:lnTo>
                        <a:pt x="0" y="2295525"/>
                      </a:lnTo>
                      <a:lnTo>
                        <a:pt x="1466482" y="2262266"/>
                      </a:lnTo>
                      <a:lnTo>
                        <a:pt x="56148" y="1701399"/>
                      </a:lnTo>
                      <a:lnTo>
                        <a:pt x="1478839" y="2198017"/>
                      </a:lnTo>
                      <a:lnTo>
                        <a:pt x="220767" y="1147763"/>
                      </a:lnTo>
                      <a:lnTo>
                        <a:pt x="1502714" y="2140411"/>
                      </a:lnTo>
                      <a:lnTo>
                        <a:pt x="482637" y="672344"/>
                      </a:lnTo>
                      <a:lnTo>
                        <a:pt x="1536478" y="2093377"/>
                      </a:lnTo>
                      <a:lnTo>
                        <a:pt x="823913" y="307542"/>
                      </a:lnTo>
                      <a:lnTo>
                        <a:pt x="1577830" y="2060117"/>
                      </a:lnTo>
                      <a:lnTo>
                        <a:pt x="1221337" y="78218"/>
                      </a:lnTo>
                      <a:lnTo>
                        <a:pt x="1623950" y="204290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Freeform 51"/>
                <p:cNvSpPr/>
                <p:nvPr/>
              </p:nvSpPr>
              <p:spPr>
                <a:xfrm>
                  <a:off x="1857375" y="4225816"/>
                  <a:ext cx="1943100" cy="1419225"/>
                </a:xfrm>
                <a:custGeom>
                  <a:avLst/>
                  <a:gdLst>
                    <a:gd name="connsiteX0" fmla="*/ 1647825 w 3295650"/>
                    <a:gd name="connsiteY0" fmla="*/ 0 h 2333625"/>
                    <a:gd name="connsiteX1" fmla="*/ 1671700 w 3295650"/>
                    <a:gd name="connsiteY1" fmla="*/ 2042903 h 2333625"/>
                    <a:gd name="connsiteX2" fmla="*/ 2074313 w 3295650"/>
                    <a:gd name="connsiteY2" fmla="*/ 78218 h 2333625"/>
                    <a:gd name="connsiteX3" fmla="*/ 1717820 w 3295650"/>
                    <a:gd name="connsiteY3" fmla="*/ 2060117 h 2333625"/>
                    <a:gd name="connsiteX4" fmla="*/ 2471738 w 3295650"/>
                    <a:gd name="connsiteY4" fmla="*/ 307542 h 2333625"/>
                    <a:gd name="connsiteX5" fmla="*/ 1759172 w 3295650"/>
                    <a:gd name="connsiteY5" fmla="*/ 2093377 h 2333625"/>
                    <a:gd name="connsiteX6" fmla="*/ 2813013 w 3295650"/>
                    <a:gd name="connsiteY6" fmla="*/ 672344 h 2333625"/>
                    <a:gd name="connsiteX7" fmla="*/ 1792936 w 3295650"/>
                    <a:gd name="connsiteY7" fmla="*/ 2140411 h 2333625"/>
                    <a:gd name="connsiteX8" fmla="*/ 3074883 w 3295650"/>
                    <a:gd name="connsiteY8" fmla="*/ 1147763 h 2333625"/>
                    <a:gd name="connsiteX9" fmla="*/ 1816811 w 3295650"/>
                    <a:gd name="connsiteY9" fmla="*/ 2198017 h 2333625"/>
                    <a:gd name="connsiteX10" fmla="*/ 3239502 w 3295650"/>
                    <a:gd name="connsiteY10" fmla="*/ 1701399 h 2333625"/>
                    <a:gd name="connsiteX11" fmla="*/ 1829168 w 3295650"/>
                    <a:gd name="connsiteY11" fmla="*/ 2262266 h 2333625"/>
                    <a:gd name="connsiteX12" fmla="*/ 3295650 w 3295650"/>
                    <a:gd name="connsiteY12" fmla="*/ 2295525 h 2333625"/>
                    <a:gd name="connsiteX13" fmla="*/ 1829168 w 3295650"/>
                    <a:gd name="connsiteY13" fmla="*/ 2328784 h 2333625"/>
                    <a:gd name="connsiteX14" fmla="*/ 1841341 w 3295650"/>
                    <a:gd name="connsiteY14" fmla="*/ 2333625 h 2333625"/>
                    <a:gd name="connsiteX15" fmla="*/ 1454309 w 3295650"/>
                    <a:gd name="connsiteY15" fmla="*/ 2333625 h 2333625"/>
                    <a:gd name="connsiteX16" fmla="*/ 1466482 w 3295650"/>
                    <a:gd name="connsiteY16" fmla="*/ 2328784 h 2333625"/>
                    <a:gd name="connsiteX17" fmla="*/ 0 w 3295650"/>
                    <a:gd name="connsiteY17" fmla="*/ 2295525 h 2333625"/>
                    <a:gd name="connsiteX18" fmla="*/ 1466482 w 3295650"/>
                    <a:gd name="connsiteY18" fmla="*/ 2262266 h 2333625"/>
                    <a:gd name="connsiteX19" fmla="*/ 56148 w 3295650"/>
                    <a:gd name="connsiteY19" fmla="*/ 1701399 h 2333625"/>
                    <a:gd name="connsiteX20" fmla="*/ 1478839 w 3295650"/>
                    <a:gd name="connsiteY20" fmla="*/ 2198017 h 2333625"/>
                    <a:gd name="connsiteX21" fmla="*/ 220767 w 3295650"/>
                    <a:gd name="connsiteY21" fmla="*/ 1147763 h 2333625"/>
                    <a:gd name="connsiteX22" fmla="*/ 1502714 w 3295650"/>
                    <a:gd name="connsiteY22" fmla="*/ 2140411 h 2333625"/>
                    <a:gd name="connsiteX23" fmla="*/ 482637 w 3295650"/>
                    <a:gd name="connsiteY23" fmla="*/ 672344 h 2333625"/>
                    <a:gd name="connsiteX24" fmla="*/ 1536478 w 3295650"/>
                    <a:gd name="connsiteY24" fmla="*/ 2093377 h 2333625"/>
                    <a:gd name="connsiteX25" fmla="*/ 823913 w 3295650"/>
                    <a:gd name="connsiteY25" fmla="*/ 307542 h 2333625"/>
                    <a:gd name="connsiteX26" fmla="*/ 1577830 w 3295650"/>
                    <a:gd name="connsiteY26" fmla="*/ 2060117 h 2333625"/>
                    <a:gd name="connsiteX27" fmla="*/ 1221337 w 3295650"/>
                    <a:gd name="connsiteY27" fmla="*/ 78218 h 2333625"/>
                    <a:gd name="connsiteX28" fmla="*/ 1623950 w 3295650"/>
                    <a:gd name="connsiteY28" fmla="*/ 2042903 h 2333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295650" h="2333625">
                      <a:moveTo>
                        <a:pt x="1647825" y="0"/>
                      </a:moveTo>
                      <a:lnTo>
                        <a:pt x="1671700" y="2042903"/>
                      </a:lnTo>
                      <a:lnTo>
                        <a:pt x="2074313" y="78218"/>
                      </a:lnTo>
                      <a:lnTo>
                        <a:pt x="1717820" y="2060117"/>
                      </a:lnTo>
                      <a:lnTo>
                        <a:pt x="2471738" y="307542"/>
                      </a:lnTo>
                      <a:lnTo>
                        <a:pt x="1759172" y="2093377"/>
                      </a:lnTo>
                      <a:lnTo>
                        <a:pt x="2813013" y="672344"/>
                      </a:lnTo>
                      <a:lnTo>
                        <a:pt x="1792936" y="2140411"/>
                      </a:lnTo>
                      <a:lnTo>
                        <a:pt x="3074883" y="1147763"/>
                      </a:lnTo>
                      <a:lnTo>
                        <a:pt x="1816811" y="2198017"/>
                      </a:lnTo>
                      <a:lnTo>
                        <a:pt x="3239502" y="1701399"/>
                      </a:lnTo>
                      <a:lnTo>
                        <a:pt x="1829168" y="2262266"/>
                      </a:lnTo>
                      <a:lnTo>
                        <a:pt x="3295650" y="2295525"/>
                      </a:lnTo>
                      <a:lnTo>
                        <a:pt x="1829168" y="2328784"/>
                      </a:lnTo>
                      <a:lnTo>
                        <a:pt x="1841341" y="2333625"/>
                      </a:lnTo>
                      <a:lnTo>
                        <a:pt x="1454309" y="2333625"/>
                      </a:lnTo>
                      <a:lnTo>
                        <a:pt x="1466482" y="2328784"/>
                      </a:lnTo>
                      <a:lnTo>
                        <a:pt x="0" y="2295525"/>
                      </a:lnTo>
                      <a:lnTo>
                        <a:pt x="1466482" y="2262266"/>
                      </a:lnTo>
                      <a:lnTo>
                        <a:pt x="56148" y="1701399"/>
                      </a:lnTo>
                      <a:lnTo>
                        <a:pt x="1478839" y="2198017"/>
                      </a:lnTo>
                      <a:lnTo>
                        <a:pt x="220767" y="1147763"/>
                      </a:lnTo>
                      <a:lnTo>
                        <a:pt x="1502714" y="2140411"/>
                      </a:lnTo>
                      <a:lnTo>
                        <a:pt x="482637" y="672344"/>
                      </a:lnTo>
                      <a:lnTo>
                        <a:pt x="1536478" y="2093377"/>
                      </a:lnTo>
                      <a:lnTo>
                        <a:pt x="823913" y="307542"/>
                      </a:lnTo>
                      <a:lnTo>
                        <a:pt x="1577830" y="2060117"/>
                      </a:lnTo>
                      <a:lnTo>
                        <a:pt x="1221337" y="78218"/>
                      </a:lnTo>
                      <a:lnTo>
                        <a:pt x="1623950" y="204290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-843607" y="642524"/>
                <a:ext cx="14097000" cy="472227"/>
                <a:chOff x="-323850" y="3962400"/>
                <a:chExt cx="12077700" cy="472227"/>
              </a:xfrm>
            </p:grpSpPr>
            <p:grpSp>
              <p:nvGrpSpPr>
                <p:cNvPr id="33" name="Group 32"/>
                <p:cNvGrpSpPr/>
                <p:nvPr/>
              </p:nvGrpSpPr>
              <p:grpSpPr>
                <a:xfrm>
                  <a:off x="0" y="3962400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9" name="Straight Connector 48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4" name="Group 33"/>
                <p:cNvGrpSpPr/>
                <p:nvPr/>
              </p:nvGrpSpPr>
              <p:grpSpPr>
                <a:xfrm>
                  <a:off x="381000" y="3964885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7" name="Straight Connector 46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" name="Group 34"/>
                <p:cNvGrpSpPr/>
                <p:nvPr/>
              </p:nvGrpSpPr>
              <p:grpSpPr>
                <a:xfrm>
                  <a:off x="57150" y="4057650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5" name="Straight Connector 44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Group 35"/>
                <p:cNvGrpSpPr/>
                <p:nvPr/>
              </p:nvGrpSpPr>
              <p:grpSpPr>
                <a:xfrm>
                  <a:off x="-323850" y="4154910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3" name="Straight Connector 42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" name="Group 36"/>
                <p:cNvGrpSpPr/>
                <p:nvPr/>
              </p:nvGrpSpPr>
              <p:grpSpPr>
                <a:xfrm>
                  <a:off x="-123825" y="4281487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1" name="Straight Connector 40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Group 37"/>
                <p:cNvGrpSpPr/>
                <p:nvPr/>
              </p:nvGrpSpPr>
              <p:grpSpPr>
                <a:xfrm>
                  <a:off x="371475" y="4224337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39" name="Straight Connector 38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9" name="Freeform 28"/>
              <p:cNvSpPr/>
              <p:nvPr/>
            </p:nvSpPr>
            <p:spPr>
              <a:xfrm>
                <a:off x="4661508" y="379705"/>
                <a:ext cx="9505950" cy="270383"/>
              </a:xfrm>
              <a:custGeom>
                <a:avLst/>
                <a:gdLst>
                  <a:gd name="connsiteX0" fmla="*/ 0 w 9505950"/>
                  <a:gd name="connsiteY0" fmla="*/ 133697 h 270383"/>
                  <a:gd name="connsiteX1" fmla="*/ 1066800 w 9505950"/>
                  <a:gd name="connsiteY1" fmla="*/ 347 h 270383"/>
                  <a:gd name="connsiteX2" fmla="*/ 1200150 w 9505950"/>
                  <a:gd name="connsiteY2" fmla="*/ 95597 h 270383"/>
                  <a:gd name="connsiteX3" fmla="*/ 1676400 w 9505950"/>
                  <a:gd name="connsiteY3" fmla="*/ 114647 h 270383"/>
                  <a:gd name="connsiteX4" fmla="*/ 1885950 w 9505950"/>
                  <a:gd name="connsiteY4" fmla="*/ 95597 h 270383"/>
                  <a:gd name="connsiteX5" fmla="*/ 2305050 w 9505950"/>
                  <a:gd name="connsiteY5" fmla="*/ 19397 h 270383"/>
                  <a:gd name="connsiteX6" fmla="*/ 2400300 w 9505950"/>
                  <a:gd name="connsiteY6" fmla="*/ 171797 h 270383"/>
                  <a:gd name="connsiteX7" fmla="*/ 2895600 w 9505950"/>
                  <a:gd name="connsiteY7" fmla="*/ 57497 h 270383"/>
                  <a:gd name="connsiteX8" fmla="*/ 2762250 w 9505950"/>
                  <a:gd name="connsiteY8" fmla="*/ 228947 h 270383"/>
                  <a:gd name="connsiteX9" fmla="*/ 3448050 w 9505950"/>
                  <a:gd name="connsiteY9" fmla="*/ 38447 h 270383"/>
                  <a:gd name="connsiteX10" fmla="*/ 3619500 w 9505950"/>
                  <a:gd name="connsiteY10" fmla="*/ 38447 h 270383"/>
                  <a:gd name="connsiteX11" fmla="*/ 3981450 w 9505950"/>
                  <a:gd name="connsiteY11" fmla="*/ 267047 h 270383"/>
                  <a:gd name="connsiteX12" fmla="*/ 4343400 w 9505950"/>
                  <a:gd name="connsiteY12" fmla="*/ 171797 h 270383"/>
                  <a:gd name="connsiteX13" fmla="*/ 4591050 w 9505950"/>
                  <a:gd name="connsiteY13" fmla="*/ 133697 h 270383"/>
                  <a:gd name="connsiteX14" fmla="*/ 4895850 w 9505950"/>
                  <a:gd name="connsiteY14" fmla="*/ 247997 h 270383"/>
                  <a:gd name="connsiteX15" fmla="*/ 5238750 w 9505950"/>
                  <a:gd name="connsiteY15" fmla="*/ 76547 h 270383"/>
                  <a:gd name="connsiteX16" fmla="*/ 5334000 w 9505950"/>
                  <a:gd name="connsiteY16" fmla="*/ 76547 h 270383"/>
                  <a:gd name="connsiteX17" fmla="*/ 5429250 w 9505950"/>
                  <a:gd name="connsiteY17" fmla="*/ 152747 h 270383"/>
                  <a:gd name="connsiteX18" fmla="*/ 5810250 w 9505950"/>
                  <a:gd name="connsiteY18" fmla="*/ 171797 h 270383"/>
                  <a:gd name="connsiteX19" fmla="*/ 6343650 w 9505950"/>
                  <a:gd name="connsiteY19" fmla="*/ 171797 h 270383"/>
                  <a:gd name="connsiteX20" fmla="*/ 6343650 w 9505950"/>
                  <a:gd name="connsiteY20" fmla="*/ 171797 h 270383"/>
                  <a:gd name="connsiteX21" fmla="*/ 6419850 w 9505950"/>
                  <a:gd name="connsiteY21" fmla="*/ 57497 h 270383"/>
                  <a:gd name="connsiteX22" fmla="*/ 6762750 w 9505950"/>
                  <a:gd name="connsiteY22" fmla="*/ 209897 h 270383"/>
                  <a:gd name="connsiteX23" fmla="*/ 6762750 w 9505950"/>
                  <a:gd name="connsiteY23" fmla="*/ 209897 h 270383"/>
                  <a:gd name="connsiteX24" fmla="*/ 6858000 w 9505950"/>
                  <a:gd name="connsiteY24" fmla="*/ 133697 h 270383"/>
                  <a:gd name="connsiteX25" fmla="*/ 7353300 w 9505950"/>
                  <a:gd name="connsiteY25" fmla="*/ 209897 h 270383"/>
                  <a:gd name="connsiteX26" fmla="*/ 7391400 w 9505950"/>
                  <a:gd name="connsiteY26" fmla="*/ 209897 h 270383"/>
                  <a:gd name="connsiteX27" fmla="*/ 7810500 w 9505950"/>
                  <a:gd name="connsiteY27" fmla="*/ 38447 h 270383"/>
                  <a:gd name="connsiteX28" fmla="*/ 8229600 w 9505950"/>
                  <a:gd name="connsiteY28" fmla="*/ 152747 h 270383"/>
                  <a:gd name="connsiteX29" fmla="*/ 8629650 w 9505950"/>
                  <a:gd name="connsiteY29" fmla="*/ 57497 h 270383"/>
                  <a:gd name="connsiteX30" fmla="*/ 9505950 w 9505950"/>
                  <a:gd name="connsiteY30" fmla="*/ 19397 h 270383"/>
                  <a:gd name="connsiteX31" fmla="*/ 9505950 w 9505950"/>
                  <a:gd name="connsiteY31" fmla="*/ 19397 h 27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505950" h="270383">
                    <a:moveTo>
                      <a:pt x="0" y="133697"/>
                    </a:moveTo>
                    <a:cubicBezTo>
                      <a:pt x="433387" y="70197"/>
                      <a:pt x="866775" y="6697"/>
                      <a:pt x="1066800" y="347"/>
                    </a:cubicBezTo>
                    <a:cubicBezTo>
                      <a:pt x="1266825" y="-6003"/>
                      <a:pt x="1098550" y="76547"/>
                      <a:pt x="1200150" y="95597"/>
                    </a:cubicBezTo>
                    <a:cubicBezTo>
                      <a:pt x="1301750" y="114647"/>
                      <a:pt x="1562100" y="114647"/>
                      <a:pt x="1676400" y="114647"/>
                    </a:cubicBezTo>
                    <a:cubicBezTo>
                      <a:pt x="1790700" y="114647"/>
                      <a:pt x="1781175" y="111472"/>
                      <a:pt x="1885950" y="95597"/>
                    </a:cubicBezTo>
                    <a:cubicBezTo>
                      <a:pt x="1990725" y="79722"/>
                      <a:pt x="2219325" y="6697"/>
                      <a:pt x="2305050" y="19397"/>
                    </a:cubicBezTo>
                    <a:cubicBezTo>
                      <a:pt x="2390775" y="32097"/>
                      <a:pt x="2301875" y="165447"/>
                      <a:pt x="2400300" y="171797"/>
                    </a:cubicBezTo>
                    <a:cubicBezTo>
                      <a:pt x="2498725" y="178147"/>
                      <a:pt x="2835275" y="47972"/>
                      <a:pt x="2895600" y="57497"/>
                    </a:cubicBezTo>
                    <a:cubicBezTo>
                      <a:pt x="2955925" y="67022"/>
                      <a:pt x="2670175" y="232122"/>
                      <a:pt x="2762250" y="228947"/>
                    </a:cubicBezTo>
                    <a:cubicBezTo>
                      <a:pt x="2854325" y="225772"/>
                      <a:pt x="3305175" y="70197"/>
                      <a:pt x="3448050" y="38447"/>
                    </a:cubicBezTo>
                    <a:cubicBezTo>
                      <a:pt x="3590925" y="6697"/>
                      <a:pt x="3530600" y="347"/>
                      <a:pt x="3619500" y="38447"/>
                    </a:cubicBezTo>
                    <a:cubicBezTo>
                      <a:pt x="3708400" y="76547"/>
                      <a:pt x="3860800" y="244822"/>
                      <a:pt x="3981450" y="267047"/>
                    </a:cubicBezTo>
                    <a:cubicBezTo>
                      <a:pt x="4102100" y="289272"/>
                      <a:pt x="4241800" y="194022"/>
                      <a:pt x="4343400" y="171797"/>
                    </a:cubicBezTo>
                    <a:cubicBezTo>
                      <a:pt x="4445000" y="149572"/>
                      <a:pt x="4498975" y="120997"/>
                      <a:pt x="4591050" y="133697"/>
                    </a:cubicBezTo>
                    <a:cubicBezTo>
                      <a:pt x="4683125" y="146397"/>
                      <a:pt x="4787900" y="257522"/>
                      <a:pt x="4895850" y="247997"/>
                    </a:cubicBezTo>
                    <a:cubicBezTo>
                      <a:pt x="5003800" y="238472"/>
                      <a:pt x="5165725" y="105122"/>
                      <a:pt x="5238750" y="76547"/>
                    </a:cubicBezTo>
                    <a:cubicBezTo>
                      <a:pt x="5311775" y="47972"/>
                      <a:pt x="5302250" y="63847"/>
                      <a:pt x="5334000" y="76547"/>
                    </a:cubicBezTo>
                    <a:cubicBezTo>
                      <a:pt x="5365750" y="89247"/>
                      <a:pt x="5349875" y="136872"/>
                      <a:pt x="5429250" y="152747"/>
                    </a:cubicBezTo>
                    <a:cubicBezTo>
                      <a:pt x="5508625" y="168622"/>
                      <a:pt x="5657850" y="168622"/>
                      <a:pt x="5810250" y="171797"/>
                    </a:cubicBezTo>
                    <a:cubicBezTo>
                      <a:pt x="5962650" y="174972"/>
                      <a:pt x="6343650" y="171797"/>
                      <a:pt x="6343650" y="171797"/>
                    </a:cubicBezTo>
                    <a:lnTo>
                      <a:pt x="6343650" y="171797"/>
                    </a:lnTo>
                    <a:cubicBezTo>
                      <a:pt x="6356350" y="152747"/>
                      <a:pt x="6350000" y="51147"/>
                      <a:pt x="6419850" y="57497"/>
                    </a:cubicBezTo>
                    <a:cubicBezTo>
                      <a:pt x="6489700" y="63847"/>
                      <a:pt x="6762750" y="209897"/>
                      <a:pt x="6762750" y="209897"/>
                    </a:cubicBezTo>
                    <a:lnTo>
                      <a:pt x="6762750" y="209897"/>
                    </a:lnTo>
                    <a:cubicBezTo>
                      <a:pt x="6778625" y="197197"/>
                      <a:pt x="6759575" y="133697"/>
                      <a:pt x="6858000" y="133697"/>
                    </a:cubicBezTo>
                    <a:cubicBezTo>
                      <a:pt x="6956425" y="133697"/>
                      <a:pt x="7264400" y="197197"/>
                      <a:pt x="7353300" y="209897"/>
                    </a:cubicBezTo>
                    <a:cubicBezTo>
                      <a:pt x="7442200" y="222597"/>
                      <a:pt x="7315200" y="238472"/>
                      <a:pt x="7391400" y="209897"/>
                    </a:cubicBezTo>
                    <a:cubicBezTo>
                      <a:pt x="7467600" y="181322"/>
                      <a:pt x="7670800" y="47972"/>
                      <a:pt x="7810500" y="38447"/>
                    </a:cubicBezTo>
                    <a:cubicBezTo>
                      <a:pt x="7950200" y="28922"/>
                      <a:pt x="8093075" y="149572"/>
                      <a:pt x="8229600" y="152747"/>
                    </a:cubicBezTo>
                    <a:cubicBezTo>
                      <a:pt x="8366125" y="155922"/>
                      <a:pt x="8416925" y="79722"/>
                      <a:pt x="8629650" y="57497"/>
                    </a:cubicBezTo>
                    <a:cubicBezTo>
                      <a:pt x="8842375" y="35272"/>
                      <a:pt x="9505950" y="19397"/>
                      <a:pt x="9505950" y="19397"/>
                    </a:cubicBezTo>
                    <a:lnTo>
                      <a:pt x="9505950" y="19397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 rot="20796452">
                <a:off x="7402091" y="695909"/>
                <a:ext cx="4616286" cy="3370528"/>
              </a:xfrm>
              <a:custGeom>
                <a:avLst/>
                <a:gdLst>
                  <a:gd name="connsiteX0" fmla="*/ 0 w 4682078"/>
                  <a:gd name="connsiteY0" fmla="*/ 0 h 3072067"/>
                  <a:gd name="connsiteX1" fmla="*/ 1619250 w 4682078"/>
                  <a:gd name="connsiteY1" fmla="*/ 133350 h 3072067"/>
                  <a:gd name="connsiteX2" fmla="*/ 2133600 w 4682078"/>
                  <a:gd name="connsiteY2" fmla="*/ 342900 h 3072067"/>
                  <a:gd name="connsiteX3" fmla="*/ 2667000 w 4682078"/>
                  <a:gd name="connsiteY3" fmla="*/ 609600 h 3072067"/>
                  <a:gd name="connsiteX4" fmla="*/ 4000500 w 4682078"/>
                  <a:gd name="connsiteY4" fmla="*/ 1238250 h 3072067"/>
                  <a:gd name="connsiteX5" fmla="*/ 4648200 w 4682078"/>
                  <a:gd name="connsiteY5" fmla="*/ 2190750 h 3072067"/>
                  <a:gd name="connsiteX6" fmla="*/ 4514850 w 4682078"/>
                  <a:gd name="connsiteY6" fmla="*/ 2686050 h 3072067"/>
                  <a:gd name="connsiteX7" fmla="*/ 3867150 w 4682078"/>
                  <a:gd name="connsiteY7" fmla="*/ 3028950 h 3072067"/>
                  <a:gd name="connsiteX8" fmla="*/ 3524250 w 4682078"/>
                  <a:gd name="connsiteY8" fmla="*/ 3067050 h 3072067"/>
                  <a:gd name="connsiteX9" fmla="*/ 3524250 w 4682078"/>
                  <a:gd name="connsiteY9" fmla="*/ 3067050 h 3072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82078" h="3072067">
                    <a:moveTo>
                      <a:pt x="0" y="0"/>
                    </a:moveTo>
                    <a:cubicBezTo>
                      <a:pt x="631825" y="38100"/>
                      <a:pt x="1263650" y="76200"/>
                      <a:pt x="1619250" y="133350"/>
                    </a:cubicBezTo>
                    <a:cubicBezTo>
                      <a:pt x="1974850" y="190500"/>
                      <a:pt x="1958975" y="263525"/>
                      <a:pt x="2133600" y="342900"/>
                    </a:cubicBezTo>
                    <a:cubicBezTo>
                      <a:pt x="2308225" y="422275"/>
                      <a:pt x="2667000" y="609600"/>
                      <a:pt x="2667000" y="609600"/>
                    </a:cubicBezTo>
                    <a:cubicBezTo>
                      <a:pt x="2978150" y="758825"/>
                      <a:pt x="3670300" y="974725"/>
                      <a:pt x="4000500" y="1238250"/>
                    </a:cubicBezTo>
                    <a:cubicBezTo>
                      <a:pt x="4330700" y="1501775"/>
                      <a:pt x="4562475" y="1949450"/>
                      <a:pt x="4648200" y="2190750"/>
                    </a:cubicBezTo>
                    <a:cubicBezTo>
                      <a:pt x="4733925" y="2432050"/>
                      <a:pt x="4645025" y="2546350"/>
                      <a:pt x="4514850" y="2686050"/>
                    </a:cubicBezTo>
                    <a:cubicBezTo>
                      <a:pt x="4384675" y="2825750"/>
                      <a:pt x="4032250" y="2965450"/>
                      <a:pt x="3867150" y="3028950"/>
                    </a:cubicBezTo>
                    <a:cubicBezTo>
                      <a:pt x="3702050" y="3092450"/>
                      <a:pt x="3524250" y="3067050"/>
                      <a:pt x="3524250" y="3067050"/>
                    </a:cubicBezTo>
                    <a:lnTo>
                      <a:pt x="3524250" y="306705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Arc 30"/>
              <p:cNvSpPr/>
              <p:nvPr/>
            </p:nvSpPr>
            <p:spPr>
              <a:xfrm>
                <a:off x="6638140" y="1152841"/>
                <a:ext cx="4929346" cy="928688"/>
              </a:xfrm>
              <a:prstGeom prst="arc">
                <a:avLst>
                  <a:gd name="adj1" fmla="val 20719581"/>
                  <a:gd name="adj2" fmla="val 21139524"/>
                </a:avLst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25" cstate="print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31109" y="16428"/>
                <a:ext cx="1044941" cy="1827220"/>
              </a:xfrm>
              <a:prstGeom prst="rect">
                <a:avLst/>
              </a:prstGeom>
            </p:spPr>
          </p:pic>
        </p:grpSp>
        <p:pic>
          <p:nvPicPr>
            <p:cNvPr id="25" name="Picture 10"/>
            <p:cNvPicPr>
              <a:picLocks noChangeAspect="1" noChangeArrowheads="1"/>
            </p:cNvPicPr>
            <p:nvPr/>
          </p:nvPicPr>
          <p:blipFill rotWithShape="1"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75000"/>
            </a:blip>
            <a:srcRect b="22561"/>
            <a:stretch/>
          </p:blipFill>
          <p:spPr bwMode="auto">
            <a:xfrm>
              <a:off x="8014274" y="-17393"/>
              <a:ext cx="705107" cy="1247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3" name="TextBox 52"/>
          <p:cNvSpPr txBox="1"/>
          <p:nvPr/>
        </p:nvSpPr>
        <p:spPr>
          <a:xfrm>
            <a:off x="173873" y="1172398"/>
            <a:ext cx="5005439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কয়েকজন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খেলোয়ার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34026" y="1266709"/>
            <a:ext cx="7923949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খেলোয়ার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39696" y="1198144"/>
            <a:ext cx="11447256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ফুটবল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পছন্দ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ক্রিকেট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পছন্দ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7" name="Arc 56"/>
          <p:cNvSpPr/>
          <p:nvPr/>
        </p:nvSpPr>
        <p:spPr>
          <a:xfrm>
            <a:off x="3367832" y="2010807"/>
            <a:ext cx="5423878" cy="4540117"/>
          </a:xfrm>
          <a:prstGeom prst="arc">
            <a:avLst>
              <a:gd name="adj1" fmla="val 16078755"/>
              <a:gd name="adj2" fmla="val 13763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>
            <a:off x="3356456" y="2013079"/>
            <a:ext cx="5423878" cy="4540117"/>
          </a:xfrm>
          <a:prstGeom prst="arc">
            <a:avLst>
              <a:gd name="adj1" fmla="val 10431991"/>
              <a:gd name="adj2" fmla="val 1618921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>
            <a:off x="3358728" y="2015351"/>
            <a:ext cx="5423878" cy="4540117"/>
          </a:xfrm>
          <a:prstGeom prst="arc">
            <a:avLst>
              <a:gd name="adj1" fmla="val 5703547"/>
              <a:gd name="adj2" fmla="val 1112301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c 65"/>
          <p:cNvSpPr/>
          <p:nvPr/>
        </p:nvSpPr>
        <p:spPr>
          <a:xfrm>
            <a:off x="3361000" y="2017623"/>
            <a:ext cx="5423878" cy="4540117"/>
          </a:xfrm>
          <a:prstGeom prst="arc">
            <a:avLst>
              <a:gd name="adj1" fmla="val 21476579"/>
              <a:gd name="adj2" fmla="val 579790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2813659" y="1173113"/>
            <a:ext cx="7303720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দাগ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টানা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813659" y="1160788"/>
            <a:ext cx="7303720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ফুটবল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খেলার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5538" y="1176110"/>
            <a:ext cx="11242600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ক্রিকেট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দাগটি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ফুটবল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দাগের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অবস্থিত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33285" y="1220324"/>
            <a:ext cx="11242600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ভিতরে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9414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1.875E-6 0.00024 C -0.00599 -0.00717 -0.00729 -0.00995 -0.01237 -0.01319 C -0.01511 -0.01527 -0.02149 -0.01805 -0.02344 -0.02106 C -0.02461 -0.02291 -0.02578 -0.025 -0.02682 -0.02638 C -0.028 -0.02777 -0.02904 -0.02824 -0.03021 -0.02893 C -0.0332 -0.03101 -0.0362 -0.03217 -0.03906 -0.03425 C -0.04141 -0.03611 -0.04349 -0.03912 -0.04584 -0.03958 C -0.0586 -0.04305 -0.05261 -0.04097 -0.06367 -0.04467 C -0.06472 -0.0456 -0.06602 -0.04629 -0.06706 -0.04745 C -0.06823 -0.04884 -0.06914 -0.05185 -0.07031 -0.05254 C -0.0737 -0.05555 -0.08099 -0.05879 -0.0849 -0.06041 C -0.12722 -0.05787 -0.11237 -0.05787 -0.12943 -0.05787 " pathEditMode="relative" rAng="0" ptsTypes="AAAAAAAAAAAAA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71" y="-300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3.54167E-6 -1.11111E-6 C -0.00468 -0.00278 -0.0095 -0.00533 -0.01406 -0.00834 C -0.01627 -0.00996 -0.01823 -0.01227 -0.02031 -0.01389 C -0.02187 -0.01505 -0.02343 -0.01574 -0.025 -0.01667 C -0.02708 -0.01945 -0.02903 -0.02315 -0.03125 -0.025 C -0.0332 -0.02686 -0.03554 -0.02686 -0.0375 -0.02778 C -0.03919 -0.02871 -0.04062 -0.02986 -0.04218 -0.03056 C -0.04427 -0.03172 -0.04648 -0.03241 -0.04843 -0.03334 C -0.06419 -0.04144 -0.03984 -0.03033 -0.05937 -0.03889 C -0.06093 -0.04074 -0.0625 -0.04283 -0.06406 -0.04445 C -0.0681 -0.04861 -0.07161 -0.05023 -0.075 -0.05556 C -0.08776 -0.0757 -0.07942 -0.06945 -0.08906 -0.075 C -0.0901 -0.07778 -0.09088 -0.08102 -0.09218 -0.08334 C -0.09531 -0.08889 -0.09778 -0.08959 -0.10156 -0.09167 C -0.10429 -0.09653 -0.10911 -0.10579 -0.1125 -0.10834 C -0.11406 -0.10949 -0.11562 -0.10834 -0.11718 -0.10834 " pathEditMode="relative" ptsTypes="AAAAAAAAAAAAAAAAA">
                                      <p:cBhvr>
                                        <p:cTn id="3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1 0.03333 L 0.00351 0.03333 L -0.01407 0.03449 C -0.03164 0.03542 -0.03086 0.03472 -0.04323 0.03704 C -0.05209 0.03889 -0.0543 0.04028 -0.06459 0.04375 C -0.06706 0.04491 -0.06966 0.04583 -0.07214 0.04653 C -0.07604 0.04745 -0.07995 0.04838 -0.08386 0.04907 C -0.08646 0.04954 -0.08933 0.05 -0.09167 0.05069 C -0.09571 0.05116 -0.09935 0.05231 -0.10326 0.05324 C -0.10521 0.0537 -0.10716 0.05417 -0.10912 0.05463 L -0.11693 0.05602 L -0.12253 0.0588 " pathEditMode="relative" rAng="0" ptsTypes="AAAAAAAAAAAA">
                                      <p:cBhvr>
                                        <p:cTn id="3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127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3.75E-6 0.00023 C -0.00664 0.00023 -0.01289 0.00023 -0.01927 0.00093 C -0.022 0.00162 -0.02239 0.0037 -0.02474 0.00556 C -0.02565 0.00625 -0.02669 0.00648 -0.02747 0.00694 C -0.02942 0.00903 -0.03112 0.01111 -0.0332 0.01296 C -0.03398 0.01389 -0.03476 0.01551 -0.03593 0.01597 C -0.03958 0.01806 -0.03776 0.01667 -0.04127 0.02037 C -0.04153 0.02292 -0.0414 0.02569 -0.04218 0.02801 C -0.04283 0.0294 -0.04414 0.02963 -0.04492 0.03079 C -0.0457 0.03218 -0.04622 0.03403 -0.04674 0.03518 C -0.04895 0.04583 -0.04583 0.0331 -0.05039 0.04444 C -0.05091 0.0456 -0.05078 0.04722 -0.0513 0.04884 C -0.05169 0.05046 -0.05247 0.05162 -0.05312 0.05324 C -0.05338 0.05463 -0.05351 0.05648 -0.05403 0.05764 C -0.05755 0.06944 -0.05442 0.05532 -0.05677 0.06667 C -0.05729 0.07454 -0.05703 0.08287 -0.05859 0.09051 L -0.06041 0.09931 L -0.06119 0.10393 C -0.06145 0.10718 -0.06158 0.11065 -0.06224 0.11435 C -0.06276 0.11736 -0.06406 0.12338 -0.06406 0.12361 C -0.06471 0.13009 -0.06536 0.13704 -0.06601 0.14398 C -0.06627 0.14699 -0.0664 0.15 -0.06679 0.15301 C -0.06731 0.15579 -0.06796 0.15903 -0.06875 0.16181 L -0.07044 0.17083 L -0.07135 0.17523 C -0.07174 0.17824 -0.07174 0.18148 -0.07239 0.18403 C -0.07265 0.18542 -0.07382 0.18588 -0.07408 0.18727 C -0.07487 0.19005 -0.07461 0.19329 -0.07513 0.19606 C -0.07526 0.19815 -0.07565 0.20023 -0.07591 0.20208 C -0.07643 0.20509 -0.07708 0.2081 -0.07773 0.21111 L -0.07864 0.21551 C -0.07903 0.21713 -0.07903 0.21852 -0.07955 0.21991 C -0.0802 0.22153 -0.08086 0.22292 -0.08151 0.22431 C -0.0819 0.22593 -0.08177 0.22755 -0.08229 0.22893 C -0.08294 0.23056 -0.08411 0.23171 -0.08502 0.23356 C -0.08567 0.23472 -0.08606 0.23657 -0.08685 0.23796 C -0.0888 0.24143 -0.09205 0.24722 -0.09518 0.24977 C -0.09596 0.25023 -0.09687 0.25069 -0.09791 0.25139 C -0.09961 0.25324 -0.10117 0.25648 -0.10325 0.25694 C -0.10729 0.25833 -0.10924 0.25926 -0.11328 0.25995 C -0.11575 0.26065 -0.11823 0.26111 -0.1207 0.26181 L -0.14791 0.25995 C -0.16393 0.2588 -0.15039 0.25926 -0.16536 0.25579 C -0.16901 0.25486 -0.17265 0.25486 -0.1763 0.25393 L -0.21458 0.25579 C -0.21796 0.25602 -0.22148 0.25602 -0.22474 0.25694 C -0.24179 0.26296 -0.21419 0.25764 -0.23007 0.26181 C -0.23307 0.26227 -0.23619 0.2625 -0.23919 0.26296 C -0.24049 0.26366 -0.24166 0.26389 -0.24283 0.26435 C -0.24388 0.26528 -0.24466 0.26667 -0.24557 0.26782 C -0.24778 0.26944 -0.24804 0.26921 -0.25 0.26921 " pathEditMode="relative" rAng="0" ptsTypes="AAAAAAAAAAAAAAAAAAAAAAAAAAAAAAAAAAAAAAAAAAAAAAAAAAAA">
                                      <p:cBhvr>
                                        <p:cTn id="40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1344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3.7037E-6 L -0.00013 0.00023 C -0.02916 0.01041 0.00456 -0.00116 -0.02877 0.00694 C -0.03698 0.00879 -0.04505 0.01064 -0.05312 0.01412 C -0.05507 0.01481 -0.0569 0.01597 -0.05898 0.01643 C -0.06562 0.01759 -0.07226 0.01805 -0.07903 0.01875 C -0.07955 0.01898 -0.09192 0.02523 -0.09466 0.02592 C -0.11849 0.0324 -0.09283 0.02199 -0.1276 0.03541 C -0.13489 0.03819 -0.14205 0.04166 -0.14908 0.0449 C -0.15052 0.0456 -0.15195 0.04699 -0.15338 0.04745 C -0.15781 0.04907 -0.16211 0.05069 -0.16627 0.05208 C -0.17161 0.05393 -0.17682 0.05555 -0.18216 0.05694 C -0.18906 0.05856 -0.19427 0.05856 -0.20078 0.0618 C -0.20364 0.06296 -0.20651 0.06481 -0.20924 0.0662 L -0.21367 0.06875 C -0.2151 0.06967 -0.21666 0.0699 -0.21796 0.07106 C -0.23059 0.08518 -0.21041 0.06365 -0.23073 0.08078 C -0.23789 0.0868 -0.2345 0.08426 -0.24088 0.08796 C -0.2513 0.0993 -0.23815 0.08518 -0.25091 0.09745 C -0.25247 0.09861 -0.25364 0.10092 -0.2552 0.10208 C -0.25664 0.10324 -0.25807 0.1037 -0.2595 0.10439 C -0.26276 0.10601 -0.26614 0.10764 -0.2694 0.10926 C -0.27239 0.11064 -0.27812 0.11412 -0.27812 0.11435 C -0.27916 0.11643 -0.28033 0.11851 -0.28099 0.12129 C -0.28346 0.12916 -0.28073 0.12916 -0.28671 0.13287 C -0.28763 0.13379 -0.28867 0.13287 -0.28945 0.13287 " pathEditMode="relative" rAng="0" ptsTypes="AAAAAAAAAAAAAAAAAAAAAAAAAA">
                                      <p:cBhvr>
                                        <p:cTn id="4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66" y="666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0186 L 2.29167E-6 -0.00162 C -0.00209 -0.00209 -0.01524 -0.00417 -0.01849 -0.00602 C -0.02031 -0.00672 -0.02162 -0.00926 -0.02344 -0.01019 C -0.02617 -0.01135 -0.02917 -0.01135 -0.03203 -0.01227 C -0.05365 -0.01968 -0.02995 -0.01389 -0.05169 -0.01829 L -0.11901 -0.01644 C -0.12774 -0.01598 -0.12266 -0.01482 -0.12878 -0.01019 C -0.13112 -0.00834 -0.1362 -0.00602 -0.1362 -0.00579 C -0.13737 -0.0044 -0.13854 -0.00278 -0.13985 -0.00186 C -0.14102 -0.0007 -0.14232 -0.0007 -0.14349 0.00046 C -0.1461 0.00277 -0.15091 0.00879 -0.15091 0.00902 C -0.15169 0.01088 -0.15235 0.01296 -0.15339 0.01481 C -0.15443 0.01713 -0.15612 0.01898 -0.15703 0.02129 C -0.15781 0.02314 -0.15729 0.02615 -0.15834 0.02754 C -0.15951 0.02986 -0.16146 0.03032 -0.16315 0.03171 C -0.16393 0.03379 -0.16446 0.03634 -0.16563 0.03819 C -0.16784 0.0412 -0.17292 0.04629 -0.17292 0.04652 C -0.17331 0.04838 -0.17318 0.05115 -0.17422 0.05254 C -0.17513 0.05439 -0.17683 0.05347 -0.17787 0.05463 C -0.1793 0.05648 -0.18034 0.05879 -0.18151 0.06111 C -0.18529 0.06875 -0.18255 0.06689 -0.18763 0.07361 C -0.18998 0.07662 -0.19505 0.08194 -0.19505 0.08217 C -0.19584 0.08402 -0.19636 0.0868 -0.1974 0.08819 C -0.20703 0.10046 -0.20651 0.0993 -0.21459 0.10301 C -0.22227 0.11134 -0.2138 0.10324 -0.22448 0.10902 C -0.22617 0.11018 -0.22748 0.1125 -0.22943 0.11342 C -0.23177 0.11458 -0.23425 0.11458 -0.23672 0.11551 C -0.23841 0.11597 -0.23998 0.11689 -0.24154 0.11759 C -0.24284 0.11898 -0.24388 0.12083 -0.24531 0.12176 C -0.24857 0.12361 -0.26354 0.12569 -0.26498 0.12592 C -0.26758 0.1331 -0.26836 0.13402 -0.26615 0.13009 " pathEditMode="relative" rAng="0" ptsTypes="AAAAAAAAAAAAAAAAAAAAAAAAAAAAAAAA">
                                      <p:cBhvr>
                                        <p:cTn id="4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2" y="588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5.92593E-6 L 2.70833E-6 -5.92593E-6 C -0.0082 0.00161 -0.01953 0.00323 -0.02721 0.0067 C -0.02891 0.00763 -0.0306 0.00902 -0.03242 0.00902 C -0.05651 0.01041 -0.0806 0.01064 -0.10482 0.01133 C -0.11914 0.0199 -0.1099 0.01573 -0.1332 0.01828 C -0.13763 0.0199 -0.14063 0.02082 -0.14492 0.02291 C -0.14623 0.0236 -0.1474 0.02499 -0.1487 0.02522 C -0.15521 0.02638 -0.16172 0.02661 -0.1681 0.02754 C -0.1694 0.02893 -0.17057 0.03147 -0.17201 0.03217 C -0.17578 0.03379 -0.17982 0.03332 -0.18373 0.03448 C -0.18542 0.03494 -0.18711 0.03587 -0.1888 0.0368 C -0.19063 0.03819 -0.19219 0.04027 -0.19401 0.04119 C -0.20339 0.04675 -0.20716 0.04629 -0.21732 0.04814 C -0.21992 0.04976 -0.2224 0.05207 -0.225 0.05277 C -0.23802 0.05601 -0.23112 0.05439 -0.2457 0.0574 C -0.24701 0.05809 -0.24831 0.05902 -0.24961 0.05971 C -0.2513 0.06064 -0.25313 0.06087 -0.25482 0.06203 C -0.25664 0.06319 -0.2582 0.06527 -0.2599 0.06666 C -0.26836 0.07268 -0.26901 0.06666 -0.26641 0.07592 " pathEditMode="relative" ptsTypes="AAAAAAAAAAAAAAAAAAAA">
                                      <p:cBhvr>
                                        <p:cTn id="46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73472E-18 L -2.5E-6 -1.73472E-18 C -0.00664 -0.00115 -0.01211 -0.00092 -0.01823 -0.00463 C -0.02031 -0.00601 -0.02239 -0.00833 -0.02461 -0.00926 C -0.02851 -0.01064 -0.03242 -0.01064 -0.03633 -0.01157 C -0.04232 -0.01296 -0.04843 -0.01389 -0.05442 -0.0162 C -0.05651 -0.01689 -0.05872 -0.01782 -0.0608 -0.01851 C -0.06627 -0.0199 -0.075 -0.02176 -0.08021 -0.02291 L -0.17982 -0.01851 C -0.18333 -0.01828 -0.18685 -0.01713 -0.19023 -0.0162 C -0.19622 -0.01412 -0.19245 -0.01296 -0.19922 -0.00926 C -0.22161 0.00278 -0.19765 -0.01319 -0.21093 -0.00463 C -0.21419 -0.00254 -0.22083 0.00232 -0.22513 0.00463 C -0.22812 0.00625 -0.23112 0.00811 -0.23424 0.00926 C -0.23711 0.01042 -0.24023 0.01088 -0.24323 0.01158 L -0.27435 0.01852 C -0.28333 0.0176 -0.29245 0.01783 -0.30143 0.01621 C -0.30455 0.01551 -0.30742 0.01297 -0.31054 0.01158 C -0.31653 0.00857 -0.3164 0.00903 -0.32343 0.00695 C -0.32474 0.00602 -0.32617 0.00602 -0.32734 0.00463 C -0.3289 0.00278 -0.32982 -0.00023 -0.33125 -0.00231 C -0.3319 -0.00347 -0.33294 -0.00393 -0.33372 -0.00463 " pathEditMode="relative" ptsTypes="AAAAAAAAAAAAAAAAAAAAAA">
                                      <p:cBhvr>
                                        <p:cTn id="4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7 L 1.66667E-6 -3.7037E-7 L -0.01172 -0.00463 C -0.01341 -0.00532 -0.0151 -0.00648 -0.01693 -0.00694 C -0.0207 -0.0081 -0.02461 -0.00856 -0.02851 -0.00926 C -0.0388 -0.01528 -0.03359 -0.01296 -0.04401 -0.0162 C -0.04661 -0.01759 -0.04909 -0.01968 -0.05182 -0.02083 C -0.06614 -0.02662 -0.08698 -0.02153 -0.09831 -0.02083 C -0.10351 -0.01991 -0.10872 -0.01991 -0.11393 -0.01852 C -0.11653 -0.01759 -0.11901 -0.01505 -0.12161 -0.01389 C -0.12422 -0.01273 -0.12682 -0.0125 -0.12943 -0.01157 C -0.13112 -0.01088 -0.13281 -0.00995 -0.13463 -0.00926 C -0.14232 -3.7037E-7 -0.13542 -0.00671 -0.15013 -0.00231 C -0.15143 -0.00185 -0.1526 -0.00046 -0.15403 -3.7037E-7 C -0.15742 0.00116 -0.16094 0.00139 -0.16432 0.00232 C -0.16653 0.00278 -0.16862 0.00394 -0.17083 0.00463 C -0.17773 0.00625 -0.19153 0.00926 -0.19153 0.00926 C -0.19284 0.01065 -0.19388 0.01273 -0.19531 0.01366 C -0.19726 0.01505 -0.2056 0.01759 -0.20703 0.01829 C -0.21341 0.0213 -0.20872 0.0213 -0.21732 0.02292 C -0.22292 0.02407 -0.22851 0.02454 -0.23411 0.02523 C -0.23672 0.02685 -0.23932 0.0287 -0.24193 0.02986 C -0.24909 0.03287 -0.26562 0.0338 -0.27044 0.03449 C -0.27383 0.03588 -0.27721 0.03889 -0.28073 0.03912 C -0.32982 0.0412 -0.42812 0.04144 -0.42812 0.04144 " pathEditMode="relative" ptsTypes="AAAAAAAAAAAAAAAAAAAAAAAAA">
                                      <p:cBhvr>
                                        <p:cTn id="5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-3.54167E-6 1.11111E-6 C 0.00287 0.00393 0.00599 0.00764 0.00873 0.0118 C 0.00964 0.01342 0.00964 0.01551 0.01055 0.0169 C 0.01198 0.01944 0.01407 0.02153 0.01589 0.02384 C 0.01862 0.03472 0.01628 0.0287 0.02474 0.04097 C 0.02592 0.04282 0.02644 0.04514 0.02826 0.0463 L 0.0336 0.04954 C 0.0349 0.05116 0.03581 0.05324 0.03724 0.05463 C 0.0405 0.05833 0.04493 0.06111 0.04779 0.06505 C 0.05248 0.07106 0.05756 0.07801 0.06394 0.08217 L 0.06914 0.08565 C 0.07045 0.0875 0.07097 0.08981 0.07279 0.09097 C 0.07539 0.09236 0.07878 0.09167 0.08164 0.09259 C 0.0849 0.09375 0.08659 0.0956 0.08894 0.09792 " pathEditMode="relative" rAng="0" ptsTypes="AAAAAAAAAAAAAAA">
                                      <p:cBhvr>
                                        <p:cTn id="5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0" y="4884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41667E-6 2.96296E-6 L 5.41667E-6 2.96296E-6 C 0.00378 0.00208 0.00769 0.00463 0.0116 0.00671 C 0.01459 0.00856 0.01772 0.00949 0.02058 0.01134 C 0.0224 0.0125 0.02397 0.01481 0.02579 0.01597 C 0.02918 0.01806 0.03269 0.01898 0.03621 0.0206 L 0.04128 0.02292 C 0.04714 0.02824 0.04636 0.02778 0.053 0.03218 C 0.05418 0.03287 0.05561 0.03333 0.05678 0.03449 C 0.06498 0.04167 0.05613 0.03681 0.06589 0.04375 C 0.06967 0.0463 0.07371 0.04815 0.07748 0.05046 L 0.08139 0.05278 C 0.08894 0.06181 0.08295 0.05579 0.09688 0.06204 C 0.10964 0.06782 0.08725 0.06042 0.1086 0.06667 C 0.11537 0.07477 0.10951 0.06921 0.12019 0.07361 C 0.12332 0.07477 0.12618 0.07662 0.12931 0.07824 C 0.13204 0.08565 0.13178 0.08241 0.13178 0.0875 " pathEditMode="relative" ptsTypes="AAAAAAAAAAAAAAAAA">
                                      <p:cBhvr>
                                        <p:cTn id="5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-1.04167E-6 1.48148E-6 C 0.00651 0.00347 0.01341 0.00648 0.01992 0.01111 C 0.02331 0.01342 0.02617 0.01736 0.02943 0.02037 C 0.03203 0.02268 0.03477 0.02477 0.03737 0.02731 C 0.0405 0.03009 0.04414 0.03518 0.04688 0.03842 C 0.04948 0.04167 0.05208 0.04491 0.05495 0.04768 C 0.05612 0.04884 0.05755 0.0493 0.05886 0.05 C 0.06016 0.05231 0.06146 0.05486 0.06289 0.05694 C 0.0655 0.06018 0.06875 0.06227 0.07109 0.0662 C 0.07279 0.06898 0.07422 0.07245 0.0763 0.075 C 0.07748 0.07639 0.07917 0.07639 0.08034 0.07731 C 0.0819 0.0787 0.08294 0.08079 0.08438 0.08194 C 0.08568 0.0831 0.08711 0.08333 0.08841 0.08426 C 0.09024 0.08565 0.09206 0.08704 0.09375 0.08889 C 0.09662 0.09167 0.09857 0.09745 0.10182 0.09815 L 0.1125 0.10046 L 0.16498 0.09815 C 0.16784 0.09792 0.18958 0.09398 0.1931 0.09352 C 0.23971 0.09583 0.22513 0.08403 0.24154 0.09815 " pathEditMode="relative" rAng="0" ptsTypes="AAAAAAAAAAAAAAAAAAAA">
                                      <p:cBhvr>
                                        <p:cTn id="5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70" y="502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41667E-6 4.81481E-6 L 5.41667E-6 4.81481E-6 C 0.02045 -0.00139 0.03191 -0.00116 0.0504 -0.00463 C 0.05339 -0.00533 0.05639 -0.00625 0.05938 -0.00695 C 0.06068 -0.00787 0.06199 -0.0088 0.06329 -0.00926 C 0.0836 -0.01528 0.06746 -0.00834 0.08139 -0.01389 C 0.08829 -0.01667 0.08516 -0.01621 0.09298 -0.01852 C 0.09597 -0.01945 0.0991 -0.01991 0.10209 -0.02084 C 0.10417 -0.0213 0.10639 -0.02223 0.10847 -0.02292 C 0.11108 -0.02385 0.11368 -0.02431 0.11628 -0.02523 C 0.11759 -0.02593 0.11876 -0.02732 0.12019 -0.02755 C 0.12527 -0.02894 0.13048 -0.02917 0.13568 -0.02986 C 0.14727 -0.03588 0.14167 -0.03264 0.15248 -0.03912 C 0.15378 -0.03982 0.15535 -0.03959 0.15639 -0.04144 L 0.15899 -0.04584 " pathEditMode="relative" ptsTypes="AAAAAAAAAAAAAAA">
                                      <p:cBhvr>
                                        <p:cTn id="5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1.875E-6 3.7037E-6 C 0.00299 0.0037 0.00638 0.00671 0.00898 0.01134 C 0.02213 0.03472 0.00208 0.00926 0.01549 0.02523 C 0.01588 0.02639 0.02057 0.04074 0.02187 0.04352 C 0.02343 0.04676 0.02552 0.04954 0.02708 0.05278 C 0.02981 0.05856 0.03177 0.06574 0.03489 0.07106 L 0.04388 0.08727 C 0.04518 0.08958 0.04674 0.09143 0.04778 0.09421 C 0.04948 0.09884 0.05078 0.10417 0.05299 0.10787 C 0.05885 0.11852 0.06211 0.1206 0.06849 0.12639 C 0.07448 0.14236 0.0664 0.12384 0.07747 0.13796 C 0.07877 0.13958 0.0789 0.14305 0.08007 0.14467 C 0.08151 0.14699 0.08359 0.14792 0.08528 0.1493 C 0.08698 0.15324 0.08867 0.15717 0.09049 0.16088 C 0.09166 0.16342 0.0931 0.16528 0.09427 0.16782 C 0.0957 0.1706 0.09674 0.17407 0.09817 0.17685 C 0.09935 0.1794 0.10091 0.18148 0.10208 0.1838 C 0.10768 0.1956 0.10325 0.19143 0.10976 0.19537 C 0.11106 0.19768 0.11224 0.20046 0.11367 0.20231 C 0.11927 0.20926 0.12317 0.20764 0.13047 0.20926 C 0.14687 0.20833 0.16328 0.20833 0.17968 0.20694 C 0.18138 0.20671 0.18307 0.20509 0.18476 0.20463 C 0.20065 0.19884 0.18567 0.20532 0.19778 0.2 C 0.20885 0.20116 0.21432 0.19745 0.22226 0.20694 C 0.23099 0.21713 0.22695 0.21412 0.23398 0.22755 C 0.23763 0.23472 0.24166 0.24143 0.24557 0.24815 C 0.24687 0.25046 0.24791 0.25324 0.24948 0.25509 C 0.25078 0.25671 0.25208 0.25787 0.25338 0.25972 C 0.25976 0.26921 0.2552 0.26713 0.26497 0.27592 C 0.27291 0.28287 0.26849 0.27847 0.27786 0.28958 C 0.28164 0.29421 0.28255 0.29444 0.28567 0.30116 C 0.28658 0.30324 0.28737 0.30579 0.28828 0.3081 L 0.28958 0.31736 " pathEditMode="relative" ptsTypes="AAAAAAAAAAAAAAAAAAAAAAAAAAAAAAAAAA">
                                      <p:cBhvr>
                                        <p:cTn id="6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-6.25E-7 3.7037E-7 C 0.02878 0.00069 0.05769 3.7037E-7 0.08659 0.00208 C 0.0892 0.00232 0.09427 0.00671 0.09427 0.00671 C 0.09558 0.00833 0.09688 0.00995 0.09818 0.01134 C 0.09987 0.01296 0.10183 0.01389 0.10339 0.01597 C 0.10482 0.01782 0.1056 0.02153 0.10717 0.02292 C 0.11381 0.02824 0.11667 0.02732 0.12279 0.02732 " pathEditMode="relative" ptsTypes="AAAAAAAA">
                                      <p:cBhvr>
                                        <p:cTn id="6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625E-6 -5.55556E-6 L 5.625E-6 -5.55556E-6 C 0.01498 0.00578 0.01446 0.00694 0.0336 0.00694 C 0.07019 0.00694 0.10691 0.00532 0.1435 0.00462 C 0.14779 0.003 0.15222 0.00184 0.15639 -5.55556E-6 C 0.18087 -0.01158 0.15743 -0.00371 0.17579 -0.00927 C 0.17878 -0.01158 0.18178 -0.01413 0.1849 -0.01621 C 0.1866 -0.01714 0.18829 -0.0176 0.18998 -0.01853 C 0.203 -0.02501 0.18295 -0.01575 0.1991 -0.02292 C 0.20521 -0.03033 0.20053 -0.02593 0.20821 -0.02987 C 0.21081 -0.03126 0.21329 -0.03288 0.21589 -0.0345 L 0.22761 -0.04144 L 0.2392 -0.04839 L 0.24311 -0.05047 L 0.24701 -0.04839 " pathEditMode="relative" ptsTypes="AAAAAAAAAAAAAAA">
                                      <p:cBhvr>
                                        <p:cTn id="6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41667E-6 7.40741E-7 L 5.41667E-6 7.40741E-7 C 0.0142 0.0007 0.02839 0.0007 0.04258 0.00208 C 0.04844 0.00278 0.0448 0.00602 0.0504 0.00903 C 0.05326 0.01065 0.05639 0.01042 0.05938 0.01134 C 0.0612 0.01204 0.0629 0.01296 0.06459 0.01366 C 0.06628 0.01528 0.06797 0.01713 0.0698 0.01829 C 0.07149 0.01945 0.07331 0.01945 0.07488 0.0206 C 0.07631 0.02176 0.07748 0.02407 0.07878 0.02523 C 0.0806 0.02685 0.0862 0.02917 0.0879 0.02986 C 0.0892 0.03125 0.09037 0.0331 0.0918 0.03449 C 0.09376 0.03634 0.09883 0.03796 0.10079 0.03912 C 0.10209 0.03958 0.10339 0.04074 0.10469 0.0412 C 0.10808 0.04306 0.11159 0.04398 0.11498 0.04583 C 0.13347 0.05695 0.11433 0.04583 0.128 0.05278 C 0.1293 0.05347 0.13047 0.05463 0.13178 0.05509 C 0.13399 0.05602 0.1362 0.05648 0.13829 0.05741 C 0.14506 0.06042 0.13959 0.06019 0.14857 0.06204 C 0.15378 0.0632 0.15899 0.06366 0.1642 0.06435 C 0.16667 0.06505 0.16941 0.06551 0.17188 0.06667 C 0.17318 0.06713 0.17448 0.06852 0.17579 0.06898 C 0.18099 0.07014 0.18607 0.07037 0.19128 0.0713 C 0.19727 0.07384 0.19988 0.07546 0.20678 0.07593 C 0.23047 0.07708 0.25417 0.07824 0.278 0.07824 " pathEditMode="relative" ptsTypes="AAAAAAAAAAAAAAAAAAAAAAAA">
                                      <p:cBhvr>
                                        <p:cTn id="6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9167E-6 7.77778E-6 L 7.29167E-6 7.77778E-6 L 0.03751 -0.00462 C 0.0405 -0.00509 0.0435 -0.00671 0.04649 -0.00671 L 0.23009 -0.00462 C 0.2323 -0.0037 0.23451 -0.00347 0.2366 -0.00231 C 0.24766 0.0044 0.2366 0.0007 0.24571 0.00463 C 0.24779 0.00556 0.25001 0.00602 0.25209 0.00695 C 0.25378 0.00764 0.25561 0.00857 0.2573 0.00926 C 0.25938 0.01019 0.2616 0.01065 0.26381 0.01158 C 0.2655 0.01227 0.2672 0.0132 0.26889 0.01389 C 0.27149 0.01482 0.2741 0.01527 0.2767 0.01621 C 0.27878 0.0176 0.281 0.01899 0.28321 0.02061 C 0.2849 0.022 0.28647 0.02408 0.28829 0.02524 C 0.2922 0.02801 0.30001 0.03218 0.30001 0.03218 C 0.3017 0.0345 0.30326 0.03727 0.30509 0.03913 C 0.31016 0.04422 0.31589 0.04723 0.32071 0.05278 C 0.32566 0.0588 0.32305 0.05649 0.32839 0.05973 C 0.3297 0.06135 0.33087 0.0632 0.3323 0.06436 C 0.33542 0.06713 0.34102 0.06806 0.34389 0.06899 C 0.35001 0.07061 0.35613 0.07084 0.36199 0.07362 C 0.40404 0.09213 0.36537 0.0757 0.481 0.07801 L 0.49141 0.08033 " pathEditMode="relative" ptsTypes="AAAAAAAAAAAAAAAAAAAAAAA">
                                      <p:cBhvr>
                                        <p:cTn id="6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3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64 0.07592 L -0.2664 0.07546 L -0.1569 0.07476 C -0.15195 0.07476 -0.14245 0.07314 -0.14245 0.07291 C -0.12982 0.0699 -0.13776 0.07152 -0.11836 0.0706 C -0.10195 0.06805 -0.1263 0.07152 -0.10143 0.06851 C -0.09987 0.06851 -0.09831 0.06805 -0.09674 0.06782 C -0.08815 0.06643 -0.08932 0.06712 -0.07982 0.06597 C -0.06745 0.06458 -0.07864 0.06458 -0.05807 0.06412 L 0.02982 0.06342 C 0.03229 0.06273 0.03581 0.0618 0.03828 0.06157 C 0.04271 0.06111 0.04714 0.06111 0.05156 0.06064 C 0.0543 0.06041 0.05716 0.06018 0.06003 0.05995 C 0.06849 0.05763 0.05833 0.05995 0.07448 0.0581 C 0.07565 0.05787 0.07695 0.0574 0.07813 0.05717 C 0.08008 0.05671 0.08203 0.05671 0.08412 0.05625 C 0.08659 0.05578 0.08893 0.05509 0.09128 0.05462 L 0.09505 0.0537 C 0.09623 0.053 0.09714 0.05208 0.09857 0.05185 C 0.10078 0.05115 0.10339 0.05115 0.10573 0.05092 C 0.10742 0.05069 0.10899 0.05046 0.11068 0.05 C 0.11302 0.04953 0.11537 0.04884 0.11784 0.04837 L 0.12149 0.04745 C 0.12227 0.04675 0.12305 0.04606 0.12383 0.0456 C 0.12539 0.04467 0.12748 0.04421 0.12865 0.04305 C 0.1293 0.04259 0.12865 0.04189 0.12865 0.04143 " pathEditMode="relative" rAng="0" ptsTypes="AAAAAAAAAAAAAAAAAAAAAAAAAA">
                                      <p:cBhvr>
                                        <p:cTn id="9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66" y="-173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72 -0.00463 L -0.33372 -0.00463 C -0.33529 -0.00116 -0.33685 0.00208 -0.33815 0.00555 C -0.33932 0.00879 -0.33984 0.01273 -0.34102 0.01574 L -0.34258 0.01967 C -0.3444 0.02939 -0.34193 0.01736 -0.34466 0.02731 C -0.34505 0.02847 -0.34518 0.02986 -0.34544 0.03125 C -0.3457 0.03402 -0.3457 0.03726 -0.34609 0.04004 C -0.34635 0.04143 -0.34727 0.04259 -0.34766 0.04375 C -0.34792 0.04513 -0.34805 0.04629 -0.34831 0.04768 C -0.34857 0.05231 -0.3487 0.05694 -0.34896 0.06157 C -0.34974 0.06944 -0.35013 0.07106 -0.35117 0.07708 C -0.35143 0.08194 -0.35143 0.08726 -0.35195 0.09236 C -0.35221 0.0949 -0.35299 0.09722 -0.35339 0.09976 C -0.35443 0.10763 -0.35378 0.10324 -0.3556 0.11273 C -0.35586 0.11388 -0.35612 0.11504 -0.35625 0.11643 C -0.35651 0.11805 -0.35651 0.1199 -0.35703 0.12152 C -0.35781 0.1243 -0.35911 0.12638 -0.3599 0.12916 L -0.36133 0.13425 C -0.36328 0.14768 -0.36068 0.13194 -0.36354 0.14328 C -0.36419 0.1456 -0.36497 0.15092 -0.36497 0.15069 C -0.36523 0.15439 -0.36523 0.15787 -0.36576 0.16111 C -0.36589 0.1625 -0.3668 0.16342 -0.36719 0.16481 C -0.36758 0.16689 -0.36758 0.16921 -0.36797 0.17129 C -0.36836 0.175 -0.36901 0.17638 -0.37005 0.18009 C -0.37018 0.18171 -0.37057 0.19004 -0.37148 0.19282 C -0.37187 0.19398 -0.37253 0.19444 -0.37305 0.19537 C -0.37318 0.19837 -0.37318 0.20138 -0.3737 0.20439 C -0.37396 0.20625 -0.37448 0.20787 -0.37513 0.20949 C -0.37995 0.22337 -0.37669 0.21273 -0.37865 0.21967 " pathEditMode="relative" rAng="0" ptsTypes="AAAAAAAAAAAAAAAAAAAAAAAAAAAAAA">
                                      <p:cBhvr>
                                        <p:cTn id="10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3" y="11204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812 0.04167 L -0.42812 0.04213 C -0.42968 0.05255 -0.43164 0.06297 -0.43268 0.07385 C -0.43359 0.08426 -0.42955 0.10024 -0.43411 0.10556 C -0.44088 0.11343 -0.44961 0.10348 -0.45742 0.10255 C -0.46744 0.08982 -0.47135 0.0882 -0.47786 0.07385 C -0.47981 0.06899 -0.4819 0.06459 -0.48359 0.05903 C -0.49192 0.03172 -0.48112 0.05556 -0.49101 0.03588 C -0.49127 0.03218 -0.49166 0.02801 -0.49231 0.02454 C -0.4931 0.02107 -0.4944 0.01875 -0.49518 0.01551 C -0.49596 0.01297 -0.49622 0.00996 -0.49674 0.00718 C -0.49726 -0.00277 -0.497 -0.0125 -0.49817 -0.02199 C -0.49856 -0.02453 -0.50039 -0.02523 -0.50117 -0.02777 C -0.50234 -0.03217 -0.50247 -0.03796 -0.5039 -0.04236 C -0.50494 -0.04513 -0.50703 -0.04583 -0.50833 -0.04814 C -0.50937 -0.04976 -0.51054 -0.05185 -0.51132 -0.0537 C -0.51901 -0.07569 -0.51132 -0.06319 -0.52291 -0.07685 C -0.52382 -0.07986 -0.5263 -0.0824 -0.52578 -0.08564 C -0.525 -0.09305 -0.51797 -0.08634 -0.51705 -0.08564 C -0.51562 -0.08773 -0.51393 -0.08912 -0.51263 -0.09166 C -0.5082 -0.10046 -0.50989 -0.10439 -0.50989 -0.11736 " pathEditMode="relative" rAng="0" ptsTypes="AAAAAAAAAAAAAAAAAAAAA">
                                      <p:cBhvr>
                                        <p:cTn id="10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6" y="-4606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123 0.13379 L -0.37123 0.13379 C -0.36745 0.13055 -0.36342 0.12754 -0.35977 0.1236 C -0.35131 0.11481 -0.36615 0.1243 -0.35287 0.1155 C -0.34089 0.1074 -0.34219 0.10833 -0.33321 0.10509 C -0.33008 0.10254 -0.32722 0.0993 -0.32396 0.09698 C -0.31836 0.09305 -0.30665 0.0868 -0.30665 0.0868 C -0.30547 0.08472 -0.30456 0.08217 -0.30326 0.08055 C -0.30222 0.07939 -0.30092 0.07916 -0.29974 0.07847 C -0.29362 0.07453 -0.28724 0.07106 -0.28126 0.0662 C -0.27878 0.06411 -0.27683 0.06018 -0.27435 0.05809 C -0.27292 0.05671 -0.27123 0.05671 -0.2698 0.05601 C -0.26277 0.05208 -0.25521 0.05022 -0.24896 0.04374 C -0.23295 0.02638 -0.24948 0.04328 -0.21211 0.01689 C -0.20391 0.01134 -0.19623 0.00323 -0.1879 -0.0014 C -0.1767 -0.00765 -0.16537 -0.0132 -0.15443 -0.01991 C -0.13034 -0.0345 -0.15808 -0.02316 -0.13243 -0.03218 C -0.12631 -0.03704 -0.12006 -0.04144 -0.11394 -0.04653 C -0.09857 -0.05973 -0.10912 -0.05487 -0.09779 -0.0588 C -0.09362 -0.06228 -0.08933 -0.06552 -0.08516 -0.06922 C -0.08386 -0.07038 -0.08295 -0.072 -0.08165 -0.07316 C -0.08021 -0.07478 -0.07852 -0.07593 -0.07709 -0.07732 C -0.07084 -0.0838 -0.07644 -0.07987 -0.07019 -0.08357 C -0.06862 -0.08566 -0.06719 -0.08797 -0.0655 -0.08959 C -0.06446 -0.09075 -0.06316 -0.09098 -0.06211 -0.09167 C -0.06016 -0.09306 -0.05808 -0.09399 -0.05626 -0.09584 C -0.05196 -0.10024 -0.04766 -0.10487 -0.04362 -0.11019 C -0.04141 -0.1132 -0.04037 -0.11853 -0.0379 -0.12038 L -0.02982 -0.12663 C -0.02201 -0.14028 -0.02006 -0.14422 -0.01133 -0.15741 C -0.01029 -0.15903 -0.00899 -0.15996 -0.00782 -0.16158 C -0.00626 -0.16343 -0.00469 -0.16552 -0.00326 -0.1676 C -0.00092 -0.17107 0.00143 -0.17431 0.00364 -0.17778 C 0.00455 -0.17917 0.0052 -0.18079 0.00598 -0.18195 C 0.0082 -0.18496 0.01067 -0.18751 0.01289 -0.19028 C 0.01406 -0.19144 0.01536 -0.19283 0.0164 -0.19422 C 0.01992 -0.19908 0.02265 -0.20626 0.02682 -0.20857 L 0.0302 -0.21066 C 0.03411 -0.2176 0.03658 -0.22825 0.04179 -0.23126 C 0.04804 -0.23496 0.04726 -0.23403 0.05559 -0.24353 C 0.05651 -0.24445 0.0569 -0.24677 0.05794 -0.24769 C 0.06015 -0.24954 0.06249 -0.25047 0.06484 -0.25163 C 0.07083 -0.26228 0.0621 -0.24792 0.07291 -0.25996 C 0.07434 -0.26158 0.07499 -0.26459 0.07643 -0.26598 C 0.0789 -0.26876 0.08177 -0.27015 0.0845 -0.27223 C 0.08606 -0.27362 0.08749 -0.27501 0.08906 -0.2764 C 0.09414 -0.28519 0.08802 -0.27547 0.09713 -0.2845 C 0.09882 -0.28612 0.10013 -0.2889 0.10182 -0.29075 C 0.10403 -0.29306 0.10638 -0.29491 0.10872 -0.29677 C 0.11132 -0.30163 0.11328 -0.30533 0.11679 -0.30927 C 0.11783 -0.31019 0.11914 -0.31042 0.12018 -0.31112 C 0.12721 -0.32362 0.12356 -0.31922 0.13059 -0.32547 C 0.13138 -0.32755 0.1319 -0.3301 0.13294 -0.33172 C 0.13385 -0.33311 0.13528 -0.33288 0.13645 -0.3338 C 0.13763 -0.33496 0.13867 -0.33658 0.13984 -0.33797 C 0.14713 -0.3551 0.13958 -0.34052 0.14674 -0.34816 C 0.14856 -0.35001 0.15182 -0.3588 0.1526 -0.36042 C 0.15364 -0.36274 0.15481 -0.36459 0.15598 -0.36667 C 0.1595 -0.37917 0.15716 -0.37269 0.16406 -0.38496 L 0.16406 -0.38496 C 0.16575 -0.38959 0.1664 -0.39191 0.16874 -0.39538 C 0.16979 -0.39677 0.17096 -0.39816 0.17213 -0.39931 C 0.17565 -0.41181 0.17252 -0.40464 0.17903 -0.41181 C 0.18151 -0.41436 0.18372 -0.41714 0.18606 -0.41991 C 0.18919 -0.42362 0.19231 -0.42802 0.19635 -0.42802 L 0.20338 -0.42802 " pathEditMode="relative" ptsTypes="AAAAAAAAAAAAAAAAAAAAAAAAAAAAAAAAAAAAAAAAAAAAAAAAAAAAAAAAAAAAAAAAAA">
                                      <p:cBhvr>
                                        <p:cTn id="10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357 0.03726 L 0.12656 -0.6132 " pathEditMode="relative" rAng="0" ptsTypes="AA">
                                      <p:cBhvr>
                                        <p:cTn id="10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-3252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247 -0.42662 L -0.24362 -0.42801 " pathEditMode="relative" rAng="0" ptsTypes="AA">
                                      <p:cBhvr>
                                        <p:cTn id="1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5" y="-69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0937 -0.11759 L -0.50651 0.51574 " pathEditMode="relative" rAng="0" ptsTypes="AA">
                                      <p:cBhvr>
                                        <p:cTn id="11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31667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852 0.21991 L 0.07161 0.225 " pathEditMode="relative" rAng="0" ptsTypes="AA">
                                      <p:cBhvr>
                                        <p:cTn id="12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255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"/>
                            </p:stCondLst>
                            <p:childTnLst>
                              <p:par>
                                <p:cTn id="127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56 -0.6132 L 0.12656 -0.6132 C 0.11524 -0.61181 0.10065 -0.61019 0.09063 -0.60788 C 0.0888 -0.60741 0.08724 -0.60602 0.08542 -0.6051 C 0.0806 -0.60301 0.07526 -0.60255 0.0707 -0.59977 C 0.06875 -0.59815 0.06667 -0.59676 0.06445 -0.59561 C 0.06029 -0.59306 0.05599 -0.59121 0.05182 -0.58866 C 0.05 -0.5875 0.04844 -0.58565 0.04662 -0.58426 C 0.03438 -0.57686 0.04245 -0.58311 0.03099 -0.57755 C 0.02774 -0.57593 0.02474 -0.57385 0.02149 -0.572 C 0.01797 -0.57014 0.01445 -0.56852 0.01107 -0.56644 C 0.00912 -0.56528 0.00755 -0.56343 0.00573 -0.56227 C 0.00482 -0.56158 0.00352 -0.56135 0.00261 -0.56088 C -0.00833 -0.5544 0.00026 -0.55857 -0.0069 -0.5551 C -0.02474 -0.5375 -0.00586 -0.5551 -0.0237 -0.54144 C -0.02695 -0.53913 -0.02995 -0.53588 -0.03307 -0.53334 C -0.04127 -0.52663 -0.04193 -0.52663 -0.05 -0.522 C -0.07252 -0.49653 -0.04466 -0.52663 -0.06354 -0.50973 C -0.06823 -0.50533 -0.07252 -0.5 -0.07708 -0.49584 C -0.09427 -0.4801 -0.08151 -0.49375 -0.09401 -0.48195 C -0.09713 -0.47871 -0.10039 -0.4757 -0.10338 -0.472 C -0.1056 -0.46991 -0.10742 -0.46713 -0.10976 -0.46528 C -0.11146 -0.46389 -0.11341 -0.46274 -0.11497 -0.46112 C -0.11927 -0.45695 -0.12265 -0.4507 -0.1276 -0.44746 C -0.1289 -0.44653 -0.13034 -0.44561 -0.13177 -0.44468 C -0.13815 -0.44075 -0.13151 -0.44607 -0.14023 -0.44028 C -0.14127 -0.43959 -0.14219 -0.43843 -0.14336 -0.43774 C -0.15 -0.43218 -0.16146 -0.42408 -0.16745 -0.42107 L -0.20104 -0.40301 C -0.2056 -0.4007 -0.21002 -0.39815 -0.21471 -0.39607 C -0.21784 -0.39468 -0.22096 -0.39352 -0.22409 -0.3919 C -0.24036 -0.3838 -0.22838 -0.38843 -0.24388 -0.38357 C -0.2513 -0.37709 -0.24935 -0.37848 -0.26393 -0.37385 C -0.26745 -0.37292 -0.27096 -0.37338 -0.27448 -0.37246 C -0.28008 -0.3713 -0.28555 -0.36968 -0.29127 -0.36852 C -0.33138 -0.36019 -0.30052 -0.36806 -0.32487 -0.36158 C -0.33841 -0.36297 -0.35221 -0.3625 -0.36562 -0.36551 C -0.36706 -0.36598 -0.36601 -0.36968 -0.3668 -0.3713 C -0.36745 -0.37269 -0.36888 -0.37385 -0.36992 -0.37524 C -0.3707 -0.37755 -0.37109 -0.3801 -0.372 -0.38218 C -0.37279 -0.38426 -0.37656 -0.39075 -0.37721 -0.3919 C -0.3776 -0.39329 -0.3776 -0.39514 -0.37838 -0.39607 C -0.37943 -0.39792 -0.38099 -0.39885 -0.38255 -0.40024 C -0.38607 -0.40348 -0.38502 -0.40278 -0.38893 -0.4044 C -0.38984 -0.40533 -0.39088 -0.40649 -0.39193 -0.40695 C -0.40716 -0.41436 -0.40781 -0.41112 -0.4276 -0.40996 C -0.4332 -0.40695 -0.4388 -0.40394 -0.4444 -0.40163 C -0.44544 -0.40116 -0.44661 -0.4007 -0.44752 -0.40024 C -0.45039 -0.39862 -0.45325 -0.39676 -0.45599 -0.39468 C -0.45742 -0.39352 -0.45872 -0.39167 -0.46015 -0.39051 C -0.46107 -0.38982 -0.46237 -0.38982 -0.46328 -0.38936 C -0.46497 -0.38843 -0.4668 -0.38727 -0.46862 -0.38635 C -0.47174 -0.38218 -0.47552 -0.37871 -0.47799 -0.37385 C -0.47864 -0.37246 -0.47904 -0.37061 -0.48021 -0.36968 C -0.48203 -0.36806 -0.4845 -0.36713 -0.48646 -0.36551 C -0.49245 -0.36112 -0.4918 -0.36135 -0.49596 -0.35579 C -0.49648 -0.35301 -0.49831 -0.35047 -0.49805 -0.34769 C -0.49765 -0.34352 -0.49739 -0.33936 -0.49687 -0.33519 C -0.49674 -0.3338 -0.49622 -0.33241 -0.49596 -0.33079 C -0.49544 -0.32917 -0.49518 -0.32732 -0.49479 -0.32547 C -0.49557 -0.32176 -0.49805 -0.30788 -0.49896 -0.30741 C -0.50651 -0.30463 -0.50638 -0.30811 -0.50638 -0.30301 " pathEditMode="relative" rAng="0" ptsTypes="AAAAAAAAAAAAAAAAAAAAAAAAAAAAAAAAAAAAAAAAAAAAAAAAAAAAAAAAAAAAAA">
                                      <p:cBhvr>
                                        <p:cTn id="12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54" y="15509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961 0.22686 L 0.09961 0.22709 L 0.05 0.22269 C 0.01133 0.21922 0.05026 0.22292 0.03034 0.21875 C 0.02279 0.21713 0.01497 0.21621 0.00729 0.21482 C -0.00273 0.21042 0.00872 0.21505 -0.00768 0.21088 C -0.01458 0.20903 -0.02148 0.20695 -0.02839 0.20486 C -0.03932 0.20162 -0.04766 0.1963 -0.05951 0.19098 C -0.06667 0.18774 -0.08047 0.18588 -0.0849 0.18496 C -0.0875 0.18357 -0.09023 0.18195 -0.09297 0.18102 C -0.09557 0.1801 -0.09844 0.18033 -0.10091 0.17894 C -0.11159 0.17315 -0.12174 0.16551 -0.13203 0.15903 C -0.13542 0.15695 -0.13906 0.15672 -0.14245 0.1551 C -0.15482 0.14931 -0.16706 0.14329 -0.1793 0.13727 L -0.20352 0.12524 C -0.20703 0.12385 -0.21042 0.12246 -0.21393 0.1213 C -0.21667 0.12037 -0.21927 0.12037 -0.22201 0.11922 C -0.23294 0.11528 -0.25156 0.10649 -0.26458 0.10348 C -0.27422 0.10116 -0.28385 0.09977 -0.29336 0.09746 L -0.30143 0.09537 C -0.30924 0.09098 -0.30781 0.09144 -0.32096 0.08936 C -0.32904 0.0882 -0.33724 0.08774 -0.34531 0.0875 L -0.51224 0.08542 C -0.51497 0.08473 -0.51758 0.0838 -0.52044 0.08357 C -0.56185 0.07917 -0.53802 0.08449 -0.55833 0.0794 C -0.55964 0.07824 -0.56055 0.07639 -0.56185 0.07547 C -0.57109 0.06968 -0.56445 0.07686 -0.57109 0.07153 C -0.57422 0.06922 -0.57721 0.06621 -0.58034 0.06366 L -0.5849 0.05973 C -0.58607 0.05764 -0.58711 0.05533 -0.58841 0.05371 C -0.59049 0.0507 -0.59297 0.04838 -0.59518 0.04561 C -0.59935 0.04098 -0.60443 0.03565 -0.60677 0.02778 C -0.61198 0.00996 -0.61042 0.0176 -0.6125 0.00602 C -0.61367 0.00718 -0.61536 0.00787 -0.61602 0.00996 C -0.61732 0.01343 -0.6194 0.02547 -0.61823 0.02176 L -0.61719 0.01783 " pathEditMode="relative" rAng="0" ptsTypes="AAAAAAAAAAAAAAAAAAAAAAAAAAAAAAAAAAAA">
                                      <p:cBhvr>
                                        <p:cTn id="13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911" y="-11042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828 0.50138 L -0.53828 0.50138 C -0.54166 0.50092 -0.54505 0.50046 -0.54844 0.49953 C -0.55 0.49907 -0.55143 0.49791 -0.55286 0.49745 C -0.55547 0.49676 -0.55807 0.49606 -0.56068 0.4956 C -0.56302 0.49421 -0.56523 0.49259 -0.56745 0.49143 C -0.57304 0.48912 -0.57044 0.49051 -0.57526 0.4875 C -0.57643 0.48564 -0.57708 0.48217 -0.57864 0.48148 C -0.58086 0.48078 -0.5832 0.48263 -0.58541 0.48356 C -0.58659 0.48402 -0.58763 0.48472 -0.58867 0.48564 C -0.59049 0.48726 -0.59531 0.49398 -0.59661 0.4956 C -0.60351 0.50416 -0.60104 0.50208 -0.60664 0.50555 L -0.61562 0.51736 C -0.61901 0.52199 -0.62591 0.53148 -0.62903 0.53333 C -0.63125 0.53472 -0.63359 0.53564 -0.63581 0.53726 C -0.63763 0.53865 -0.63945 0.54027 -0.6414 0.5412 C -0.64622 0.54375 -0.6582 0.54467 -0.66146 0.54537 L -0.71081 0.54328 C -0.71198 0.54328 -0.71302 0.54213 -0.71419 0.5412 C -0.71719 0.53888 -0.71992 0.53518 -0.72304 0.53333 C -0.72734 0.53078 -0.72929 0.53032 -0.7332 0.52338 C -0.73541 0.51944 -0.73724 0.51458 -0.73984 0.51134 C -0.74101 0.51018 -0.74232 0.50902 -0.74323 0.5074 C -0.74596 0.50324 -0.75039 0.49629 -0.75221 0.48958 C -0.75273 0.48773 -0.75325 0.48564 -0.75338 0.48356 C -0.75364 0.47963 -0.75338 0.47569 -0.75338 0.47176 " pathEditMode="relative" ptsTypes="AAAAAAAAAAAAAAAAAAAAAAAAAA">
                                      <p:cBhvr>
                                        <p:cTn id="13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776 -0.48866 L -0.23776 -0.48843 C -0.26198 -0.47524 -0.23672 -0.48774 -0.27839 -0.47848 C -0.28711 -0.47616 -0.29571 -0.47246 -0.30443 -0.46968 C -0.31446 -0.4669 -0.32448 -0.46366 -0.33477 -0.46135 C -0.33998 -0.46019 -0.34518 -0.46019 -0.35052 -0.45926 C -0.37982 -0.4544 -0.33177 -0.45996 -0.38203 -0.45486 C -0.39844 -0.45093 -0.38412 -0.45556 -0.39779 -0.44861 C -0.39961 -0.44746 -0.40156 -0.44746 -0.40339 -0.44653 C -0.40794 -0.44375 -0.41693 -0.43797 -0.41693 -0.43774 C -0.41953 -0.43311 -0.4224 -0.42848 -0.42474 -0.42315 C -0.42669 -0.41899 -0.42826 -0.41436 -0.43034 -0.41065 C -0.43308 -0.40556 -0.43685 -0.40255 -0.43946 -0.39769 C -0.44518 -0.38704 -0.44206 -0.39098 -0.44844 -0.38496 C -0.44961 -0.38218 -0.45091 -0.37963 -0.45183 -0.37639 C -0.45912 -0.34908 -0.44701 -0.38496 -0.45508 -0.36158 C -0.45404 -0.31852 -0.45404 -0.33334 -0.45404 -0.3169 " pathEditMode="relative" rAng="0" ptsTypes="AAAAAAAAAAAAAAAAA">
                                      <p:cBhvr>
                                        <p:cTn id="13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72" y="8588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50" tmFilter="0,0; .5, 1; 1, 1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5" dur="2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9" dur="25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5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01 -0.04838 L 0.24701 -0.04792 C 0.24349 -0.05209 0.23998 -0.05556 0.23646 -0.0588 C 0.21927 -0.07454 0.23542 -0.05903 0.22383 -0.06899 C 0.21354 -0.07755 0.23099 -0.06551 0.21224 -0.07917 C 0.21042 -0.08033 0.20847 -0.08172 0.20651 -0.08241 C 0.19206 -0.10417 0.20794 -0.08241 0.19037 -0.09931 C 0.1888 -0.10093 0.1875 -0.1044 0.18581 -0.10649 C 0.18438 -0.10811 0.18268 -0.10811 0.18112 -0.10973 C 0.16732 -0.12454 0.17865 -0.11667 0.16732 -0.12338 C 0.16159 -0.13172 0.15977 -0.13565 0.15352 -0.14005 C 0.15052 -0.14237 0.14727 -0.14399 0.1444 -0.14723 C 0.14154 -0.15 0.13893 -0.15463 0.13633 -0.15695 C 0.13438 -0.15903 0.13242 -0.15903 0.1306 -0.16065 C 0.12735 -0.16343 0.12435 -0.16806 0.12136 -0.17084 C 0.11836 -0.17362 0.11133 -0.1757 0.1086 -0.17755 C 0.10586 -0.17963 0.10326 -0.18195 0.10052 -0.18426 C 0.09935 -0.18542 0.09831 -0.18635 0.09701 -0.18774 C 0.09558 -0.18982 0.09427 -0.19375 0.09245 -0.19445 C 0.08672 -0.19723 0.08099 -0.19699 0.07526 -0.19815 C 0.07357 -0.2 0.07214 -0.20209 0.07071 -0.20487 C 0.06094 -0.22107 0.07188 -0.2044 0.06498 -0.21459 " pathEditMode="relative" rAng="0" ptsTypes="AAAAAAAAAAAAAAAAAAAAAA">
                                      <p:cBhvr>
                                        <p:cTn id="16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8287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41 0.08033 L 0.49141 0.08102 C 0.47956 0.07894 0.46797 0.07894 0.45652 0.07616 C 0.45274 0.07546 0.44935 0.0706 0.44571 0.06875 C 0.44128 0.06644 0.43724 0.06597 0.43282 0.06458 C 0.42839 0.06042 0.42422 0.05556 0.41993 0.05278 C 0.41537 0.0507 0.4112 0.0507 0.40691 0.04931 C 0.40443 0.04838 0.40183 0.04653 0.39935 0.04514 C 0.39675 0.04259 0.39441 0.03958 0.3918 0.0375 C 0.38659 0.03333 0.38073 0.03218 0.37566 0.02593 C 0.37448 0.02454 0.37357 0.02292 0.3724 0.02199 C 0.3681 0.02014 0.36355 0.01968 0.35951 0.01829 C 0.35027 0.01042 0.35599 0.01412 0.33985 0.01065 L 0.32162 0.00648 C 0.31915 0.00556 0.31654 0.00486 0.31407 0.00278 C 0.31211 0.00139 0.31068 -0.00417 0.30873 -0.00486 C 0.30287 -0.00764 0.29714 -0.00764 0.29141 -0.00879 C 0.2892 -0.00995 0.28685 -0.01042 0.2849 -0.0125 C 0.28373 -0.01389 0.28282 -0.01898 0.28178 -0.02014 C 0.2806 -0.02153 0.2681 -0.02778 0.26771 -0.02824 C 0.26016 -0.03148 0.25678 -0.03287 0.24922 -0.03588 C 0.20404 -0.08981 0.24714 -0.03958 0.11355 -0.03958 " pathEditMode="relative" rAng="0" ptsTypes="AAAAAAAAAAAAAAAAAAAAAA">
                                      <p:cBhvr>
                                        <p:cTn id="16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93" y="-7037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8 0.07824 L 0.278 0.07824 C 0.26875 0.0787 0.25964 0.0787 0.25052 0.0794 C 0.24805 0.07963 0.24583 0.08056 0.24336 0.08056 C 0.21914 0.08056 0.19492 0.07963 0.17096 0.0794 C 0.16172 0.07755 0.16693 0.0787 0.15547 0.07593 C 0.14961 0.07431 0.15234 0.07523 0.14714 0.07361 C 0.13906 0.07384 0.13138 0.07361 0.12344 0.07454 C 0.12214 0.07477 0.11641 0.07824 0.11497 0.0794 C 0.1138 0.08032 0.11289 0.08194 0.11159 0.08287 C 0.11042 0.08357 0.10912 0.0838 0.10794 0.08426 C 0.10677 0.08495 0.10586 0.08588 0.1043 0.08657 C 0.10287 0.08704 0.1013 0.08727 0.09961 0.08773 C 0.09375 0.08958 0.09844 0.08889 0.09154 0.08889 " pathEditMode="relative" rAng="0" ptsTypes="AAAAAAAAAAAAAA">
                                      <p:cBhvr>
                                        <p:cTn id="16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301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154 0.09815 L 0.24154 0.09838 L 0.21875 0.10347 C 0.21602 0.10417 0.20951 0.10741 0.20651 0.10903 C 0.203 0.11065 0.19961 0.11204 0.19623 0.11458 C 0.19362 0.11667 0.19115 0.1206 0.18841 0.12292 C 0.18594 0.12523 0.18307 0.12639 0.18047 0.12847 C 0.17357 0.13356 0.18099 0.1294 0.17149 0.13379 C 0.16927 0.1368 0.16719 0.14028 0.16471 0.14236 C 0.16289 0.14398 0.16081 0.14352 0.15912 0.14514 C 0.15781 0.14653 0.15703 0.14977 0.15573 0.15069 C 0.15287 0.15254 0.14974 0.15254 0.14662 0.1537 C 0.14518 0.15532 0.14375 0.15741 0.14219 0.15903 C 0.14076 0.16042 0.13906 0.16042 0.13763 0.16204 C 0.12292 0.17708 0.13451 0.17083 0.12188 0.17592 C 0.11992 0.17754 0.11823 0.18009 0.11628 0.18148 C 0.11406 0.18264 0.11172 0.1831 0.10951 0.18403 C 0.10755 0.18495 0.1056 0.18588 0.10378 0.1868 C 0.09805 0.20116 0.10313 0.19143 0.09596 0.19815 C 0.0944 0.19954 0.0931 0.20231 0.09154 0.2037 C 0.08919 0.20532 0.08685 0.20532 0.08464 0.20625 C 0.08125 0.2081 0.07787 0.20972 0.07461 0.21204 C 0.06498 0.21759 0.06302 0.21667 0.05651 0.22592 C 0.05352 0.23009 0.05378 0.22986 0.05208 0.23449 " pathEditMode="relative" rAng="0" ptsTypes="AAAAAAAAAAAAAAAAAAAAAAAA">
                                      <p:cBhvr>
                                        <p:cTn id="17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79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98 -0.21459 L 0.06498 -0.21435 L 0.053 -0.20857 C 0.04961 -0.20672 0.0461 -0.20394 0.04258 -0.20232 C 0.04024 -0.20116 0.03789 -0.20093 0.03542 -0.20023 C 0.03347 -0.19885 0.03164 -0.19746 0.02956 -0.19607 C 0.02813 -0.19491 0.02656 -0.1926 0.02487 -0.1919 C 0.02214 -0.19074 0.0194 -0.19051 0.0168 -0.18982 C 0.00703 -0.18426 0.02214 -0.1926 0.00143 -0.18565 C -0.00104 -0.18496 -0.00325 -0.18264 -0.0056 -0.18148 C -0.00716 -0.18079 -0.00859 -0.1801 -0.01028 -0.1794 C -0.01263 -0.17847 -0.01497 -0.17778 -0.01745 -0.17732 C -0.0276 -0.17523 -0.02942 -0.17616 -0.03841 -0.17315 C -0.0401 -0.17269 -0.04153 -0.17153 -0.04323 -0.17107 C -0.04596 -0.17014 -0.0487 -0.16991 -0.05143 -0.16898 C -0.05495 -0.16783 -0.06067 -0.16621 -0.06432 -0.16482 C -0.06745 -0.16366 -0.07057 -0.16227 -0.0737 -0.16065 C -0.08346 -0.15579 -0.07916 -0.15764 -0.08659 -0.1544 C -0.08932 -0.13982 -0.08581 -0.15764 -0.0901 -0.13982 C -0.09153 -0.13403 -0.09075 -0.13218 -0.09362 -0.12732 C -0.09466 -0.12547 -0.09596 -0.12454 -0.09726 -0.12315 C -0.09791 -0.12107 -0.09844 -0.11852 -0.09948 -0.1169 C -0.10091 -0.11482 -0.10273 -0.11435 -0.10416 -0.11273 C -0.10547 -0.11135 -0.10664 -0.11019 -0.10768 -0.10857 C -0.11328 -0.10023 -0.10937 -0.1051 -0.11354 -0.09607 C -0.11471 -0.09375 -0.11601 -0.09213 -0.11719 -0.08982 C -0.11875 -0.08635 -0.12005 -0.08264 -0.12174 -0.0794 C -0.12291 -0.07778 -0.12422 -0.07685 -0.12539 -0.07523 C -0.12851 -0.07107 -0.13151 -0.06667 -0.13476 -0.06273 C -0.13581 -0.06135 -0.13724 -0.06019 -0.13828 -0.05857 C -0.13958 -0.05672 -0.14075 -0.05463 -0.14166 -0.05232 C -0.1431 -0.04954 -0.14713 -0.03727 -0.14752 -0.03588 C -0.15234 -0.00232 -0.14804 -0.03704 -0.15117 0.01018 C -0.1513 0.0125 -0.15208 0.01435 -0.15234 0.01643 C -0.15273 0.01967 -0.15312 0.02338 -0.15338 0.02685 C -0.15208 0.06574 -0.15234 0.04907 -0.15234 0.07708 " pathEditMode="relative" rAng="0" ptsTypes="AAAAAAAAAAAAAAAAAAAAAAAAAAAAAAAAAAAA">
                                      <p:cBhvr>
                                        <p:cTn id="17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4" y="14583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355 -0.03958 L 0.11355 -0.03958 C 0.11316 -0.01666 0.1125 0.00648 0.1125 0.0294 C 0.1125 0.03681 0.11237 0.04445 0.11355 0.05139 C 0.11446 0.05602 0.1168 0.05926 0.11862 0.06343 C 0.12201 0.07176 0.12032 0.06713 0.12344 0.07732 C 0.12383 0.08357 0.12396 0.09028 0.12461 0.09699 C 0.12527 0.10417 0.12618 0.10232 0.12826 0.1088 C 0.12878 0.11065 0.12891 0.11297 0.12956 0.11482 C 0.13021 0.1169 0.13139 0.11852 0.13191 0.12084 C 0.13295 0.12454 0.13295 0.12917 0.13438 0.13264 C 0.13516 0.13473 0.1362 0.13658 0.13685 0.13866 C 0.1379 0.14236 0.1379 0.14699 0.13933 0.15047 C 0.14089 0.1544 0.14284 0.1581 0.14415 0.16227 C 0.14506 0.16505 0.14545 0.16806 0.14662 0.17037 C 0.14753 0.17223 0.14909 0.17292 0.15027 0.17431 C 0.15612 0.18866 0.15313 0.18287 0.15873 0.19213 C 0.16159 0.21019 0.15769 0.19167 0.16381 0.20394 C 0.16446 0.20556 0.1642 0.20834 0.16485 0.20996 C 0.16589 0.21181 0.16745 0.21227 0.16862 0.21389 C 0.16993 0.21574 0.17084 0.21806 0.17227 0.21991 C 0.17461 0.22269 0.17709 0.22523 0.17969 0.22778 L 0.18698 0.23565 L 0.19428 0.24375 C 0.19545 0.24514 0.19662 0.24699 0.19805 0.24769 L 0.20521 0.25162 C 0.21237 0.26019 0.20743 0.25602 0.21511 0.25949 C 0.21745 0.26065 0.2224 0.26343 0.2224 0.26366 C 0.2306 0.27662 0.22175 0.26412 0.22969 0.2713 C 0.24232 0.28264 0.23243 0.27685 0.24076 0.28125 C 0.24193 0.28264 0.2431 0.28426 0.24441 0.28519 C 0.24675 0.28704 0.2517 0.28935 0.2517 0.28959 C 0.253 0.29051 0.25404 0.29213 0.25547 0.29329 C 0.25782 0.29537 0.26277 0.29653 0.26524 0.29723 C 0.27852 0.31181 0.25795 0.29028 0.27383 0.30324 C 0.27566 0.30463 0.27657 0.30834 0.27865 0.30926 C 0.28412 0.31158 0.29011 0.31158 0.29584 0.3132 L 0.303 0.31505 C 0.31342 0.3206 0.30795 0.31898 0.32032 0.31898 " pathEditMode="relative" rAng="0" ptsTypes="AAAAAAAAAAAAAAAAAAAAAAAAAAAAAAAAAAAAAAA">
                                      <p:cBhvr>
                                        <p:cTn id="17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73" y="17940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42 0.08796 L 0.11042 0.08843 C 0.12227 0.08727 0.13438 0.08704 0.14649 0.08588 C 0.14766 0.08565 0.14883 0.08472 0.14987 0.08356 C 0.16276 0.07407 0.15352 0.08009 0.1612 0.07523 C 0.17409 0.05718 0.1612 0.07292 0.19505 0.06667 C 0.20169 0.06574 0.20117 0.06181 0.20638 0.05833 C 0.2082 0.05718 0.21016 0.05694 0.21211 0.05625 C 0.21367 0.05509 0.2151 0.05324 0.21667 0.05208 C 0.21875 0.05069 0.22122 0.04977 0.22331 0.04792 L 0.228 0.04375 C 0.22904 0.04144 0.22995 0.03912 0.23125 0.03727 C 0.23229 0.03611 0.23372 0.03657 0.23464 0.03542 C 0.23568 0.0338 0.23607 0.03102 0.23698 0.02894 C 0.23802 0.02662 0.23919 0.02454 0.24037 0.02269 C 0.24518 0.01505 0.24206 0.02106 0.24714 0.0162 C 0.24857 0.01505 0.2543 0.00694 0.25508 0.00579 C 0.25625 0.0037 0.25703 0.00093 0.25846 -0.00069 C 0.25977 -0.00208 0.26146 -0.00185 0.26302 -0.00255 C 0.26419 -0.00324 0.26524 -0.00394 0.26641 -0.00486 C 0.28815 -0.03519 0.26563 -0.00324 0.28112 -0.02593 C 0.28255 -0.02801 0.28555 -0.03218 0.28555 -0.03194 C 0.2875 -0.03889 0.28971 -0.04815 0.29245 -0.05324 L 0.2957 -0.05972 C 0.29844 -0.07454 0.29675 -0.06852 0.30039 -0.07847 C 0.30391 -0.09815 0.29766 -0.06551 0.30482 -0.09537 C 0.30938 -0.11481 0.30143 -0.09213 0.30938 -0.11227 C 0.30964 -0.11505 0.30977 -0.11782 0.31042 -0.1206 C 0.31589 -0.14051 0.31393 -0.12593 0.31732 -0.14167 C 0.3181 -0.14583 0.31875 -0.15 0.31953 -0.1544 L 0.3207 -0.16065 C 0.32096 -0.16273 0.32162 -0.16481 0.32175 -0.1669 C 0.32305 -0.18218 0.32162 -0.17593 0.32526 -0.18588 C 0.32565 -0.19097 0.32552 -0.19583 0.32643 -0.20069 C 0.32747 -0.20648 0.32982 -0.21157 0.33086 -0.21759 L 0.33307 -0.23009 C 0.33412 -0.23542 0.33516 -0.2419 0.33646 -0.24699 C 0.33672 -0.24792 0.33724 -0.24838 0.33776 -0.24884 " pathEditMode="relative" rAng="0" ptsTypes="AAAAAAAAAAAAAAAAAAAAAAAAAAAAAAAAAAAAAA">
                                      <p:cBhvr>
                                        <p:cTn id="18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67" y="-16829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25 0.23912 L 0.08125 0.23958 C 0.07943 0.23287 0.07708 0.22685 0.07617 0.22014 C 0.07136 0.18912 0.07917 0.20694 0.07123 0.1919 C 0.07083 0.18842 0.07031 0.18541 0.06992 0.18217 C 0.06953 0.17824 0.06914 0.17453 0.06875 0.17037 C 0.06836 0.16805 0.06784 0.16574 0.06745 0.16342 C 0.06706 0.15393 0.06602 0.13356 0.06498 0.12338 C 0.06471 0.12083 0.06445 0.11828 0.06367 0.1162 C 0.06224 0.11111 0.05873 0.10185 0.05873 0.10208 C 0.05833 0.09953 0.0582 0.09676 0.05742 0.09467 C 0.05391 0.08426 0.05195 0.08727 0.04505 0.08518 C 0.04258 0.08356 0.03932 0.08217 0.03763 0.07801 C 0.03672 0.07615 0.03698 0.07315 0.03633 0.07106 C 0.0349 0.06597 0.03307 0.06157 0.03138 0.05694 C 0.0306 0.0544 0.03008 0.05139 0.02878 0.04977 C 0.02331 0.04282 0.02669 0.0456 0.01901 0.04259 C 0.00964 0.03078 0.02149 0.0449 0.01016 0.03565 C -0.00182 0.02569 0.01576 0.03518 0.00143 0.02847 C 0.00039 0.02685 -0.00078 0.025 -0.00221 0.02384 C -0.00377 0.02245 -0.0056 0.02222 -0.00716 0.02129 C -0.00846 0.02083 -0.00963 0.0199 -0.01094 0.01898 C -0.01263 0.01759 -0.01419 0.01551 -0.01588 0.01412 C -0.01836 0.0125 -0.02122 0.01227 -0.02344 0.00949 C -0.0319 -0.00116 -0.02799 0.00185 -0.0345 -0.00232 C -0.03581 -0.00394 -0.03711 -0.0051 -0.03828 -0.00695 C -0.03958 -0.00926 -0.04062 -0.01227 -0.04206 -0.01412 C -0.0431 -0.01551 -0.04453 -0.01528 -0.0457 -0.01644 C -0.04713 -0.01783 -0.04805 -0.02014 -0.04948 -0.0213 C -0.05195 -0.02269 -0.05456 -0.02246 -0.0569 -0.02338 C -0.0582 -0.02408 -0.05937 -0.02523 -0.06068 -0.02593 C -0.06172 -0.02755 -0.06758 -0.03588 -0.0694 -0.03773 C -0.07226 -0.04051 -0.07799 -0.04167 -0.08047 -0.0426 C -0.08385 -0.04329 -0.08724 -0.04398 -0.09049 -0.04491 C -0.09219 -0.04514 -0.09388 -0.04653 -0.09544 -0.04723 C -0.0987 -0.04838 -0.10208 -0.04861 -0.10547 -0.04954 C -0.1082 -0.05047 -0.1138 -0.05278 -0.11667 -0.0544 C -0.11784 -0.05486 -0.11901 -0.05625 -0.12031 -0.05648 C -0.12305 -0.05764 -0.13932 -0.06088 -0.14154 -0.06158 C -0.15208 -0.075 -0.13867 -0.0588 -0.14896 -0.06829 C -0.15026 -0.06968 -0.15143 -0.07199 -0.15273 -0.07338 C -0.15599 -0.07639 -0.15664 -0.07547 -0.16002 -0.07547 " pathEditMode="relative" rAng="0" ptsTypes="AAAAAAAAAAAAAAAAAAAAAAAAAAAAAAAAAAAAAAAAAA">
                                      <p:cBhvr>
                                        <p:cTn id="18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-15718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3250"/>
                            </p:stCondLst>
                            <p:childTnLst>
                              <p:par>
                                <p:cTn id="193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35 0.07708 L -0.15235 0.07708 C -0.14636 0.07916 -0.14063 0.08147 -0.13451 0.08309 C -0.13151 0.08379 -0.12852 0.08448 -0.12552 0.08495 C -0.11302 0.0905 -0.13034 0.08333 -0.10209 0.08911 C -0.09831 0.08981 -0.09466 0.09259 -0.09089 0.09305 C -0.07813 0.09444 -0.0655 0.09444 -0.05274 0.0949 C -0.05013 0.09559 -0.04753 0.09652 -0.04492 0.09698 C -0.04011 0.09791 -0.03516 0.09791 -0.03034 0.09907 C -0.02891 0.0993 -0.02748 0.10046 -0.02591 0.10092 C -0.02136 0.10231 -0.00742 0.10439 -0.00352 0.10509 C 0.00221 0.10833 -0.00026 0.1074 0.00885 0.10902 C 0.03841 0.11434 0.03125 0.11272 0.06367 0.11504 C 0.10234 0.13217 0.07044 0.11874 0.17448 0.11504 C 0.17604 0.11481 0.17747 0.11342 0.1789 0.11296 C 0.1819 0.11203 0.18489 0.1118 0.18789 0.11087 C 0.1901 0.11041 0.19232 0.10948 0.19466 0.10902 C 0.19765 0.10809 0.20065 0.10763 0.20364 0.10694 L 0.21146 0.10509 C 0.21211 0.103 0.21263 0.10046 0.21367 0.09907 C 0.21458 0.09768 0.21588 0.09768 0.21705 0.09698 C 0.22083 0.09444 0.22461 0.09212 0.22825 0.08911 C 0.22969 0.08772 0.23112 0.0861 0.23268 0.08495 C 0.23489 0.08333 0.23828 0.08217 0.24049 0.08101 C 0.2431 0.07847 0.2457 0.07546 0.2483 0.07314 C 0.24948 0.07222 0.25065 0.07198 0.25169 0.07106 C 0.25429 0.06921 0.25703 0.06735 0.2595 0.06504 C 0.26146 0.06342 0.26315 0.06087 0.2651 0.05925 C 0.26692 0.05763 0.26901 0.05671 0.2707 0.05509 C 0.272 0.05416 0.27291 0.05231 0.27409 0.05115 C 0.27552 0.04976 0.27708 0.0486 0.27864 0.04722 C 0.27982 0.04606 0.28073 0.04421 0.2819 0.04328 C 0.28359 0.04166 0.28841 0.03981 0.28984 0.03911 C 0.29127 0.03796 0.29284 0.0368 0.29427 0.03518 C 0.29544 0.03402 0.29635 0.03217 0.29765 0.03124 C 0.29935 0.03009 0.30143 0.03009 0.30325 0.02916 C 0.30547 0.02823 0.30768 0.02638 0.30989 0.02522 C 0.3125 0.02384 0.31523 0.02268 0.31771 0.02129 C 0.32005 0.02013 0.32448 0.01735 0.32448 0.01735 C 0.32565 0.01597 0.32656 0.01411 0.32786 0.01342 C 0.32995 0.01203 0.33229 0.01203 0.3345 0.01134 C 0.33646 0.01064 0.33828 0.01018 0.3401 0.00925 C 0.3556 0.003 0.34336 0.00624 0.36367 0.00347 C 0.37825 0.00393 0.39284 0.00416 0.40729 0.00532 C 0.41041 0.00555 0.41146 0.00902 0.41406 0.01134 C 0.41562 0.01272 0.42044 0.01458 0.42187 0.01527 C 0.42304 0.01666 0.42396 0.01828 0.42526 0.01921 C 0.42734 0.02106 0.4319 0.02337 0.4319 0.02337 C 0.43268 0.02522 0.43294 0.02823 0.43424 0.02916 C 0.4362 0.03101 0.43867 0.03032 0.44088 0.03124 C 0.4444 0.03263 0.44466 0.03356 0.44765 0.03726 C 0.44909 0.04999 0.44922 0.04513 0.44765 0.05925 C 0.44726 0.0618 0.44648 0.06712 0.44648 0.06712 " pathEditMode="relative" ptsTypes="AAAAAAAAAAAAAAAAAAAAAAAAAAAAAAAAAAAAAAAAAAAAAAAAAAAAA">
                                      <p:cBhvr>
                                        <p:cTn id="19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31 0.31898 L 0.32031 0.31898 C 0.32695 0.31759 0.33073 0.31713 0.33698 0.31481 C 0.34284 0.31273 0.33985 0.31342 0.34492 0.31088 C 0.3461 0.31018 0.3513 0.30833 0.35274 0.30694 C 0.35508 0.30463 0.35677 0.30023 0.35938 0.29907 C 0.36172 0.29792 0.36498 0.29676 0.36719 0.29491 C 0.36875 0.29375 0.37018 0.29213 0.37175 0.29097 C 0.37279 0.29028 0.37396 0.28981 0.37513 0.28912 C 0.38477 0.28171 0.375 0.28773 0.38294 0.2831 C 0.39258 0.27176 0.38034 0.28542 0.38958 0.27708 C 0.39089 0.27592 0.3918 0.27407 0.39297 0.27315 C 0.39505 0.27153 0.40261 0.26967 0.40417 0.26921 C 0.40573 0.26782 0.40716 0.2662 0.4086 0.26504 C 0.40977 0.26435 0.41094 0.26366 0.41198 0.26319 C 0.41576 0.26134 0.41823 0.26065 0.42214 0.25926 C 0.43047 0.24907 0.41979 0.26088 0.42995 0.25324 C 0.43998 0.2456 0.42474 0.25231 0.4388 0.24722 C 0.4418 0.24398 0.44505 0.24097 0.44779 0.23727 C 0.44935 0.23518 0.45065 0.23287 0.45235 0.23125 C 0.45352 0.23009 0.45912 0.22778 0.46016 0.22731 C 0.4612 0.22592 0.46237 0.22477 0.46354 0.22338 C 0.46498 0.22153 0.46641 0.21898 0.46797 0.21736 C 0.46901 0.21643 0.47018 0.21597 0.47136 0.21551 C 0.48125 0.20231 0.47669 0.20555 0.4836 0.20139 L 0.49037 0.19352 C 0.49141 0.19213 0.49245 0.19051 0.49375 0.18958 L 0.49818 0.18565 C 0.50208 0.175 0.49844 0.1831 0.50599 0.17361 C 0.50794 0.17106 0.50964 0.16782 0.51159 0.16574 C 0.51263 0.16458 0.51393 0.16458 0.51498 0.16366 C 0.51615 0.1625 0.51719 0.16088 0.51836 0.15972 C 0.51979 0.1581 0.52136 0.15717 0.52279 0.15579 C 0.52435 0.15393 0.52565 0.15139 0.52722 0.14977 C 0.52826 0.14861 0.52956 0.14861 0.5306 0.14768 C 0.53177 0.14676 0.53281 0.14491 0.53399 0.14375 C 0.5362 0.14167 0.53854 0.14004 0.54076 0.13773 C 0.54414 0.13403 0.54701 0.12824 0.55078 0.12592 C 0.55456 0.12361 0.55469 0.12384 0.5586 0.11991 C 0.56276 0.11574 0.56146 0.11528 0.56641 0.11204 C 0.57136 0.10856 0.57005 0.11134 0.57422 0.10787 C 0.59284 0.09282 0.57708 0.10579 0.58659 0.09606 C 0.58802 0.09444 0.58958 0.09352 0.59102 0.09213 C 0.59258 0.09028 0.59375 0.0868 0.59557 0.08611 C 0.60104 0.08403 0.60677 0.08472 0.61237 0.08403 C 0.61341 0.08333 0.61445 0.08217 0.61563 0.08217 C 0.64583 0.08217 0.63828 0.07824 0.65143 0.08611 L 0.6582 0.09792 C 0.65938 0.1 0.66029 0.10231 0.66159 0.10393 C 0.66263 0.10532 0.66393 0.10648 0.66498 0.10787 C 0.66498 0.10787 0.66914 0.11551 0.67057 0.11782 " pathEditMode="relative" ptsTypes="AAAAAAAAAAAAAAAAAAAAAAAAAAAAAAAAAAAAAAAAAAAAAAAAAAA">
                                      <p:cBhvr>
                                        <p:cTn id="19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777 -0.24884 L 0.33777 -0.24884 C 0.38099 -0.24745 0.42422 -0.24444 0.46758 -0.24491 C 0.47956 -0.24491 0.49167 -0.24653 0.50339 -0.25093 C 0.50834 -0.25255 0.51238 -0.2588 0.5168 -0.26273 C 0.51902 -0.26481 0.52175 -0.26551 0.52357 -0.26875 L 0.53256 -0.28449 " pathEditMode="relative" ptsTypes="AAAAAAA">
                                      <p:cBhvr>
                                        <p:cTn id="19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437 -0.0757 L -0.18437 -0.07546 C -0.18138 -0.07246 -0.17825 -0.06875 -0.17513 -0.06574 C -0.17409 -0.06482 -0.17252 -0.06528 -0.17161 -0.06389 C -0.17044 -0.06227 -0.17031 -0.05949 -0.16927 -0.05787 C -0.16823 -0.05648 -0.1668 -0.05695 -0.16562 -0.05579 C -0.16315 -0.05347 -0.16107 -0.0507 -0.15859 -0.04792 C -0.15742 -0.04653 -0.15625 -0.04537 -0.15508 -0.04398 C -0.15351 -0.0419 -0.15182 -0.04005 -0.15039 -0.03796 C -0.14909 -0.03611 -0.14818 -0.0338 -0.14674 -0.03195 C -0.1457 -0.03056 -0.1444 -0.02963 -0.14336 -0.02801 C -0.14193 -0.02616 -0.14101 -0.02384 -0.13984 -0.02199 C -0.13346 -0.0132 -0.13906 -0.02199 -0.13268 -0.01597 C -0.13021 -0.01366 -0.12799 -0.01065 -0.12565 -0.0081 L -0.11497 0.00393 L -0.11159 0.00787 C -0.11029 0.00926 -0.10937 0.01111 -0.10807 0.0118 L -0.10443 0.01389 C -0.10325 0.01574 -0.10221 0.01805 -0.10091 0.01967 C -0.0987 0.02268 -0.09583 0.0243 -0.09388 0.02778 C -0.08945 0.03518 -0.0918 0.03287 -0.08685 0.03565 C -0.08529 0.03773 -0.08372 0.04004 -0.08216 0.04167 C -0.07877 0.04514 -0.07721 0.04583 -0.07383 0.04768 C -0.07174 0.05116 -0.06966 0.05555 -0.0668 0.05764 C -0.06523 0.05879 -0.06367 0.05856 -0.06198 0.05972 C -0.04987 0.06736 -0.06471 0.06042 -0.05273 0.06551 C -0.04245 0.0743 -0.05391 0.06551 -0.04206 0.07153 C -0.0388 0.07315 -0.03581 0.07569 -0.03268 0.07754 C -0.03099 0.07847 -0.02943 0.0787 -0.02786 0.07963 C -0.02552 0.08079 -0.02331 0.08264 -0.02096 0.08356 C -0.01888 0.08426 -0.01693 0.08472 -0.01497 0.08542 C -0.01055 0.08727 -0.01146 0.08796 -0.00664 0.09143 C -0.00351 0.09375 -0.00078 0.09421 0.00261 0.09537 C 0.01159 0.10532 0.00339 0.09768 0.02383 0.10139 C 0.02513 0.10162 0.02617 0.10301 0.02748 0.10347 C 0.03255 0.10532 0.0375 0.10579 0.04271 0.10741 C 0.04427 0.10787 0.04596 0.10879 0.0474 0.10949 C 0.04935 0.11018 0.05143 0.11065 0.05326 0.11134 C 0.05456 0.1118 0.0556 0.11296 0.0569 0.11342 C 0.0625 0.11528 0.07162 0.11643 0.07682 0.11736 C 0.09766 0.12129 0.07734 0.11736 0.09219 0.12129 C 0.09766 0.12292 0.10859 0.12546 0.10859 0.12569 C 0.11289 0.125 0.1388 0.12268 0.14518 0.12129 C 0.14922 0.1206 0.15287 0.11805 0.15703 0.11736 C 0.16484 0.11597 0.17279 0.11551 0.18047 0.11342 C 0.18281 0.11273 0.18516 0.1125 0.1875 0.11134 C 0.18998 0.11042 0.19219 0.10787 0.19466 0.10741 L 0.20521 0.10532 L 0.21237 0.10139 C 0.21419 0.10046 0.21875 0.09768 0.22057 0.09745 C 0.22565 0.09699 0.23073 0.09745 0.23594 0.09745 " pathEditMode="relative" rAng="0" ptsTypes="AAAAAAAAAAAAAAAAAAAAAAAAAAAAAAAAAAAAAAAAAAAAAAAAAAA">
                                      <p:cBhvr>
                                        <p:cTn id="20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6" y="10069"/>
                                    </p:animMotion>
                                  </p:childTnLst>
                                </p:cTn>
                              </p:par>
                              <p:par>
                                <p:cTn id="20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250" tmFilter="0,0; .5, 1; 1, 1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1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250" tmFilter="0,0; .5, 1; 1, 1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7" grpId="0" animBg="1"/>
      <p:bldP spid="63" grpId="0" animBg="1"/>
      <p:bldP spid="65" grpId="0" animBg="1"/>
      <p:bldP spid="66" grpId="0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4040681" y="5026555"/>
            <a:ext cx="457200" cy="457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036233" y="1371977"/>
            <a:ext cx="4110927" cy="410520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8006566" y="3283208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941657" y="3305331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867621" y="3026533"/>
            <a:ext cx="84517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endParaRPr lang="en-US" sz="24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943001" y="3303630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019433" y="3257703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014797" y="3262112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/>
          <p:cNvSpPr/>
          <p:nvPr/>
        </p:nvSpPr>
        <p:spPr>
          <a:xfrm>
            <a:off x="4777960" y="-517382"/>
            <a:ext cx="5819858" cy="5128596"/>
          </a:xfrm>
          <a:prstGeom prst="arc">
            <a:avLst>
              <a:gd name="adj1" fmla="val 747637"/>
              <a:gd name="adj2" fmla="val 281322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Arc 9"/>
          <p:cNvSpPr/>
          <p:nvPr/>
        </p:nvSpPr>
        <p:spPr>
          <a:xfrm>
            <a:off x="5662498" y="2348180"/>
            <a:ext cx="4935320" cy="4894754"/>
          </a:xfrm>
          <a:prstGeom prst="arc">
            <a:avLst>
              <a:gd name="adj1" fmla="val 18441928"/>
              <a:gd name="adj2" fmla="val 2060817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16200000">
            <a:off x="5255304" y="2081830"/>
            <a:ext cx="3875265" cy="2737541"/>
          </a:xfrm>
          <a:prstGeom prst="arc">
            <a:avLst>
              <a:gd name="adj1" fmla="val 1615330"/>
              <a:gd name="adj2" fmla="val 915727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949653" y="3304400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038600" y="1371600"/>
            <a:ext cx="4114800" cy="41148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-3679916" y="335156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903070" y="189685"/>
            <a:ext cx="6405101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/>
          <p:cNvSpPr/>
          <p:nvPr/>
        </p:nvSpPr>
        <p:spPr>
          <a:xfrm>
            <a:off x="3638550" y="367699"/>
            <a:ext cx="4723345" cy="517430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ABCD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2128166" y="182296"/>
            <a:ext cx="6795184" cy="833639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128166" y="335156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24718" y="1371600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936248" y="5486400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00852" y="5601593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B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162144" y="1200834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28540" y="262154"/>
            <a:ext cx="2377416" cy="584775"/>
          </a:xfrm>
          <a:prstGeom prst="rect">
            <a:avLst/>
          </a:prstGeom>
          <a:solidFill>
            <a:srgbClr val="E4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94009">
            <a:off x="2047841" y="1968139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5" name="Group 24"/>
          <p:cNvGrpSpPr/>
          <p:nvPr/>
        </p:nvGrpSpPr>
        <p:grpSpPr>
          <a:xfrm rot="18884175">
            <a:off x="3337613" y="2128586"/>
            <a:ext cx="8524687" cy="4432232"/>
            <a:chOff x="2408961" y="5351257"/>
            <a:chExt cx="7987682" cy="443223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28" name="Straight Connector 27"/>
          <p:cNvCxnSpPr/>
          <p:nvPr/>
        </p:nvCxnSpPr>
        <p:spPr>
          <a:xfrm flipV="1">
            <a:off x="4038600" y="1371600"/>
            <a:ext cx="4123544" cy="4114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4296">
            <a:off x="4332816" y="-198376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" name="Group 29"/>
          <p:cNvGrpSpPr/>
          <p:nvPr/>
        </p:nvGrpSpPr>
        <p:grpSpPr>
          <a:xfrm rot="2729328">
            <a:off x="447039" y="2272089"/>
            <a:ext cx="8524687" cy="4432232"/>
            <a:chOff x="2408961" y="5351257"/>
            <a:chExt cx="7987682" cy="4432232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33" name="Straight Connector 32"/>
          <p:cNvCxnSpPr/>
          <p:nvPr/>
        </p:nvCxnSpPr>
        <p:spPr>
          <a:xfrm>
            <a:off x="4016460" y="1364213"/>
            <a:ext cx="4145684" cy="41486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594660" y="2627596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23135">
            <a:off x="1513098" y="-1163253"/>
            <a:ext cx="9185044" cy="919076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345">
            <a:off x="5815127" y="692331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7" name="Group 36"/>
          <p:cNvGrpSpPr/>
          <p:nvPr/>
        </p:nvGrpSpPr>
        <p:grpSpPr>
          <a:xfrm>
            <a:off x="3803810" y="2962569"/>
            <a:ext cx="8524687" cy="4432232"/>
            <a:chOff x="2408961" y="5351257"/>
            <a:chExt cx="7987682" cy="4432232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40" name="Straight Connector 39"/>
          <p:cNvCxnSpPr/>
          <p:nvPr/>
        </p:nvCxnSpPr>
        <p:spPr>
          <a:xfrm flipV="1">
            <a:off x="6096084" y="3429000"/>
            <a:ext cx="2152566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360443">
            <a:off x="2247474" y="-426760"/>
            <a:ext cx="7697898" cy="7702690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-3527516" y="301694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3055470" y="156223"/>
            <a:ext cx="6405101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Pentagon 43"/>
          <p:cNvSpPr/>
          <p:nvPr/>
        </p:nvSpPr>
        <p:spPr>
          <a:xfrm>
            <a:off x="3790950" y="334237"/>
            <a:ext cx="4723345" cy="517430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ABCD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Freeform 44"/>
          <p:cNvSpPr/>
          <p:nvPr/>
        </p:nvSpPr>
        <p:spPr>
          <a:xfrm flipH="1">
            <a:off x="2280566" y="148836"/>
            <a:ext cx="6795184" cy="833639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2280566" y="301694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56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3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3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0.00347 L -0.48945 -0.00347 " pathEditMode="relative" rAng="0" ptsTypes="AA">
                                          <p:cBhvr>
                                            <p:cTn id="4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479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43" dur="1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1042 L 0.49062 0.00116 " pathEditMode="relative" rAng="0" ptsTypes="AA">
                                          <p:cBhvr>
                                            <p:cTn id="4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66" y="5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2.70833E-6 2.22222E-6 L 0.25794 -0.00996 " pathEditMode="relative" rAng="0" ptsTypes="AA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891" y="-4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3" presetClass="exit" presetSubtype="32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81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0.00416 L 0.33985 -0.59283 " pathEditMode="relative" rAng="0" ptsTypes="AA">
                                          <p:cBhvr>
                                            <p:cTn id="8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92" y="-2986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5" dur="11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2350"/>
                                </p:stCondLst>
                                <p:childTnLst>
                                  <p:par>
                                    <p:cTn id="87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3984 -0.59283 L 0.38398 -0.6794 L 0.42096 -0.70394 L 0.49609 -0.71806 L 0.58033 -0.65186 L 0.63437 -0.61482 " pathEditMode="relative" rAng="660000" ptsTypes="AAAAAA">
                                          <p:cBhvr>
                                            <p:cTn id="8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13" y="-377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2.70833E-6 -0.00046 C 0.00312 -0.0074 0.00664 -0.01365 0.0095 -0.02268 C 0.01028 -0.02569 0.00989 -0.03055 0.0108 -0.03379 C 0.01237 -0.04027 0.01901 -0.05671 0.02174 -0.06064 C 0.0233 -0.06273 0.02539 -0.06319 0.02708 -0.06435 C 0.04531 -0.09814 0.01849 -0.04953 0.03528 -0.07546 C 0.03815 -0.08009 0.04075 -0.08611 0.04362 -0.09074 L 0.05169 -0.10601 C 0.0539 -0.11018 0.05625 -0.11319 0.05859 -0.11736 C 0.05989 -0.12013 0.0612 -0.12291 0.06263 -0.125 C 0.06484 -0.12824 0.06718 -0.12939 0.0694 -0.13263 C 0.07148 -0.13587 0.07291 -0.14097 0.07487 -0.14375 C 0.07617 -0.14583 0.0776 -0.14629 0.0789 -0.14791 C 0.08359 -0.153 0.08685 -0.15949 0.09127 -0.16666 C 0.09609 -0.18472 0.09414 -0.18032 0.10078 -0.19305 C 0.10351 -0.19837 0.10586 -0.20555 0.10898 -0.20833 L 0.11718 -0.21597 C 0.11849 -0.21851 0.11992 -0.22083 0.12122 -0.22361 C 0.12226 -0.22569 0.12291 -0.22962 0.12396 -0.23125 C 0.12565 -0.23333 0.1276 -0.23333 0.12955 -0.23495 C 0.13086 -0.23611 0.13216 -0.2375 0.13359 -0.23842 C 0.1358 -0.23981 0.13802 -0.24097 0.14036 -0.24259 C 0.15195 -0.24976 0.1388 -0.24328 0.15534 -0.25023 C 0.15664 -0.25138 0.15807 -0.253 0.15937 -0.2537 C 0.17135 -0.26226 0.18138 -0.26018 0.19492 -0.26134 L 0.24791 -0.26527 L 0.27812 -0.26134 C 0.28906 -0.25925 0.31093 -0.2537 0.31093 -0.25416 C 0.31354 -0.25138 0.31627 -0.24722 0.31901 -0.24606 C 0.34075 -0.2375 0.32539 -0.24259 0.36536 -0.24259 L 0.37239 -0.23495 " pathEditMode="relative" rAng="0" ptsTypes="AAAAAAAAAAAAAAAAAAAAAAAAAAAAAAAA">
                                          <p:cBhvr>
                                            <p:cTn id="9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620" y="-132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3350"/>
                                </p:stCondLst>
                                <p:childTnLst>
                                  <p:par>
                                    <p:cTn id="92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3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111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0.00417 L 0.33555 0.60116 " pathEditMode="relative" rAng="0" ptsTypes="AA">
                                          <p:cBhvr>
                                            <p:cTn id="11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784" y="2983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5" dur="11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117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3554 0.60116 L 0.37903 0.51852 L 0.41666 0.49005 L 0.49179 0.47593 L 0.57474 0.54583 L 0.62955 0.57963 " pathEditMode="relative" rAng="660000" ptsTypes="AAAAAA">
                                          <p:cBhvr>
                                            <p:cTn id="11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87" y="-377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1.85185E-6 L 2.08333E-6 -0.00046 C -0.00378 -0.00741 -0.00794 -0.01366 -0.01133 -0.02269 C -0.01224 -0.0257 -0.01185 -0.03056 -0.01289 -0.0338 C -0.01485 -0.04028 -0.02266 -0.05671 -0.02591 -0.06065 C -0.02774 -0.06273 -0.03021 -0.0632 -0.03229 -0.06435 C -0.05391 -0.09815 -0.02201 -0.04954 -0.04206 -0.07546 C -0.04544 -0.08009 -0.04857 -0.08611 -0.05196 -0.09074 L -0.06159 -0.10602 C -0.06419 -0.11019 -0.06693 -0.1132 -0.06979 -0.11736 C -0.07136 -0.12014 -0.07292 -0.12292 -0.07461 -0.125 C -0.07722 -0.12824 -0.07995 -0.1294 -0.08268 -0.13264 C -0.08516 -0.13588 -0.08685 -0.14097 -0.08906 -0.14375 C -0.09063 -0.14584 -0.09232 -0.1463 -0.09388 -0.14792 C -0.09948 -0.15301 -0.10339 -0.15949 -0.1086 -0.16667 C -0.11432 -0.18472 -0.11211 -0.18033 -0.11992 -0.19306 C -0.12318 -0.19838 -0.12604 -0.20556 -0.12969 -0.20834 L -0.13946 -0.21597 C -0.14102 -0.21852 -0.14271 -0.22084 -0.14427 -0.22361 C -0.14544 -0.2257 -0.14623 -0.22963 -0.14753 -0.23125 C -0.14948 -0.23334 -0.15182 -0.23334 -0.15417 -0.23496 C -0.15573 -0.23611 -0.15729 -0.2375 -0.15899 -0.23843 C -0.16159 -0.23982 -0.16419 -0.24097 -0.16706 -0.24259 C -0.18086 -0.24977 -0.16524 -0.24329 -0.1849 -0.25023 C -0.18633 -0.25139 -0.18815 -0.25301 -0.18959 -0.25371 C -0.20391 -0.26227 -0.21576 -0.26019 -0.2319 -0.26134 L -0.29492 -0.26528 L -0.33086 -0.26134 C -0.34388 -0.25926 -0.36992 -0.25371 -0.36992 -0.25417 C -0.37305 -0.25139 -0.3763 -0.24722 -0.37956 -0.24607 C -0.40521 -0.2375 -0.38698 -0.24259 -0.43451 -0.24259 L -0.44297 -0.23496 " pathEditMode="relative" rAng="0" ptsTypes="AAAAAAAAAAAAAAAAAAAAAAAAAAAAAAAA">
                                          <p:cBhvr>
                                            <p:cTn id="12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2148" y="-132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22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3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9" dur="50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50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2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133" presetID="10" presetClass="entr" presetSubtype="0" repeatCount="3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5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8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9" fill="hold">
                          <p:stCondLst>
                            <p:cond delay="indefinite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13" presetClass="exit" presetSubtype="32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14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9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50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1" presetID="22" presetClass="entr" presetSubtype="1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3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5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2.96296E-6 L 0.16797 0.20486 " pathEditMode="relative" rAng="0" ptsTypes="AA">
                                          <p:cBhvr>
                                            <p:cTn id="15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98" y="10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15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159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0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161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62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3" presetID="22" presetClass="entr" presetSubtype="1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5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167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681 0.2 L 0.16797 -0.20625 " pathEditMode="relative" rAng="0" ptsTypes="AA">
                                          <p:cBhvr>
                                            <p:cTn id="16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20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9" fill="hold">
                                <p:stCondLst>
                                  <p:cond delay="9250"/>
                                </p:stCondLst>
                                <p:childTnLst>
                                  <p:par>
                                    <p:cTn id="170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71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10750"/>
                                </p:stCondLst>
                                <p:childTnLst>
                                  <p:par>
                                    <p:cTn id="17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74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5" presetID="22" presetClass="entr" presetSubtype="1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12750"/>
                                </p:stCondLst>
                                <p:childTnLst>
                                  <p:par>
                                    <p:cTn id="179" presetID="17" presetClass="exit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0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3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6" fill="hold">
                          <p:stCondLst>
                            <p:cond delay="indefinite"/>
                          </p:stCondLst>
                          <p:childTnLst>
                            <p:par>
                              <p:cTn id="1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8" presetID="1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189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1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1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3" dur="1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4" dur="1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9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2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6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0.00416 L 0.18294 0.00486 " pathEditMode="relative" rAng="0" ptsTypes="AA">
                                          <p:cBhvr>
                                            <p:cTn id="207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154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0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2" presetID="1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13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124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5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16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1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8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19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177 -0.00093 L 0.21679 -0.09075 L 0.24453 -0.11829 L 0.3 -0.13936 L 0.35989 -0.08149 L 0.3983 -0.04977 " pathEditMode="relative" rAng="660000" ptsTypes="AAAAAA">
                                          <p:cBhvr>
                                            <p:cTn id="22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120" y="-5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2.59259E-6 L 1.45833E-6 -0.00046 C 0.00312 -0.0074 0.00664 -0.01365 0.0095 -0.02268 C 0.01029 -0.02569 0.00989 -0.03055 0.01081 -0.03379 C 0.01237 -0.04028 0.01901 -0.05671 0.02174 -0.06065 C 0.02331 -0.06273 0.02539 -0.06296 0.02708 -0.06435 C 0.04531 -0.09815 0.01849 -0.04953 0.03529 -0.07523 C 0.03815 -0.08009 0.04075 -0.08611 0.04362 -0.09074 L 0.05169 -0.10602 C 0.0539 -0.11018 0.05625 -0.11319 0.05859 -0.11736 C 0.05989 -0.12014 0.0612 -0.12291 0.06263 -0.12453 C 0.06484 -0.12778 0.06719 -0.1294 0.0694 -0.13264 C 0.07148 -0.13588 0.07292 -0.14097 0.07487 -0.14375 C 0.07617 -0.14583 0.0776 -0.14629 0.0789 -0.14791 C 0.08359 -0.15301 0.08685 -0.15949 0.09127 -0.16666 C 0.09609 -0.18472 0.09414 -0.18032 0.10078 -0.19305 C 0.10351 -0.19838 0.10586 -0.20555 0.10898 -0.20833 L 0.11719 -0.21597 C 0.11849 -0.21852 0.11992 -0.22083 0.12122 -0.22361 C 0.12226 -0.22569 0.12292 -0.22963 0.12396 -0.23125 C 0.12565 -0.23333 0.1276 -0.23333 0.12956 -0.23495 C 0.13086 -0.23611 0.13216 -0.23773 0.13359 -0.23842 C 0.13581 -0.24004 0.13802 -0.24097 0.14036 -0.24259 C 0.15195 -0.24977 0.1388 -0.24328 0.15534 -0.25023 C 0.15664 -0.25139 0.15807 -0.25301 0.15937 -0.2537 C 0.17135 -0.26227 0.18138 -0.26018 0.19492 -0.26134 L 0.24805 -0.26528 L 0.27812 -0.26134 C 0.28906 -0.25926 0.31094 -0.2537 0.31094 -0.25416 C 0.31354 -0.25139 0.31627 -0.24722 0.31901 -0.24606 C 0.34075 -0.23773 0.32539 -0.24259 0.36536 -0.24259 L 0.37239 -0.23495 " pathEditMode="relative" rAng="0" ptsTypes="AAAAAAAAAAAAAAAAAAAAAAAAAAAAAAAA">
                                          <p:cBhvr>
                                            <p:cTn id="22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620" y="-132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3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22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5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6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7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0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31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2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7" fill="hold">
                          <p:stCondLst>
                            <p:cond delay="indefinite"/>
                          </p:stCondLst>
                          <p:childTnLst>
                            <p:par>
                              <p:cTn id="2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9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1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2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3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6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0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51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2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53" dur="1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5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56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7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59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60" dur="4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61" presetID="21" presetClass="entr" presetSubtype="1" fill="hold" grpId="0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63" dur="40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4" fill="hold">
                                <p:stCondLst>
                                  <p:cond delay="7600"/>
                                </p:stCondLst>
                                <p:childTnLst>
                                  <p:par>
                                    <p:cTn id="265" presetID="17" presetClass="exit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66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7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9" fill="hold">
                                <p:stCondLst>
                                  <p:cond delay="8100"/>
                                </p:stCondLst>
                                <p:childTnLst>
                                  <p:par>
                                    <p:cTn id="270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7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4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7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8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8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1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2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84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8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6" fill="hold">
                          <p:stCondLst>
                            <p:cond delay="indefinite"/>
                          </p:stCondLst>
                          <p:childTnLst>
                            <p:par>
                              <p:cTn id="2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8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0.00347 L -0.48945 -0.00347 " pathEditMode="relative" rAng="0" ptsTypes="AA">
                                          <p:cBhvr>
                                            <p:cTn id="28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479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1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292" dur="1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6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1042 L 0.49062 0.00115 " pathEditMode="relative" rAng="0" ptsTypes="AA">
                                          <p:cBhvr>
                                            <p:cTn id="29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66" y="5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8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2.70833E-6 -2.59259E-6 L 0.25794 -0.00995 " pathEditMode="relative" rAng="0" ptsTypes="AA">
                                          <p:cBhvr>
                                            <p:cTn id="29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891" y="-50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3" grpId="1" animBg="1"/>
          <p:bldP spid="4" grpId="0" animBg="1"/>
          <p:bldP spid="4" grpId="1" animBg="1"/>
          <p:bldP spid="5" grpId="0"/>
          <p:bldP spid="6" grpId="0" animBg="1"/>
          <p:bldP spid="6" grpId="1" animBg="1"/>
          <p:bldP spid="7" grpId="0" animBg="1"/>
          <p:bldP spid="7" grpId="1" animBg="1"/>
          <p:bldP spid="8" grpId="0" animBg="1"/>
          <p:bldP spid="8" grpId="1" animBg="1"/>
          <p:bldP spid="9" grpId="0" animBg="1"/>
          <p:bldP spid="10" grpId="0" animBg="1"/>
          <p:bldP spid="11" grpId="0" animBg="1"/>
          <p:bldP spid="12" grpId="0" animBg="1"/>
          <p:bldP spid="12" grpId="1" animBg="1"/>
          <p:bldP spid="13" grpId="0" animBg="1"/>
          <p:bldP spid="14" grpId="0" animBg="1"/>
          <p:bldP spid="14" grpId="1" animBg="1"/>
          <p:bldP spid="14" grpId="2" animBg="1"/>
          <p:bldP spid="15" grpId="0" animBg="1"/>
          <p:bldP spid="15" grpId="1" animBg="1"/>
          <p:bldP spid="16" grpId="0" animBg="1"/>
          <p:bldP spid="16" grpId="1" animBg="1"/>
          <p:bldP spid="16" grpId="2" animBg="1"/>
          <p:bldP spid="17" grpId="0" animBg="1"/>
          <p:bldP spid="17" grpId="1" animBg="1"/>
          <p:bldP spid="18" grpId="0" animBg="1"/>
          <p:bldP spid="18" grpId="1" animBg="1"/>
          <p:bldP spid="18" grpId="2" animBg="1"/>
          <p:bldP spid="18" grpId="3" animBg="1"/>
          <p:bldP spid="19" grpId="0"/>
          <p:bldP spid="20" grpId="0"/>
          <p:bldP spid="21" grpId="0"/>
          <p:bldP spid="22" grpId="0"/>
          <p:bldP spid="23" grpId="0" animBg="1"/>
          <p:bldP spid="34" grpId="0"/>
          <p:bldP spid="42" grpId="0" animBg="1"/>
          <p:bldP spid="42" grpId="1" animBg="1"/>
          <p:bldP spid="43" grpId="0" animBg="1"/>
          <p:bldP spid="44" grpId="0" animBg="1"/>
          <p:bldP spid="44" grpId="1" animBg="1"/>
          <p:bldP spid="45" grpId="0" animBg="1"/>
          <p:bldP spid="46" grpId="0" animBg="1"/>
          <p:bldP spid="46" grpId="1" animBg="1"/>
          <p:bldP spid="46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0.00347 L -0.48945 -0.00347 " pathEditMode="relative" rAng="0" ptsTypes="AA">
                                          <p:cBhvr>
                                            <p:cTn id="4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479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43" dur="1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1042 L 0.49062 0.00116 " pathEditMode="relative" rAng="0" ptsTypes="AA">
                                          <p:cBhvr>
                                            <p:cTn id="4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66" y="5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2.70833E-6 2.22222E-6 L 0.25794 -0.00996 " pathEditMode="relative" rAng="0" ptsTypes="AA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891" y="-4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3" presetClass="exit" presetSubtype="32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81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0.00416 L 0.33985 -0.59283 " pathEditMode="relative" rAng="0" ptsTypes="AA">
                                          <p:cBhvr>
                                            <p:cTn id="8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92" y="-2986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5" dur="11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2350"/>
                                </p:stCondLst>
                                <p:childTnLst>
                                  <p:par>
                                    <p:cTn id="87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3984 -0.59283 L 0.38398 -0.6794 L 0.42096 -0.70394 L 0.49609 -0.71806 L 0.58033 -0.65186 L 0.63437 -0.61482 " pathEditMode="relative" rAng="660000" ptsTypes="AAAAAA">
                                          <p:cBhvr>
                                            <p:cTn id="8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13" y="-377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2.70833E-6 -0.00046 C 0.00312 -0.0074 0.00664 -0.01365 0.0095 -0.02268 C 0.01028 -0.02569 0.00989 -0.03055 0.0108 -0.03379 C 0.01237 -0.04027 0.01901 -0.05671 0.02174 -0.06064 C 0.0233 -0.06273 0.02539 -0.06319 0.02708 -0.06435 C 0.04531 -0.09814 0.01849 -0.04953 0.03528 -0.07546 C 0.03815 -0.08009 0.04075 -0.08611 0.04362 -0.09074 L 0.05169 -0.10601 C 0.0539 -0.11018 0.05625 -0.11319 0.05859 -0.11736 C 0.05989 -0.12013 0.0612 -0.12291 0.06263 -0.125 C 0.06484 -0.12824 0.06718 -0.12939 0.0694 -0.13263 C 0.07148 -0.13587 0.07291 -0.14097 0.07487 -0.14375 C 0.07617 -0.14583 0.0776 -0.14629 0.0789 -0.14791 C 0.08359 -0.153 0.08685 -0.15949 0.09127 -0.16666 C 0.09609 -0.18472 0.09414 -0.18032 0.10078 -0.19305 C 0.10351 -0.19837 0.10586 -0.20555 0.10898 -0.20833 L 0.11718 -0.21597 C 0.11849 -0.21851 0.11992 -0.22083 0.12122 -0.22361 C 0.12226 -0.22569 0.12291 -0.22962 0.12396 -0.23125 C 0.12565 -0.23333 0.1276 -0.23333 0.12955 -0.23495 C 0.13086 -0.23611 0.13216 -0.2375 0.13359 -0.23842 C 0.1358 -0.23981 0.13802 -0.24097 0.14036 -0.24259 C 0.15195 -0.24976 0.1388 -0.24328 0.15534 -0.25023 C 0.15664 -0.25138 0.15807 -0.253 0.15937 -0.2537 C 0.17135 -0.26226 0.18138 -0.26018 0.19492 -0.26134 L 0.24791 -0.26527 L 0.27812 -0.26134 C 0.28906 -0.25925 0.31093 -0.2537 0.31093 -0.25416 C 0.31354 -0.25138 0.31627 -0.24722 0.31901 -0.24606 C 0.34075 -0.2375 0.32539 -0.24259 0.36536 -0.24259 L 0.37239 -0.23495 " pathEditMode="relative" rAng="0" ptsTypes="AAAAAAAAAAAAAAAAAAAAAAAAAAAAAAAA">
                                          <p:cBhvr>
                                            <p:cTn id="9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620" y="-132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3350"/>
                                </p:stCondLst>
                                <p:childTnLst>
                                  <p:par>
                                    <p:cTn id="92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3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111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0.00417 L 0.33555 0.60116 " pathEditMode="relative" rAng="0" ptsTypes="AA">
                                          <p:cBhvr>
                                            <p:cTn id="11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784" y="2983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5" dur="11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117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3554 0.60116 L 0.37903 0.51852 L 0.41666 0.49005 L 0.49179 0.47593 L 0.57474 0.54583 L 0.62955 0.57963 " pathEditMode="relative" rAng="660000" ptsTypes="AAAAAA">
                                          <p:cBhvr>
                                            <p:cTn id="11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87" y="-377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1.85185E-6 L 2.08333E-6 -0.00046 C -0.00378 -0.00741 -0.00794 -0.01366 -0.01133 -0.02269 C -0.01224 -0.0257 -0.01185 -0.03056 -0.01289 -0.0338 C -0.01485 -0.04028 -0.02266 -0.05671 -0.02591 -0.06065 C -0.02774 -0.06273 -0.03021 -0.0632 -0.03229 -0.06435 C -0.05391 -0.09815 -0.02201 -0.04954 -0.04206 -0.07546 C -0.04544 -0.08009 -0.04857 -0.08611 -0.05196 -0.09074 L -0.06159 -0.10602 C -0.06419 -0.11019 -0.06693 -0.1132 -0.06979 -0.11736 C -0.07136 -0.12014 -0.07292 -0.12292 -0.07461 -0.125 C -0.07722 -0.12824 -0.07995 -0.1294 -0.08268 -0.13264 C -0.08516 -0.13588 -0.08685 -0.14097 -0.08906 -0.14375 C -0.09063 -0.14584 -0.09232 -0.1463 -0.09388 -0.14792 C -0.09948 -0.15301 -0.10339 -0.15949 -0.1086 -0.16667 C -0.11432 -0.18472 -0.11211 -0.18033 -0.11992 -0.19306 C -0.12318 -0.19838 -0.12604 -0.20556 -0.12969 -0.20834 L -0.13946 -0.21597 C -0.14102 -0.21852 -0.14271 -0.22084 -0.14427 -0.22361 C -0.14544 -0.2257 -0.14623 -0.22963 -0.14753 -0.23125 C -0.14948 -0.23334 -0.15182 -0.23334 -0.15417 -0.23496 C -0.15573 -0.23611 -0.15729 -0.2375 -0.15899 -0.23843 C -0.16159 -0.23982 -0.16419 -0.24097 -0.16706 -0.24259 C -0.18086 -0.24977 -0.16524 -0.24329 -0.1849 -0.25023 C -0.18633 -0.25139 -0.18815 -0.25301 -0.18959 -0.25371 C -0.20391 -0.26227 -0.21576 -0.26019 -0.2319 -0.26134 L -0.29492 -0.26528 L -0.33086 -0.26134 C -0.34388 -0.25926 -0.36992 -0.25371 -0.36992 -0.25417 C -0.37305 -0.25139 -0.3763 -0.24722 -0.37956 -0.24607 C -0.40521 -0.2375 -0.38698 -0.24259 -0.43451 -0.24259 L -0.44297 -0.23496 " pathEditMode="relative" rAng="0" ptsTypes="AAAAAAAAAAAAAAAAAAAAAAAAAAAAAAAA">
                                          <p:cBhvr>
                                            <p:cTn id="12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2148" y="-132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22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3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9" dur="50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50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2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133" presetID="10" presetClass="entr" presetSubtype="0" repeatCount="3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5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8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9" fill="hold">
                          <p:stCondLst>
                            <p:cond delay="indefinite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13" presetClass="exit" presetSubtype="32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14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9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50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1" presetID="22" presetClass="entr" presetSubtype="1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3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5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2.96296E-6 L 0.16797 0.20486 " pathEditMode="relative" rAng="0" ptsTypes="AA">
                                          <p:cBhvr>
                                            <p:cTn id="15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98" y="10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15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159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0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161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62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3" presetID="22" presetClass="entr" presetSubtype="1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5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167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681 0.2 L 0.16797 -0.20625 " pathEditMode="relative" rAng="0" ptsTypes="AA">
                                          <p:cBhvr>
                                            <p:cTn id="16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20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9" fill="hold">
                                <p:stCondLst>
                                  <p:cond delay="9250"/>
                                </p:stCondLst>
                                <p:childTnLst>
                                  <p:par>
                                    <p:cTn id="170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71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10750"/>
                                </p:stCondLst>
                                <p:childTnLst>
                                  <p:par>
                                    <p:cTn id="17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74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5" presetID="22" presetClass="entr" presetSubtype="1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12750"/>
                                </p:stCondLst>
                                <p:childTnLst>
                                  <p:par>
                                    <p:cTn id="179" presetID="17" presetClass="exit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0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3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6" fill="hold">
                          <p:stCondLst>
                            <p:cond delay="indefinite"/>
                          </p:stCondLst>
                          <p:childTnLst>
                            <p:par>
                              <p:cTn id="1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8" presetID="1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189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1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1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3" dur="1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4" dur="1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9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2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6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0.00416 L 0.18294 0.00486 " pathEditMode="relative" rAng="0" ptsTypes="AA">
                                          <p:cBhvr>
                                            <p:cTn id="207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154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0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2" presetID="1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13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124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5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16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1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8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19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177 -0.00093 L 0.21679 -0.09075 L 0.24453 -0.11829 L 0.3 -0.13936 L 0.35989 -0.08149 L 0.3983 -0.04977 " pathEditMode="relative" rAng="660000" ptsTypes="AAAAAA">
                                          <p:cBhvr>
                                            <p:cTn id="22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120" y="-5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2.59259E-6 L 1.45833E-6 -0.00046 C 0.00312 -0.0074 0.00664 -0.01365 0.0095 -0.02268 C 0.01029 -0.02569 0.00989 -0.03055 0.01081 -0.03379 C 0.01237 -0.04028 0.01901 -0.05671 0.02174 -0.06065 C 0.02331 -0.06273 0.02539 -0.06296 0.02708 -0.06435 C 0.04531 -0.09815 0.01849 -0.04953 0.03529 -0.07523 C 0.03815 -0.08009 0.04075 -0.08611 0.04362 -0.09074 L 0.05169 -0.10602 C 0.0539 -0.11018 0.05625 -0.11319 0.05859 -0.11736 C 0.05989 -0.12014 0.0612 -0.12291 0.06263 -0.12453 C 0.06484 -0.12778 0.06719 -0.1294 0.0694 -0.13264 C 0.07148 -0.13588 0.07292 -0.14097 0.07487 -0.14375 C 0.07617 -0.14583 0.0776 -0.14629 0.0789 -0.14791 C 0.08359 -0.15301 0.08685 -0.15949 0.09127 -0.16666 C 0.09609 -0.18472 0.09414 -0.18032 0.10078 -0.19305 C 0.10351 -0.19838 0.10586 -0.20555 0.10898 -0.20833 L 0.11719 -0.21597 C 0.11849 -0.21852 0.11992 -0.22083 0.12122 -0.22361 C 0.12226 -0.22569 0.12292 -0.22963 0.12396 -0.23125 C 0.12565 -0.23333 0.1276 -0.23333 0.12956 -0.23495 C 0.13086 -0.23611 0.13216 -0.23773 0.13359 -0.23842 C 0.13581 -0.24004 0.13802 -0.24097 0.14036 -0.24259 C 0.15195 -0.24977 0.1388 -0.24328 0.15534 -0.25023 C 0.15664 -0.25139 0.15807 -0.25301 0.15937 -0.2537 C 0.17135 -0.26227 0.18138 -0.26018 0.19492 -0.26134 L 0.24805 -0.26528 L 0.27812 -0.26134 C 0.28906 -0.25926 0.31094 -0.2537 0.31094 -0.25416 C 0.31354 -0.25139 0.31627 -0.24722 0.31901 -0.24606 C 0.34075 -0.23773 0.32539 -0.24259 0.36536 -0.24259 L 0.37239 -0.23495 " pathEditMode="relative" rAng="0" ptsTypes="AAAAAAAAAAAAAAAAAAAAAAAAAAAAAAAA">
                                          <p:cBhvr>
                                            <p:cTn id="22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620" y="-132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3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22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5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6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7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0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31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2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7" fill="hold">
                          <p:stCondLst>
                            <p:cond delay="indefinite"/>
                          </p:stCondLst>
                          <p:childTnLst>
                            <p:par>
                              <p:cTn id="2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9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1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2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3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6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0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51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2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53" dur="1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5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256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7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59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60" dur="4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61" presetID="21" presetClass="entr" presetSubtype="1" fill="hold" grpId="0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63" dur="40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4" fill="hold">
                                <p:stCondLst>
                                  <p:cond delay="7600"/>
                                </p:stCondLst>
                                <p:childTnLst>
                                  <p:par>
                                    <p:cTn id="265" presetID="17" presetClass="exit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66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7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9" fill="hold">
                                <p:stCondLst>
                                  <p:cond delay="8100"/>
                                </p:stCondLst>
                                <p:childTnLst>
                                  <p:par>
                                    <p:cTn id="27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4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1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4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6" fill="hold">
                          <p:stCondLst>
                            <p:cond delay="indefinite"/>
                          </p:stCondLst>
                          <p:childTnLst>
                            <p:par>
                              <p:cTn id="2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8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0.00347 L -0.48945 -0.00347 " pathEditMode="relative" rAng="0" ptsTypes="AA">
                                          <p:cBhvr>
                                            <p:cTn id="28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479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1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292" dur="1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6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1042 L 0.49062 0.00115 " pathEditMode="relative" rAng="0" ptsTypes="AA">
                                          <p:cBhvr>
                                            <p:cTn id="29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66" y="5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8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2.70833E-6 -2.59259E-6 L 0.25794 -0.00995 " pathEditMode="relative" rAng="0" ptsTypes="AA">
                                          <p:cBhvr>
                                            <p:cTn id="29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891" y="-50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3" grpId="1" animBg="1"/>
          <p:bldP spid="4" grpId="0" animBg="1"/>
          <p:bldP spid="4" grpId="1" animBg="1"/>
          <p:bldP spid="5" grpId="0"/>
          <p:bldP spid="6" grpId="0" animBg="1"/>
          <p:bldP spid="6" grpId="1" animBg="1"/>
          <p:bldP spid="7" grpId="0" animBg="1"/>
          <p:bldP spid="7" grpId="1" animBg="1"/>
          <p:bldP spid="8" grpId="0" animBg="1"/>
          <p:bldP spid="8" grpId="1" animBg="1"/>
          <p:bldP spid="9" grpId="0" animBg="1"/>
          <p:bldP spid="10" grpId="0" animBg="1"/>
          <p:bldP spid="11" grpId="0" animBg="1"/>
          <p:bldP spid="12" grpId="0" animBg="1"/>
          <p:bldP spid="12" grpId="1" animBg="1"/>
          <p:bldP spid="13" grpId="0" animBg="1"/>
          <p:bldP spid="14" grpId="0" animBg="1"/>
          <p:bldP spid="14" grpId="1" animBg="1"/>
          <p:bldP spid="14" grpId="2" animBg="1"/>
          <p:bldP spid="15" grpId="0" animBg="1"/>
          <p:bldP spid="15" grpId="1" animBg="1"/>
          <p:bldP spid="16" grpId="0" animBg="1"/>
          <p:bldP spid="16" grpId="1" animBg="1"/>
          <p:bldP spid="16" grpId="2" animBg="1"/>
          <p:bldP spid="17" grpId="0" animBg="1"/>
          <p:bldP spid="17" grpId="1" animBg="1"/>
          <p:bldP spid="18" grpId="0" animBg="1"/>
          <p:bldP spid="18" grpId="1" animBg="1"/>
          <p:bldP spid="18" grpId="2" animBg="1"/>
          <p:bldP spid="18" grpId="3" animBg="1"/>
          <p:bldP spid="19" grpId="0"/>
          <p:bldP spid="20" grpId="0"/>
          <p:bldP spid="21" grpId="0"/>
          <p:bldP spid="22" grpId="0"/>
          <p:bldP spid="23" grpId="0" animBg="1"/>
          <p:bldP spid="34" grpId="0"/>
          <p:bldP spid="42" grpId="0" animBg="1"/>
          <p:bldP spid="42" grpId="1" animBg="1"/>
          <p:bldP spid="43" grpId="0" animBg="1"/>
          <p:bldP spid="44" grpId="0" animBg="1"/>
          <p:bldP spid="44" grpId="1" animBg="1"/>
          <p:bldP spid="45" grpId="0" animBg="1"/>
          <p:bldP spid="46" grpId="0" animBg="1"/>
          <p:bldP spid="46" grpId="1" animBg="1"/>
          <p:bldP spid="46" grpId="2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631321" y="-4497780"/>
            <a:ext cx="5334462" cy="6151397"/>
            <a:chOff x="4369388" y="-4720980"/>
            <a:chExt cx="5334462" cy="615139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9388" y="-4720980"/>
              <a:ext cx="5334462" cy="615139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124893" y="-2760107"/>
              <a:ext cx="384898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৫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ভাগ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হয়ে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আলোচনা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পোস্টার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পেপারে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আঁকি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(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চিহ্ন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বিবরণ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সহ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)।</a:t>
              </a:r>
            </a:p>
            <a:p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শেষে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প্রতি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একজন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দলনেতা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এসে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উপস্থাপন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Rounded Rectangle 1"/>
          <p:cNvSpPr/>
          <p:nvPr/>
        </p:nvSpPr>
        <p:spPr>
          <a:xfrm>
            <a:off x="1728391" y="3276253"/>
            <a:ext cx="5273988" cy="685291"/>
          </a:xfrm>
          <a:custGeom>
            <a:avLst/>
            <a:gdLst>
              <a:gd name="connsiteX0" fmla="*/ 0 w 5105546"/>
              <a:gd name="connsiteY0" fmla="*/ 0 h 685291"/>
              <a:gd name="connsiteX1" fmla="*/ 0 w 5105546"/>
              <a:gd name="connsiteY1" fmla="*/ 0 h 685291"/>
              <a:gd name="connsiteX2" fmla="*/ 5105546 w 5105546"/>
              <a:gd name="connsiteY2" fmla="*/ 0 h 685291"/>
              <a:gd name="connsiteX3" fmla="*/ 5105546 w 5105546"/>
              <a:gd name="connsiteY3" fmla="*/ 0 h 685291"/>
              <a:gd name="connsiteX4" fmla="*/ 5105546 w 5105546"/>
              <a:gd name="connsiteY4" fmla="*/ 685291 h 685291"/>
              <a:gd name="connsiteX5" fmla="*/ 5105546 w 5105546"/>
              <a:gd name="connsiteY5" fmla="*/ 685291 h 685291"/>
              <a:gd name="connsiteX6" fmla="*/ 0 w 5105546"/>
              <a:gd name="connsiteY6" fmla="*/ 685291 h 685291"/>
              <a:gd name="connsiteX7" fmla="*/ 0 w 5105546"/>
              <a:gd name="connsiteY7" fmla="*/ 685291 h 685291"/>
              <a:gd name="connsiteX8" fmla="*/ 0 w 5105546"/>
              <a:gd name="connsiteY8" fmla="*/ 0 h 685291"/>
              <a:gd name="connsiteX0" fmla="*/ 0 w 5492226"/>
              <a:gd name="connsiteY0" fmla="*/ 0 h 685291"/>
              <a:gd name="connsiteX1" fmla="*/ 0 w 5492226"/>
              <a:gd name="connsiteY1" fmla="*/ 0 h 685291"/>
              <a:gd name="connsiteX2" fmla="*/ 5105546 w 5492226"/>
              <a:gd name="connsiteY2" fmla="*/ 0 h 685291"/>
              <a:gd name="connsiteX3" fmla="*/ 5105546 w 5492226"/>
              <a:gd name="connsiteY3" fmla="*/ 0 h 685291"/>
              <a:gd name="connsiteX4" fmla="*/ 5492215 w 5492226"/>
              <a:gd name="connsiteY4" fmla="*/ 370837 h 685291"/>
              <a:gd name="connsiteX5" fmla="*/ 5105546 w 5492226"/>
              <a:gd name="connsiteY5" fmla="*/ 685291 h 685291"/>
              <a:gd name="connsiteX6" fmla="*/ 5105546 w 5492226"/>
              <a:gd name="connsiteY6" fmla="*/ 685291 h 685291"/>
              <a:gd name="connsiteX7" fmla="*/ 0 w 5492226"/>
              <a:gd name="connsiteY7" fmla="*/ 685291 h 685291"/>
              <a:gd name="connsiteX8" fmla="*/ 0 w 5492226"/>
              <a:gd name="connsiteY8" fmla="*/ 685291 h 685291"/>
              <a:gd name="connsiteX9" fmla="*/ 0 w 5492226"/>
              <a:gd name="connsiteY9" fmla="*/ 0 h 685291"/>
              <a:gd name="connsiteX0" fmla="*/ 0 w 5492215"/>
              <a:gd name="connsiteY0" fmla="*/ 0 h 685291"/>
              <a:gd name="connsiteX1" fmla="*/ 0 w 5492215"/>
              <a:gd name="connsiteY1" fmla="*/ 0 h 685291"/>
              <a:gd name="connsiteX2" fmla="*/ 5105546 w 5492215"/>
              <a:gd name="connsiteY2" fmla="*/ 0 h 685291"/>
              <a:gd name="connsiteX3" fmla="*/ 5105546 w 5492215"/>
              <a:gd name="connsiteY3" fmla="*/ 0 h 685291"/>
              <a:gd name="connsiteX4" fmla="*/ 5492215 w 5492215"/>
              <a:gd name="connsiteY4" fmla="*/ 370837 h 685291"/>
              <a:gd name="connsiteX5" fmla="*/ 5105546 w 5492215"/>
              <a:gd name="connsiteY5" fmla="*/ 685291 h 685291"/>
              <a:gd name="connsiteX6" fmla="*/ 5105546 w 5492215"/>
              <a:gd name="connsiteY6" fmla="*/ 685291 h 685291"/>
              <a:gd name="connsiteX7" fmla="*/ 0 w 5492215"/>
              <a:gd name="connsiteY7" fmla="*/ 685291 h 685291"/>
              <a:gd name="connsiteX8" fmla="*/ 0 w 5492215"/>
              <a:gd name="connsiteY8" fmla="*/ 685291 h 685291"/>
              <a:gd name="connsiteX9" fmla="*/ 0 w 5492215"/>
              <a:gd name="connsiteY9" fmla="*/ 0 h 685291"/>
              <a:gd name="connsiteX0" fmla="*/ 0 w 5539511"/>
              <a:gd name="connsiteY0" fmla="*/ 0 h 685291"/>
              <a:gd name="connsiteX1" fmla="*/ 0 w 5539511"/>
              <a:gd name="connsiteY1" fmla="*/ 0 h 685291"/>
              <a:gd name="connsiteX2" fmla="*/ 5105546 w 5539511"/>
              <a:gd name="connsiteY2" fmla="*/ 0 h 685291"/>
              <a:gd name="connsiteX3" fmla="*/ 5105546 w 5539511"/>
              <a:gd name="connsiteY3" fmla="*/ 0 h 685291"/>
              <a:gd name="connsiteX4" fmla="*/ 5539511 w 5539511"/>
              <a:gd name="connsiteY4" fmla="*/ 370837 h 685291"/>
              <a:gd name="connsiteX5" fmla="*/ 5105546 w 5539511"/>
              <a:gd name="connsiteY5" fmla="*/ 685291 h 685291"/>
              <a:gd name="connsiteX6" fmla="*/ 5105546 w 5539511"/>
              <a:gd name="connsiteY6" fmla="*/ 685291 h 685291"/>
              <a:gd name="connsiteX7" fmla="*/ 0 w 5539511"/>
              <a:gd name="connsiteY7" fmla="*/ 685291 h 685291"/>
              <a:gd name="connsiteX8" fmla="*/ 0 w 5539511"/>
              <a:gd name="connsiteY8" fmla="*/ 685291 h 685291"/>
              <a:gd name="connsiteX9" fmla="*/ 0 w 5539511"/>
              <a:gd name="connsiteY9" fmla="*/ 0 h 685291"/>
              <a:gd name="connsiteX0" fmla="*/ 0 w 5539511"/>
              <a:gd name="connsiteY0" fmla="*/ 0 h 685291"/>
              <a:gd name="connsiteX1" fmla="*/ 0 w 5539511"/>
              <a:gd name="connsiteY1" fmla="*/ 0 h 685291"/>
              <a:gd name="connsiteX2" fmla="*/ 5105546 w 5539511"/>
              <a:gd name="connsiteY2" fmla="*/ 0 h 685291"/>
              <a:gd name="connsiteX3" fmla="*/ 5105546 w 5539511"/>
              <a:gd name="connsiteY3" fmla="*/ 0 h 685291"/>
              <a:gd name="connsiteX4" fmla="*/ 5539511 w 5539511"/>
              <a:gd name="connsiteY4" fmla="*/ 370837 h 685291"/>
              <a:gd name="connsiteX5" fmla="*/ 5105546 w 5539511"/>
              <a:gd name="connsiteY5" fmla="*/ 685291 h 685291"/>
              <a:gd name="connsiteX6" fmla="*/ 5105546 w 5539511"/>
              <a:gd name="connsiteY6" fmla="*/ 685291 h 685291"/>
              <a:gd name="connsiteX7" fmla="*/ 0 w 5539511"/>
              <a:gd name="connsiteY7" fmla="*/ 685291 h 685291"/>
              <a:gd name="connsiteX8" fmla="*/ 0 w 5539511"/>
              <a:gd name="connsiteY8" fmla="*/ 685291 h 685291"/>
              <a:gd name="connsiteX9" fmla="*/ 0 w 5539511"/>
              <a:gd name="connsiteY9" fmla="*/ 0 h 685291"/>
              <a:gd name="connsiteX0" fmla="*/ 0 w 5539511"/>
              <a:gd name="connsiteY0" fmla="*/ 0 h 685291"/>
              <a:gd name="connsiteX1" fmla="*/ 0 w 5539511"/>
              <a:gd name="connsiteY1" fmla="*/ 0 h 685291"/>
              <a:gd name="connsiteX2" fmla="*/ 5105546 w 5539511"/>
              <a:gd name="connsiteY2" fmla="*/ 0 h 685291"/>
              <a:gd name="connsiteX3" fmla="*/ 5105546 w 5539511"/>
              <a:gd name="connsiteY3" fmla="*/ 0 h 685291"/>
              <a:gd name="connsiteX4" fmla="*/ 5539511 w 5539511"/>
              <a:gd name="connsiteY4" fmla="*/ 370837 h 685291"/>
              <a:gd name="connsiteX5" fmla="*/ 5105546 w 5539511"/>
              <a:gd name="connsiteY5" fmla="*/ 685291 h 685291"/>
              <a:gd name="connsiteX6" fmla="*/ 5105546 w 5539511"/>
              <a:gd name="connsiteY6" fmla="*/ 685291 h 685291"/>
              <a:gd name="connsiteX7" fmla="*/ 0 w 5539511"/>
              <a:gd name="connsiteY7" fmla="*/ 685291 h 685291"/>
              <a:gd name="connsiteX8" fmla="*/ 0 w 5539511"/>
              <a:gd name="connsiteY8" fmla="*/ 685291 h 685291"/>
              <a:gd name="connsiteX9" fmla="*/ 0 w 5539511"/>
              <a:gd name="connsiteY9" fmla="*/ 0 h 68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39511" h="685291">
                <a:moveTo>
                  <a:pt x="0" y="0"/>
                </a:moveTo>
                <a:lnTo>
                  <a:pt x="0" y="0"/>
                </a:lnTo>
                <a:lnTo>
                  <a:pt x="5105546" y="0"/>
                </a:lnTo>
                <a:lnTo>
                  <a:pt x="5105546" y="0"/>
                </a:lnTo>
                <a:cubicBezTo>
                  <a:pt x="5103056" y="102592"/>
                  <a:pt x="5258221" y="126356"/>
                  <a:pt x="5539511" y="370837"/>
                </a:cubicBezTo>
                <a:cubicBezTo>
                  <a:pt x="5252967" y="554482"/>
                  <a:pt x="5250201" y="580473"/>
                  <a:pt x="5105546" y="685291"/>
                </a:cubicBezTo>
                <a:lnTo>
                  <a:pt x="5105546" y="685291"/>
                </a:lnTo>
                <a:lnTo>
                  <a:pt x="0" y="685291"/>
                </a:lnTo>
                <a:lnTo>
                  <a:pt x="0" y="685291"/>
                </a:lnTo>
                <a:lnTo>
                  <a:pt x="0" y="0"/>
                </a:lnTo>
                <a:close/>
              </a:path>
            </a:pathLst>
          </a:cu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বর্গের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35580" y="272766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31902" y="2794409"/>
            <a:ext cx="1645920" cy="1645920"/>
            <a:chOff x="231902" y="975607"/>
            <a:chExt cx="1845290" cy="1405881"/>
          </a:xfrm>
        </p:grpSpPr>
        <p:sp>
          <p:nvSpPr>
            <p:cNvPr id="8" name="Freeform 7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>
            <a:off x="381333" y="292840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2038" y="-5486401"/>
            <a:ext cx="6545179" cy="6233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rcRect b="88537"/>
          <a:stretch>
            <a:fillRect/>
          </a:stretch>
        </p:blipFill>
        <p:spPr>
          <a:xfrm>
            <a:off x="6631321" y="394648"/>
            <a:ext cx="5334462" cy="705118"/>
          </a:xfrm>
          <a:custGeom>
            <a:avLst/>
            <a:gdLst>
              <a:gd name="connsiteX0" fmla="*/ 0 w 5334462"/>
              <a:gd name="connsiteY0" fmla="*/ 0 h 705118"/>
              <a:gd name="connsiteX1" fmla="*/ 5334462 w 5334462"/>
              <a:gd name="connsiteY1" fmla="*/ 0 h 705118"/>
              <a:gd name="connsiteX2" fmla="*/ 5334462 w 5334462"/>
              <a:gd name="connsiteY2" fmla="*/ 705118 h 705118"/>
              <a:gd name="connsiteX3" fmla="*/ 0 w 5334462"/>
              <a:gd name="connsiteY3" fmla="*/ 705118 h 70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4462" h="705118">
                <a:moveTo>
                  <a:pt x="0" y="0"/>
                </a:moveTo>
                <a:lnTo>
                  <a:pt x="5334462" y="0"/>
                </a:lnTo>
                <a:lnTo>
                  <a:pt x="5334462" y="705118"/>
                </a:lnTo>
                <a:lnTo>
                  <a:pt x="0" y="70511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110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7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5" presetID="42" presetClass="path" presetSubtype="0" accel="50000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7 -4.07407E-6 L 0.00117 0.63866 " pathEditMode="relative" rAng="0" ptsTypes="AA" p14:bounceEnd="69000">
                                          <p:cBhvr>
                                            <p:cTn id="3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2" y="3192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0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7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5" presetID="42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7 -4.07407E-6 L 0.00117 0.63866 " pathEditMode="relative" rAng="0" ptsTypes="AA">
                                          <p:cBhvr>
                                            <p:cTn id="3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2" y="3192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0" grpId="0" animBg="1"/>
          <p:bldP spid="11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85866" y="1468326"/>
            <a:ext cx="10787071" cy="3619256"/>
            <a:chOff x="709666" y="1715976"/>
            <a:chExt cx="10787071" cy="3619256"/>
          </a:xfrm>
        </p:grpSpPr>
        <p:sp>
          <p:nvSpPr>
            <p:cNvPr id="3" name="TextBox 2"/>
            <p:cNvSpPr txBox="1"/>
            <p:nvPr/>
          </p:nvSpPr>
          <p:spPr>
            <a:xfrm>
              <a:off x="709666" y="1715976"/>
              <a:ext cx="10787071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১. </a:t>
              </a:r>
              <a:r>
                <a:rPr lang="en-US" sz="4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চিত্রে</a:t>
              </a:r>
              <a:r>
                <a:rPr lang="en-US" sz="4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H</a:t>
              </a:r>
              <a:r>
                <a:rPr lang="en-US" sz="4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বিন্দুটির</a:t>
              </a:r>
              <a:r>
                <a:rPr lang="en-US" sz="4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নাম</a:t>
              </a:r>
              <a:r>
                <a:rPr lang="en-US" sz="4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4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	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(ক)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পরিকেন্দ্র</a:t>
              </a:r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	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(খ)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লম্বকেন্দ্র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	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(গ)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ভরকেন্দ্র</a:t>
              </a:r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	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অন্তঃকেন্দ্র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4698" y="2263748"/>
              <a:ext cx="5452695" cy="307148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2713134" y="260191"/>
            <a:ext cx="6765733" cy="646331"/>
          </a:xfrm>
          <a:prstGeom prst="rect">
            <a:avLst/>
          </a:prstGeom>
          <a:gradFill>
            <a:gsLst>
              <a:gs pos="94000">
                <a:schemeClr val="bg1"/>
              </a:gs>
              <a:gs pos="100000">
                <a:srgbClr val="FF0000"/>
              </a:gs>
              <a:gs pos="79000">
                <a:schemeClr val="bg1"/>
              </a:gs>
              <a:gs pos="89000">
                <a:srgbClr val="00AAE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729964" y="4179196"/>
            <a:ext cx="609600" cy="609600"/>
          </a:xfrm>
          <a:prstGeom prst="ellipse">
            <a:avLst/>
          </a:prstGeom>
          <a:solidFill>
            <a:srgbClr val="9DC3E6"/>
          </a:solidFill>
          <a:ln w="76200">
            <a:solidFill>
              <a:srgbClr val="4FA7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00" dirty="0"/>
          </a:p>
        </p:txBody>
      </p:sp>
      <p:sp>
        <p:nvSpPr>
          <p:cNvPr id="7" name="TextBox 6"/>
          <p:cNvSpPr txBox="1"/>
          <p:nvPr/>
        </p:nvSpPr>
        <p:spPr>
          <a:xfrm>
            <a:off x="709804" y="1280325"/>
            <a:ext cx="116131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অবস্থিত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pPr marL="571500" indent="-571500">
              <a:buAutoNum type="romanL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সূক্ষ্মকোণী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পরিকেন্দ্র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অভ্যন্তরে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AutoNum type="romanL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স্থূলকোণী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ত্রিভূজের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পরিকেন্দ্র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বহির্ভাগে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AutoNum type="romanLcParenBoth"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অন্তঃকেন্দ্র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অতিভুজের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ওপর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bn-BD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(ক) (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ও (ii)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	(খ) (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) ও  (iii) 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	(গ) (ii) ও (iii) 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	(ঘ) (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) , (ii) ও (iii)</a:t>
            </a:r>
          </a:p>
        </p:txBody>
      </p:sp>
      <p:sp>
        <p:nvSpPr>
          <p:cNvPr id="8" name="Oval 7"/>
          <p:cNvSpPr/>
          <p:nvPr/>
        </p:nvSpPr>
        <p:spPr>
          <a:xfrm>
            <a:off x="1653902" y="4179262"/>
            <a:ext cx="609600" cy="609600"/>
          </a:xfrm>
          <a:prstGeom prst="ellipse">
            <a:avLst/>
          </a:prstGeom>
          <a:solidFill>
            <a:srgbClr val="9DC3E6"/>
          </a:solidFill>
          <a:ln w="76200">
            <a:solidFill>
              <a:srgbClr val="4FA7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00" dirty="0"/>
          </a:p>
        </p:txBody>
      </p:sp>
      <p:sp>
        <p:nvSpPr>
          <p:cNvPr id="9" name="TextBox 8"/>
          <p:cNvSpPr txBox="1"/>
          <p:nvPr/>
        </p:nvSpPr>
        <p:spPr>
          <a:xfrm>
            <a:off x="953550" y="1581277"/>
            <a:ext cx="1095466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?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(ক) ২৮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৪৪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১৫৪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১৯৬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133323" y="1470912"/>
            <a:ext cx="3169402" cy="3200876"/>
            <a:chOff x="9000429" y="2490475"/>
            <a:chExt cx="3169402" cy="3200876"/>
          </a:xfrm>
        </p:grpSpPr>
        <p:sp>
          <p:nvSpPr>
            <p:cNvPr id="11" name="Freeform 10"/>
            <p:cNvSpPr/>
            <p:nvPr/>
          </p:nvSpPr>
          <p:spPr>
            <a:xfrm>
              <a:off x="9426631" y="2948151"/>
              <a:ext cx="2743200" cy="2743200"/>
            </a:xfrm>
            <a:custGeom>
              <a:avLst/>
              <a:gdLst>
                <a:gd name="connsiteX0" fmla="*/ 2296810 w 4114800"/>
                <a:gd name="connsiteY0" fmla="*/ 0 h 4114800"/>
                <a:gd name="connsiteX1" fmla="*/ 4114800 w 4114800"/>
                <a:gd name="connsiteY1" fmla="*/ 0 h 4114800"/>
                <a:gd name="connsiteX2" fmla="*/ 4114800 w 4114800"/>
                <a:gd name="connsiteY2" fmla="*/ 1966235 h 4114800"/>
                <a:gd name="connsiteX3" fmla="*/ 4108051 w 4114800"/>
                <a:gd name="connsiteY3" fmla="*/ 1832578 h 4114800"/>
                <a:gd name="connsiteX4" fmla="*/ 2475911 w 4114800"/>
                <a:gd name="connsiteY4" fmla="*/ 27334 h 4114800"/>
                <a:gd name="connsiteX5" fmla="*/ 0 w 4114800"/>
                <a:gd name="connsiteY5" fmla="*/ 0 h 4114800"/>
                <a:gd name="connsiteX6" fmla="*/ 1825736 w 4114800"/>
                <a:gd name="connsiteY6" fmla="*/ 0 h 4114800"/>
                <a:gd name="connsiteX7" fmla="*/ 1646635 w 4114800"/>
                <a:gd name="connsiteY7" fmla="*/ 27334 h 4114800"/>
                <a:gd name="connsiteX8" fmla="*/ 3873 w 4114800"/>
                <a:gd name="connsiteY8" fmla="*/ 2042935 h 4114800"/>
                <a:gd name="connsiteX9" fmla="*/ 2061273 w 4114800"/>
                <a:gd name="connsiteY9" fmla="*/ 4100335 h 4114800"/>
                <a:gd name="connsiteX10" fmla="*/ 4108051 w 4114800"/>
                <a:gd name="connsiteY10" fmla="*/ 2253292 h 4114800"/>
                <a:gd name="connsiteX11" fmla="*/ 4114800 w 4114800"/>
                <a:gd name="connsiteY11" fmla="*/ 2119635 h 4114800"/>
                <a:gd name="connsiteX12" fmla="*/ 4114800 w 4114800"/>
                <a:gd name="connsiteY12" fmla="*/ 4114800 h 4114800"/>
                <a:gd name="connsiteX13" fmla="*/ 0 w 4114800"/>
                <a:gd name="connsiteY13" fmla="*/ 4114800 h 41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14800" h="4114800">
                  <a:moveTo>
                    <a:pt x="2296810" y="0"/>
                  </a:moveTo>
                  <a:lnTo>
                    <a:pt x="4114800" y="0"/>
                  </a:lnTo>
                  <a:lnTo>
                    <a:pt x="4114800" y="1966235"/>
                  </a:lnTo>
                  <a:lnTo>
                    <a:pt x="4108051" y="1832578"/>
                  </a:lnTo>
                  <a:cubicBezTo>
                    <a:pt x="4016740" y="933449"/>
                    <a:pt x="3346468" y="205476"/>
                    <a:pt x="2475911" y="27334"/>
                  </a:cubicBezTo>
                  <a:close/>
                  <a:moveTo>
                    <a:pt x="0" y="0"/>
                  </a:moveTo>
                  <a:lnTo>
                    <a:pt x="1825736" y="0"/>
                  </a:lnTo>
                  <a:lnTo>
                    <a:pt x="1646635" y="27334"/>
                  </a:lnTo>
                  <a:cubicBezTo>
                    <a:pt x="709113" y="219179"/>
                    <a:pt x="3873" y="1048698"/>
                    <a:pt x="3873" y="2042935"/>
                  </a:cubicBezTo>
                  <a:cubicBezTo>
                    <a:pt x="3873" y="3179206"/>
                    <a:pt x="925002" y="4100335"/>
                    <a:pt x="2061273" y="4100335"/>
                  </a:cubicBezTo>
                  <a:cubicBezTo>
                    <a:pt x="3126527" y="4100335"/>
                    <a:pt x="4002692" y="3290749"/>
                    <a:pt x="4108051" y="2253292"/>
                  </a:cubicBezTo>
                  <a:lnTo>
                    <a:pt x="4114800" y="2119635"/>
                  </a:lnTo>
                  <a:lnTo>
                    <a:pt x="4114800" y="4114800"/>
                  </a:lnTo>
                  <a:lnTo>
                    <a:pt x="0" y="4114800"/>
                  </a:lnTo>
                  <a:close/>
                </a:path>
              </a:pathLst>
            </a:custGeom>
            <a:pattFill prst="pct75">
              <a:fgClr>
                <a:schemeClr val="tx1"/>
              </a:fgClr>
              <a:bgClr>
                <a:schemeClr val="bg1"/>
              </a:bgClr>
            </a:patt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26631" y="2490475"/>
              <a:ext cx="2743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/>
                <a:t>১৪ </a:t>
              </a:r>
              <a:r>
                <a:rPr lang="en-US" sz="3200" dirty="0" err="1" smtClean="0"/>
                <a:t>সে.মি</a:t>
              </a:r>
              <a:endParaRPr lang="en-US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7921217" y="4027363"/>
              <a:ext cx="2743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/>
                <a:t>১৪ </a:t>
              </a:r>
              <a:r>
                <a:rPr lang="en-US" sz="3200" dirty="0" err="1" smtClean="0"/>
                <a:t>সে.মি</a:t>
              </a:r>
              <a:endParaRPr lang="en-US" sz="3200" dirty="0"/>
            </a:p>
          </p:txBody>
        </p:sp>
      </p:grpSp>
      <p:sp>
        <p:nvSpPr>
          <p:cNvPr id="14" name="Oval 13"/>
          <p:cNvSpPr/>
          <p:nvPr/>
        </p:nvSpPr>
        <p:spPr>
          <a:xfrm>
            <a:off x="1622373" y="2886483"/>
            <a:ext cx="609600" cy="609600"/>
          </a:xfrm>
          <a:prstGeom prst="ellipse">
            <a:avLst/>
          </a:prstGeom>
          <a:solidFill>
            <a:srgbClr val="9DC3E6"/>
          </a:solidFill>
          <a:ln w="76200">
            <a:solidFill>
              <a:srgbClr val="4FA7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00" dirty="0"/>
          </a:p>
        </p:txBody>
      </p:sp>
      <p:sp>
        <p:nvSpPr>
          <p:cNvPr id="15" name="TextBox 14"/>
          <p:cNvSpPr txBox="1"/>
          <p:nvPr/>
        </p:nvSpPr>
        <p:spPr>
          <a:xfrm>
            <a:off x="740973" y="1684157"/>
            <a:ext cx="1124735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গাঢ়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ক্ষেত্রফল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.?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(ক) ১৯৬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(খ) ১৫২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(গ) ৪২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(ঘ) ২৮</a:t>
            </a:r>
          </a:p>
        </p:txBody>
      </p:sp>
      <p:sp>
        <p:nvSpPr>
          <p:cNvPr id="16" name="Oval 15"/>
          <p:cNvSpPr/>
          <p:nvPr/>
        </p:nvSpPr>
        <p:spPr>
          <a:xfrm>
            <a:off x="1054806" y="3346018"/>
            <a:ext cx="609600" cy="609600"/>
          </a:xfrm>
          <a:prstGeom prst="ellipse">
            <a:avLst/>
          </a:prstGeom>
          <a:solidFill>
            <a:srgbClr val="9DC3E6"/>
          </a:solidFill>
          <a:ln w="76200">
            <a:solidFill>
              <a:srgbClr val="4FA7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00" dirty="0"/>
          </a:p>
        </p:txBody>
      </p:sp>
      <p:sp>
        <p:nvSpPr>
          <p:cNvPr id="17" name="TextBox 16"/>
          <p:cNvSpPr txBox="1"/>
          <p:nvPr/>
        </p:nvSpPr>
        <p:spPr>
          <a:xfrm>
            <a:off x="799224" y="973481"/>
            <a:ext cx="10954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৩ ও ৪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2413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 animBg="1"/>
      <p:bldP spid="9" grpId="0"/>
      <p:bldP spid="9" grpId="1"/>
      <p:bldP spid="14" grpId="0" animBg="1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8391" y="3371503"/>
            <a:ext cx="991115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বহির্বৃত্ত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আঁকতে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282291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2889659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3" y="302365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5023145" y="490647"/>
            <a:ext cx="2145710" cy="2228203"/>
          </a:xfrm>
          <a:custGeom>
            <a:avLst/>
            <a:gdLst>
              <a:gd name="connsiteX0" fmla="*/ 2289187 w 3519411"/>
              <a:gd name="connsiteY0" fmla="*/ 2292631 h 3499511"/>
              <a:gd name="connsiteX1" fmla="*/ 2289187 w 3519411"/>
              <a:gd name="connsiteY1" fmla="*/ 2366934 h 3499511"/>
              <a:gd name="connsiteX2" fmla="*/ 1205134 w 3519411"/>
              <a:gd name="connsiteY2" fmla="*/ 2366934 h 3499511"/>
              <a:gd name="connsiteX3" fmla="*/ 1205134 w 3519411"/>
              <a:gd name="connsiteY3" fmla="*/ 2309125 h 3499511"/>
              <a:gd name="connsiteX4" fmla="*/ 1190058 w 3519411"/>
              <a:gd name="connsiteY4" fmla="*/ 2309125 h 3499511"/>
              <a:gd name="connsiteX5" fmla="*/ 1190058 w 3519411"/>
              <a:gd name="connsiteY5" fmla="*/ 2392665 h 3499511"/>
              <a:gd name="connsiteX6" fmla="*/ 2312760 w 3519411"/>
              <a:gd name="connsiteY6" fmla="*/ 2392665 h 3499511"/>
              <a:gd name="connsiteX7" fmla="*/ 2312760 w 3519411"/>
              <a:gd name="connsiteY7" fmla="*/ 2292631 h 3499511"/>
              <a:gd name="connsiteX8" fmla="*/ 2253505 w 3519411"/>
              <a:gd name="connsiteY8" fmla="*/ 2292631 h 3499511"/>
              <a:gd name="connsiteX9" fmla="*/ 2253505 w 3519411"/>
              <a:gd name="connsiteY9" fmla="*/ 2328312 h 3499511"/>
              <a:gd name="connsiteX10" fmla="*/ 1237416 w 3519411"/>
              <a:gd name="connsiteY10" fmla="*/ 2328312 h 3499511"/>
              <a:gd name="connsiteX11" fmla="*/ 1237416 w 3519411"/>
              <a:gd name="connsiteY11" fmla="*/ 2309125 h 3499511"/>
              <a:gd name="connsiteX12" fmla="*/ 1221254 w 3519411"/>
              <a:gd name="connsiteY12" fmla="*/ 2309125 h 3499511"/>
              <a:gd name="connsiteX13" fmla="*/ 1221254 w 3519411"/>
              <a:gd name="connsiteY13" fmla="*/ 2350814 h 3499511"/>
              <a:gd name="connsiteX14" fmla="*/ 2273067 w 3519411"/>
              <a:gd name="connsiteY14" fmla="*/ 2350814 h 3499511"/>
              <a:gd name="connsiteX15" fmla="*/ 2273067 w 3519411"/>
              <a:gd name="connsiteY15" fmla="*/ 2292631 h 3499511"/>
              <a:gd name="connsiteX16" fmla="*/ 1190058 w 3519411"/>
              <a:gd name="connsiteY16" fmla="*/ 2233324 h 3499511"/>
              <a:gd name="connsiteX17" fmla="*/ 1190058 w 3519411"/>
              <a:gd name="connsiteY17" fmla="*/ 2237324 h 3499511"/>
              <a:gd name="connsiteX18" fmla="*/ 1205134 w 3519411"/>
              <a:gd name="connsiteY18" fmla="*/ 2237324 h 3499511"/>
              <a:gd name="connsiteX19" fmla="*/ 1205134 w 3519411"/>
              <a:gd name="connsiteY19" fmla="*/ 2233324 h 3499511"/>
              <a:gd name="connsiteX20" fmla="*/ 1221254 w 3519411"/>
              <a:gd name="connsiteY20" fmla="*/ 2209682 h 3499511"/>
              <a:gd name="connsiteX21" fmla="*/ 1221254 w 3519411"/>
              <a:gd name="connsiteY21" fmla="*/ 2237324 h 3499511"/>
              <a:gd name="connsiteX22" fmla="*/ 1237416 w 3519411"/>
              <a:gd name="connsiteY22" fmla="*/ 2237324 h 3499511"/>
              <a:gd name="connsiteX23" fmla="*/ 1237416 w 3519411"/>
              <a:gd name="connsiteY23" fmla="*/ 2209682 h 3499511"/>
              <a:gd name="connsiteX24" fmla="*/ 1190058 w 3519411"/>
              <a:gd name="connsiteY24" fmla="*/ 2204914 h 3499511"/>
              <a:gd name="connsiteX25" fmla="*/ 1190058 w 3519411"/>
              <a:gd name="connsiteY25" fmla="*/ 2209682 h 3499511"/>
              <a:gd name="connsiteX26" fmla="*/ 1205134 w 3519411"/>
              <a:gd name="connsiteY26" fmla="*/ 2209682 h 3499511"/>
              <a:gd name="connsiteX27" fmla="*/ 1205134 w 3519411"/>
              <a:gd name="connsiteY27" fmla="*/ 2204914 h 3499511"/>
              <a:gd name="connsiteX28" fmla="*/ 2269997 w 3519411"/>
              <a:gd name="connsiteY28" fmla="*/ 2193188 h 3499511"/>
              <a:gd name="connsiteX29" fmla="*/ 2269997 w 3519411"/>
              <a:gd name="connsiteY29" fmla="*/ 2220830 h 3499511"/>
              <a:gd name="connsiteX30" fmla="*/ 2273067 w 3519411"/>
              <a:gd name="connsiteY30" fmla="*/ 2220830 h 3499511"/>
              <a:gd name="connsiteX31" fmla="*/ 2273067 w 3519411"/>
              <a:gd name="connsiteY31" fmla="*/ 2193188 h 3499511"/>
              <a:gd name="connsiteX32" fmla="*/ 1221254 w 3519411"/>
              <a:gd name="connsiteY32" fmla="*/ 2182041 h 3499511"/>
              <a:gd name="connsiteX33" fmla="*/ 1221254 w 3519411"/>
              <a:gd name="connsiteY33" fmla="*/ 2204914 h 3499511"/>
              <a:gd name="connsiteX34" fmla="*/ 1237416 w 3519411"/>
              <a:gd name="connsiteY34" fmla="*/ 2204914 h 3499511"/>
              <a:gd name="connsiteX35" fmla="*/ 1237416 w 3519411"/>
              <a:gd name="connsiteY35" fmla="*/ 2182041 h 3499511"/>
              <a:gd name="connsiteX36" fmla="*/ 1190058 w 3519411"/>
              <a:gd name="connsiteY36" fmla="*/ 2177272 h 3499511"/>
              <a:gd name="connsiteX37" fmla="*/ 1190058 w 3519411"/>
              <a:gd name="connsiteY37" fmla="*/ 2182041 h 3499511"/>
              <a:gd name="connsiteX38" fmla="*/ 1205134 w 3519411"/>
              <a:gd name="connsiteY38" fmla="*/ 2182041 h 3499511"/>
              <a:gd name="connsiteX39" fmla="*/ 1205134 w 3519411"/>
              <a:gd name="connsiteY39" fmla="*/ 2177272 h 3499511"/>
              <a:gd name="connsiteX40" fmla="*/ 2269997 w 3519411"/>
              <a:gd name="connsiteY40" fmla="*/ 2165546 h 3499511"/>
              <a:gd name="connsiteX41" fmla="*/ 2269997 w 3519411"/>
              <a:gd name="connsiteY41" fmla="*/ 2188420 h 3499511"/>
              <a:gd name="connsiteX42" fmla="*/ 2273067 w 3519411"/>
              <a:gd name="connsiteY42" fmla="*/ 2188420 h 3499511"/>
              <a:gd name="connsiteX43" fmla="*/ 2273067 w 3519411"/>
              <a:gd name="connsiteY43" fmla="*/ 2165546 h 3499511"/>
              <a:gd name="connsiteX44" fmla="*/ 1221254 w 3519411"/>
              <a:gd name="connsiteY44" fmla="*/ 2154399 h 3499511"/>
              <a:gd name="connsiteX45" fmla="*/ 1221254 w 3519411"/>
              <a:gd name="connsiteY45" fmla="*/ 2177272 h 3499511"/>
              <a:gd name="connsiteX46" fmla="*/ 1237416 w 3519411"/>
              <a:gd name="connsiteY46" fmla="*/ 2177272 h 3499511"/>
              <a:gd name="connsiteX47" fmla="*/ 1237416 w 3519411"/>
              <a:gd name="connsiteY47" fmla="*/ 2154399 h 3499511"/>
              <a:gd name="connsiteX48" fmla="*/ 1190058 w 3519411"/>
              <a:gd name="connsiteY48" fmla="*/ 2149631 h 3499511"/>
              <a:gd name="connsiteX49" fmla="*/ 1190058 w 3519411"/>
              <a:gd name="connsiteY49" fmla="*/ 2154399 h 3499511"/>
              <a:gd name="connsiteX50" fmla="*/ 1205134 w 3519411"/>
              <a:gd name="connsiteY50" fmla="*/ 2154399 h 3499511"/>
              <a:gd name="connsiteX51" fmla="*/ 1205134 w 3519411"/>
              <a:gd name="connsiteY51" fmla="*/ 2149631 h 3499511"/>
              <a:gd name="connsiteX52" fmla="*/ 2269997 w 3519411"/>
              <a:gd name="connsiteY52" fmla="*/ 2137905 h 3499511"/>
              <a:gd name="connsiteX53" fmla="*/ 2269997 w 3519411"/>
              <a:gd name="connsiteY53" fmla="*/ 2160778 h 3499511"/>
              <a:gd name="connsiteX54" fmla="*/ 2273067 w 3519411"/>
              <a:gd name="connsiteY54" fmla="*/ 2160778 h 3499511"/>
              <a:gd name="connsiteX55" fmla="*/ 2273067 w 3519411"/>
              <a:gd name="connsiteY55" fmla="*/ 2137905 h 3499511"/>
              <a:gd name="connsiteX56" fmla="*/ 1221254 w 3519411"/>
              <a:gd name="connsiteY56" fmla="*/ 2126757 h 3499511"/>
              <a:gd name="connsiteX57" fmla="*/ 1221254 w 3519411"/>
              <a:gd name="connsiteY57" fmla="*/ 2149631 h 3499511"/>
              <a:gd name="connsiteX58" fmla="*/ 1237416 w 3519411"/>
              <a:gd name="connsiteY58" fmla="*/ 2149631 h 3499511"/>
              <a:gd name="connsiteX59" fmla="*/ 1237416 w 3519411"/>
              <a:gd name="connsiteY59" fmla="*/ 2126757 h 3499511"/>
              <a:gd name="connsiteX60" fmla="*/ 1190058 w 3519411"/>
              <a:gd name="connsiteY60" fmla="*/ 2121989 h 3499511"/>
              <a:gd name="connsiteX61" fmla="*/ 1190058 w 3519411"/>
              <a:gd name="connsiteY61" fmla="*/ 2126757 h 3499511"/>
              <a:gd name="connsiteX62" fmla="*/ 1205134 w 3519411"/>
              <a:gd name="connsiteY62" fmla="*/ 2126757 h 3499511"/>
              <a:gd name="connsiteX63" fmla="*/ 1205134 w 3519411"/>
              <a:gd name="connsiteY63" fmla="*/ 2121989 h 3499511"/>
              <a:gd name="connsiteX64" fmla="*/ 2269997 w 3519411"/>
              <a:gd name="connsiteY64" fmla="*/ 2110263 h 3499511"/>
              <a:gd name="connsiteX65" fmla="*/ 2269997 w 3519411"/>
              <a:gd name="connsiteY65" fmla="*/ 2133136 h 3499511"/>
              <a:gd name="connsiteX66" fmla="*/ 2273067 w 3519411"/>
              <a:gd name="connsiteY66" fmla="*/ 2133136 h 3499511"/>
              <a:gd name="connsiteX67" fmla="*/ 2273067 w 3519411"/>
              <a:gd name="connsiteY67" fmla="*/ 2110263 h 3499511"/>
              <a:gd name="connsiteX68" fmla="*/ 1221254 w 3519411"/>
              <a:gd name="connsiteY68" fmla="*/ 2099116 h 3499511"/>
              <a:gd name="connsiteX69" fmla="*/ 1221254 w 3519411"/>
              <a:gd name="connsiteY69" fmla="*/ 2121989 h 3499511"/>
              <a:gd name="connsiteX70" fmla="*/ 1237416 w 3519411"/>
              <a:gd name="connsiteY70" fmla="*/ 2121989 h 3499511"/>
              <a:gd name="connsiteX71" fmla="*/ 1237416 w 3519411"/>
              <a:gd name="connsiteY71" fmla="*/ 2099116 h 3499511"/>
              <a:gd name="connsiteX72" fmla="*/ 1190058 w 3519411"/>
              <a:gd name="connsiteY72" fmla="*/ 2094347 h 3499511"/>
              <a:gd name="connsiteX73" fmla="*/ 1190058 w 3519411"/>
              <a:gd name="connsiteY73" fmla="*/ 2099116 h 3499511"/>
              <a:gd name="connsiteX74" fmla="*/ 1205134 w 3519411"/>
              <a:gd name="connsiteY74" fmla="*/ 2099116 h 3499511"/>
              <a:gd name="connsiteX75" fmla="*/ 1205134 w 3519411"/>
              <a:gd name="connsiteY75" fmla="*/ 2094347 h 3499511"/>
              <a:gd name="connsiteX76" fmla="*/ 2269997 w 3519411"/>
              <a:gd name="connsiteY76" fmla="*/ 2082621 h 3499511"/>
              <a:gd name="connsiteX77" fmla="*/ 2269997 w 3519411"/>
              <a:gd name="connsiteY77" fmla="*/ 2105495 h 3499511"/>
              <a:gd name="connsiteX78" fmla="*/ 2273067 w 3519411"/>
              <a:gd name="connsiteY78" fmla="*/ 2105495 h 3499511"/>
              <a:gd name="connsiteX79" fmla="*/ 2273067 w 3519411"/>
              <a:gd name="connsiteY79" fmla="*/ 2082621 h 3499511"/>
              <a:gd name="connsiteX80" fmla="*/ 1221254 w 3519411"/>
              <a:gd name="connsiteY80" fmla="*/ 2071474 h 3499511"/>
              <a:gd name="connsiteX81" fmla="*/ 1221254 w 3519411"/>
              <a:gd name="connsiteY81" fmla="*/ 2094347 h 3499511"/>
              <a:gd name="connsiteX82" fmla="*/ 1237416 w 3519411"/>
              <a:gd name="connsiteY82" fmla="*/ 2094347 h 3499511"/>
              <a:gd name="connsiteX83" fmla="*/ 1237416 w 3519411"/>
              <a:gd name="connsiteY83" fmla="*/ 2071474 h 3499511"/>
              <a:gd name="connsiteX84" fmla="*/ 1190058 w 3519411"/>
              <a:gd name="connsiteY84" fmla="*/ 2066706 h 3499511"/>
              <a:gd name="connsiteX85" fmla="*/ 1190058 w 3519411"/>
              <a:gd name="connsiteY85" fmla="*/ 2071474 h 3499511"/>
              <a:gd name="connsiteX86" fmla="*/ 1205134 w 3519411"/>
              <a:gd name="connsiteY86" fmla="*/ 2071474 h 3499511"/>
              <a:gd name="connsiteX87" fmla="*/ 1205134 w 3519411"/>
              <a:gd name="connsiteY87" fmla="*/ 2066706 h 3499511"/>
              <a:gd name="connsiteX88" fmla="*/ 2269997 w 3519411"/>
              <a:gd name="connsiteY88" fmla="*/ 2054980 h 3499511"/>
              <a:gd name="connsiteX89" fmla="*/ 2269997 w 3519411"/>
              <a:gd name="connsiteY89" fmla="*/ 2077853 h 3499511"/>
              <a:gd name="connsiteX90" fmla="*/ 2273067 w 3519411"/>
              <a:gd name="connsiteY90" fmla="*/ 2077853 h 3499511"/>
              <a:gd name="connsiteX91" fmla="*/ 2273067 w 3519411"/>
              <a:gd name="connsiteY91" fmla="*/ 2054980 h 3499511"/>
              <a:gd name="connsiteX92" fmla="*/ 1221254 w 3519411"/>
              <a:gd name="connsiteY92" fmla="*/ 2043832 h 3499511"/>
              <a:gd name="connsiteX93" fmla="*/ 1221254 w 3519411"/>
              <a:gd name="connsiteY93" fmla="*/ 2066706 h 3499511"/>
              <a:gd name="connsiteX94" fmla="*/ 1237416 w 3519411"/>
              <a:gd name="connsiteY94" fmla="*/ 2066706 h 3499511"/>
              <a:gd name="connsiteX95" fmla="*/ 1237416 w 3519411"/>
              <a:gd name="connsiteY95" fmla="*/ 2043832 h 3499511"/>
              <a:gd name="connsiteX96" fmla="*/ 1190058 w 3519411"/>
              <a:gd name="connsiteY96" fmla="*/ 2039064 h 3499511"/>
              <a:gd name="connsiteX97" fmla="*/ 1190058 w 3519411"/>
              <a:gd name="connsiteY97" fmla="*/ 2043832 h 3499511"/>
              <a:gd name="connsiteX98" fmla="*/ 1205134 w 3519411"/>
              <a:gd name="connsiteY98" fmla="*/ 2043832 h 3499511"/>
              <a:gd name="connsiteX99" fmla="*/ 1205134 w 3519411"/>
              <a:gd name="connsiteY99" fmla="*/ 2039064 h 3499511"/>
              <a:gd name="connsiteX100" fmla="*/ 2269997 w 3519411"/>
              <a:gd name="connsiteY100" fmla="*/ 2027338 h 3499511"/>
              <a:gd name="connsiteX101" fmla="*/ 2269997 w 3519411"/>
              <a:gd name="connsiteY101" fmla="*/ 2050211 h 3499511"/>
              <a:gd name="connsiteX102" fmla="*/ 2273067 w 3519411"/>
              <a:gd name="connsiteY102" fmla="*/ 2050211 h 3499511"/>
              <a:gd name="connsiteX103" fmla="*/ 2273067 w 3519411"/>
              <a:gd name="connsiteY103" fmla="*/ 2027338 h 3499511"/>
              <a:gd name="connsiteX104" fmla="*/ 1221254 w 3519411"/>
              <a:gd name="connsiteY104" fmla="*/ 2016190 h 3499511"/>
              <a:gd name="connsiteX105" fmla="*/ 1221254 w 3519411"/>
              <a:gd name="connsiteY105" fmla="*/ 2039064 h 3499511"/>
              <a:gd name="connsiteX106" fmla="*/ 1237416 w 3519411"/>
              <a:gd name="connsiteY106" fmla="*/ 2039064 h 3499511"/>
              <a:gd name="connsiteX107" fmla="*/ 1237416 w 3519411"/>
              <a:gd name="connsiteY107" fmla="*/ 2016190 h 3499511"/>
              <a:gd name="connsiteX108" fmla="*/ 1190058 w 3519411"/>
              <a:gd name="connsiteY108" fmla="*/ 2011422 h 3499511"/>
              <a:gd name="connsiteX109" fmla="*/ 1190058 w 3519411"/>
              <a:gd name="connsiteY109" fmla="*/ 2016190 h 3499511"/>
              <a:gd name="connsiteX110" fmla="*/ 1205134 w 3519411"/>
              <a:gd name="connsiteY110" fmla="*/ 2016190 h 3499511"/>
              <a:gd name="connsiteX111" fmla="*/ 1205134 w 3519411"/>
              <a:gd name="connsiteY111" fmla="*/ 2011422 h 3499511"/>
              <a:gd name="connsiteX112" fmla="*/ 2269997 w 3519411"/>
              <a:gd name="connsiteY112" fmla="*/ 1999696 h 3499511"/>
              <a:gd name="connsiteX113" fmla="*/ 2269997 w 3519411"/>
              <a:gd name="connsiteY113" fmla="*/ 2022570 h 3499511"/>
              <a:gd name="connsiteX114" fmla="*/ 2273067 w 3519411"/>
              <a:gd name="connsiteY114" fmla="*/ 2022570 h 3499511"/>
              <a:gd name="connsiteX115" fmla="*/ 2273067 w 3519411"/>
              <a:gd name="connsiteY115" fmla="*/ 1999696 h 3499511"/>
              <a:gd name="connsiteX116" fmla="*/ 1221254 w 3519411"/>
              <a:gd name="connsiteY116" fmla="*/ 1988549 h 3499511"/>
              <a:gd name="connsiteX117" fmla="*/ 1221254 w 3519411"/>
              <a:gd name="connsiteY117" fmla="*/ 2011422 h 3499511"/>
              <a:gd name="connsiteX118" fmla="*/ 1237416 w 3519411"/>
              <a:gd name="connsiteY118" fmla="*/ 2011422 h 3499511"/>
              <a:gd name="connsiteX119" fmla="*/ 1237416 w 3519411"/>
              <a:gd name="connsiteY119" fmla="*/ 1988549 h 3499511"/>
              <a:gd name="connsiteX120" fmla="*/ 1190058 w 3519411"/>
              <a:gd name="connsiteY120" fmla="*/ 1983780 h 3499511"/>
              <a:gd name="connsiteX121" fmla="*/ 1190058 w 3519411"/>
              <a:gd name="connsiteY121" fmla="*/ 1988549 h 3499511"/>
              <a:gd name="connsiteX122" fmla="*/ 1205134 w 3519411"/>
              <a:gd name="connsiteY122" fmla="*/ 1988549 h 3499511"/>
              <a:gd name="connsiteX123" fmla="*/ 1205134 w 3519411"/>
              <a:gd name="connsiteY123" fmla="*/ 1983780 h 3499511"/>
              <a:gd name="connsiteX124" fmla="*/ 2269997 w 3519411"/>
              <a:gd name="connsiteY124" fmla="*/ 1972054 h 3499511"/>
              <a:gd name="connsiteX125" fmla="*/ 2269997 w 3519411"/>
              <a:gd name="connsiteY125" fmla="*/ 1994928 h 3499511"/>
              <a:gd name="connsiteX126" fmla="*/ 2273067 w 3519411"/>
              <a:gd name="connsiteY126" fmla="*/ 1994928 h 3499511"/>
              <a:gd name="connsiteX127" fmla="*/ 2273067 w 3519411"/>
              <a:gd name="connsiteY127" fmla="*/ 1972054 h 3499511"/>
              <a:gd name="connsiteX128" fmla="*/ 1221254 w 3519411"/>
              <a:gd name="connsiteY128" fmla="*/ 1960907 h 3499511"/>
              <a:gd name="connsiteX129" fmla="*/ 1221254 w 3519411"/>
              <a:gd name="connsiteY129" fmla="*/ 1983780 h 3499511"/>
              <a:gd name="connsiteX130" fmla="*/ 1237416 w 3519411"/>
              <a:gd name="connsiteY130" fmla="*/ 1983780 h 3499511"/>
              <a:gd name="connsiteX131" fmla="*/ 1237416 w 3519411"/>
              <a:gd name="connsiteY131" fmla="*/ 1960907 h 3499511"/>
              <a:gd name="connsiteX132" fmla="*/ 1190058 w 3519411"/>
              <a:gd name="connsiteY132" fmla="*/ 1956139 h 3499511"/>
              <a:gd name="connsiteX133" fmla="*/ 1190058 w 3519411"/>
              <a:gd name="connsiteY133" fmla="*/ 1960907 h 3499511"/>
              <a:gd name="connsiteX134" fmla="*/ 1205134 w 3519411"/>
              <a:gd name="connsiteY134" fmla="*/ 1960907 h 3499511"/>
              <a:gd name="connsiteX135" fmla="*/ 1205134 w 3519411"/>
              <a:gd name="connsiteY135" fmla="*/ 1956139 h 3499511"/>
              <a:gd name="connsiteX136" fmla="*/ 2269997 w 3519411"/>
              <a:gd name="connsiteY136" fmla="*/ 1944413 h 3499511"/>
              <a:gd name="connsiteX137" fmla="*/ 2269997 w 3519411"/>
              <a:gd name="connsiteY137" fmla="*/ 1967286 h 3499511"/>
              <a:gd name="connsiteX138" fmla="*/ 2273067 w 3519411"/>
              <a:gd name="connsiteY138" fmla="*/ 1967286 h 3499511"/>
              <a:gd name="connsiteX139" fmla="*/ 2273067 w 3519411"/>
              <a:gd name="connsiteY139" fmla="*/ 1944413 h 3499511"/>
              <a:gd name="connsiteX140" fmla="*/ 1221254 w 3519411"/>
              <a:gd name="connsiteY140" fmla="*/ 1933265 h 3499511"/>
              <a:gd name="connsiteX141" fmla="*/ 1221254 w 3519411"/>
              <a:gd name="connsiteY141" fmla="*/ 1956139 h 3499511"/>
              <a:gd name="connsiteX142" fmla="*/ 1237416 w 3519411"/>
              <a:gd name="connsiteY142" fmla="*/ 1956139 h 3499511"/>
              <a:gd name="connsiteX143" fmla="*/ 1237416 w 3519411"/>
              <a:gd name="connsiteY143" fmla="*/ 1933265 h 3499511"/>
              <a:gd name="connsiteX144" fmla="*/ 1190058 w 3519411"/>
              <a:gd name="connsiteY144" fmla="*/ 1928497 h 3499511"/>
              <a:gd name="connsiteX145" fmla="*/ 1190058 w 3519411"/>
              <a:gd name="connsiteY145" fmla="*/ 1933265 h 3499511"/>
              <a:gd name="connsiteX146" fmla="*/ 1205134 w 3519411"/>
              <a:gd name="connsiteY146" fmla="*/ 1933265 h 3499511"/>
              <a:gd name="connsiteX147" fmla="*/ 1205134 w 3519411"/>
              <a:gd name="connsiteY147" fmla="*/ 1928497 h 3499511"/>
              <a:gd name="connsiteX148" fmla="*/ 2269997 w 3519411"/>
              <a:gd name="connsiteY148" fmla="*/ 1916771 h 3499511"/>
              <a:gd name="connsiteX149" fmla="*/ 2269997 w 3519411"/>
              <a:gd name="connsiteY149" fmla="*/ 1939644 h 3499511"/>
              <a:gd name="connsiteX150" fmla="*/ 2273067 w 3519411"/>
              <a:gd name="connsiteY150" fmla="*/ 1939644 h 3499511"/>
              <a:gd name="connsiteX151" fmla="*/ 2273067 w 3519411"/>
              <a:gd name="connsiteY151" fmla="*/ 1916771 h 3499511"/>
              <a:gd name="connsiteX152" fmla="*/ 1221254 w 3519411"/>
              <a:gd name="connsiteY152" fmla="*/ 1905624 h 3499511"/>
              <a:gd name="connsiteX153" fmla="*/ 1221254 w 3519411"/>
              <a:gd name="connsiteY153" fmla="*/ 1928497 h 3499511"/>
              <a:gd name="connsiteX154" fmla="*/ 1237416 w 3519411"/>
              <a:gd name="connsiteY154" fmla="*/ 1928497 h 3499511"/>
              <a:gd name="connsiteX155" fmla="*/ 1237416 w 3519411"/>
              <a:gd name="connsiteY155" fmla="*/ 1905624 h 3499511"/>
              <a:gd name="connsiteX156" fmla="*/ 1190058 w 3519411"/>
              <a:gd name="connsiteY156" fmla="*/ 1900855 h 3499511"/>
              <a:gd name="connsiteX157" fmla="*/ 1190058 w 3519411"/>
              <a:gd name="connsiteY157" fmla="*/ 1905624 h 3499511"/>
              <a:gd name="connsiteX158" fmla="*/ 1205134 w 3519411"/>
              <a:gd name="connsiteY158" fmla="*/ 1905624 h 3499511"/>
              <a:gd name="connsiteX159" fmla="*/ 1205134 w 3519411"/>
              <a:gd name="connsiteY159" fmla="*/ 1900855 h 3499511"/>
              <a:gd name="connsiteX160" fmla="*/ 2269997 w 3519411"/>
              <a:gd name="connsiteY160" fmla="*/ 1889129 h 3499511"/>
              <a:gd name="connsiteX161" fmla="*/ 2269997 w 3519411"/>
              <a:gd name="connsiteY161" fmla="*/ 1912003 h 3499511"/>
              <a:gd name="connsiteX162" fmla="*/ 2273067 w 3519411"/>
              <a:gd name="connsiteY162" fmla="*/ 1912003 h 3499511"/>
              <a:gd name="connsiteX163" fmla="*/ 2273067 w 3519411"/>
              <a:gd name="connsiteY163" fmla="*/ 1889129 h 3499511"/>
              <a:gd name="connsiteX164" fmla="*/ 1221254 w 3519411"/>
              <a:gd name="connsiteY164" fmla="*/ 1877982 h 3499511"/>
              <a:gd name="connsiteX165" fmla="*/ 1221254 w 3519411"/>
              <a:gd name="connsiteY165" fmla="*/ 1900855 h 3499511"/>
              <a:gd name="connsiteX166" fmla="*/ 1237416 w 3519411"/>
              <a:gd name="connsiteY166" fmla="*/ 1900855 h 3499511"/>
              <a:gd name="connsiteX167" fmla="*/ 1237416 w 3519411"/>
              <a:gd name="connsiteY167" fmla="*/ 1877982 h 3499511"/>
              <a:gd name="connsiteX168" fmla="*/ 1190058 w 3519411"/>
              <a:gd name="connsiteY168" fmla="*/ 1873214 h 3499511"/>
              <a:gd name="connsiteX169" fmla="*/ 1190058 w 3519411"/>
              <a:gd name="connsiteY169" fmla="*/ 1877982 h 3499511"/>
              <a:gd name="connsiteX170" fmla="*/ 1205134 w 3519411"/>
              <a:gd name="connsiteY170" fmla="*/ 1877982 h 3499511"/>
              <a:gd name="connsiteX171" fmla="*/ 1205134 w 3519411"/>
              <a:gd name="connsiteY171" fmla="*/ 1873214 h 3499511"/>
              <a:gd name="connsiteX172" fmla="*/ 2269997 w 3519411"/>
              <a:gd name="connsiteY172" fmla="*/ 1861488 h 3499511"/>
              <a:gd name="connsiteX173" fmla="*/ 2269997 w 3519411"/>
              <a:gd name="connsiteY173" fmla="*/ 1884361 h 3499511"/>
              <a:gd name="connsiteX174" fmla="*/ 2273067 w 3519411"/>
              <a:gd name="connsiteY174" fmla="*/ 1884361 h 3499511"/>
              <a:gd name="connsiteX175" fmla="*/ 2273067 w 3519411"/>
              <a:gd name="connsiteY175" fmla="*/ 1861488 h 3499511"/>
              <a:gd name="connsiteX176" fmla="*/ 1221254 w 3519411"/>
              <a:gd name="connsiteY176" fmla="*/ 1850340 h 3499511"/>
              <a:gd name="connsiteX177" fmla="*/ 1221254 w 3519411"/>
              <a:gd name="connsiteY177" fmla="*/ 1873214 h 3499511"/>
              <a:gd name="connsiteX178" fmla="*/ 1237416 w 3519411"/>
              <a:gd name="connsiteY178" fmla="*/ 1873214 h 3499511"/>
              <a:gd name="connsiteX179" fmla="*/ 1237416 w 3519411"/>
              <a:gd name="connsiteY179" fmla="*/ 1850340 h 3499511"/>
              <a:gd name="connsiteX180" fmla="*/ 1190058 w 3519411"/>
              <a:gd name="connsiteY180" fmla="*/ 1845572 h 3499511"/>
              <a:gd name="connsiteX181" fmla="*/ 1190058 w 3519411"/>
              <a:gd name="connsiteY181" fmla="*/ 1850340 h 3499511"/>
              <a:gd name="connsiteX182" fmla="*/ 1205134 w 3519411"/>
              <a:gd name="connsiteY182" fmla="*/ 1850340 h 3499511"/>
              <a:gd name="connsiteX183" fmla="*/ 1205134 w 3519411"/>
              <a:gd name="connsiteY183" fmla="*/ 1845572 h 3499511"/>
              <a:gd name="connsiteX184" fmla="*/ 2269997 w 3519411"/>
              <a:gd name="connsiteY184" fmla="*/ 1833846 h 3499511"/>
              <a:gd name="connsiteX185" fmla="*/ 2269997 w 3519411"/>
              <a:gd name="connsiteY185" fmla="*/ 1856719 h 3499511"/>
              <a:gd name="connsiteX186" fmla="*/ 2273067 w 3519411"/>
              <a:gd name="connsiteY186" fmla="*/ 1856719 h 3499511"/>
              <a:gd name="connsiteX187" fmla="*/ 2273067 w 3519411"/>
              <a:gd name="connsiteY187" fmla="*/ 1833846 h 3499511"/>
              <a:gd name="connsiteX188" fmla="*/ 1221254 w 3519411"/>
              <a:gd name="connsiteY188" fmla="*/ 1822699 h 3499511"/>
              <a:gd name="connsiteX189" fmla="*/ 1221254 w 3519411"/>
              <a:gd name="connsiteY189" fmla="*/ 1845572 h 3499511"/>
              <a:gd name="connsiteX190" fmla="*/ 1237416 w 3519411"/>
              <a:gd name="connsiteY190" fmla="*/ 1845572 h 3499511"/>
              <a:gd name="connsiteX191" fmla="*/ 1237416 w 3519411"/>
              <a:gd name="connsiteY191" fmla="*/ 1822699 h 3499511"/>
              <a:gd name="connsiteX192" fmla="*/ 1190058 w 3519411"/>
              <a:gd name="connsiteY192" fmla="*/ 1817930 h 3499511"/>
              <a:gd name="connsiteX193" fmla="*/ 1190058 w 3519411"/>
              <a:gd name="connsiteY193" fmla="*/ 1822699 h 3499511"/>
              <a:gd name="connsiteX194" fmla="*/ 1205134 w 3519411"/>
              <a:gd name="connsiteY194" fmla="*/ 1822699 h 3499511"/>
              <a:gd name="connsiteX195" fmla="*/ 1205134 w 3519411"/>
              <a:gd name="connsiteY195" fmla="*/ 1817930 h 3499511"/>
              <a:gd name="connsiteX196" fmla="*/ 2269997 w 3519411"/>
              <a:gd name="connsiteY196" fmla="*/ 1806204 h 3499511"/>
              <a:gd name="connsiteX197" fmla="*/ 2269997 w 3519411"/>
              <a:gd name="connsiteY197" fmla="*/ 1829078 h 3499511"/>
              <a:gd name="connsiteX198" fmla="*/ 2273067 w 3519411"/>
              <a:gd name="connsiteY198" fmla="*/ 1829078 h 3499511"/>
              <a:gd name="connsiteX199" fmla="*/ 2273067 w 3519411"/>
              <a:gd name="connsiteY199" fmla="*/ 1806204 h 3499511"/>
              <a:gd name="connsiteX200" fmla="*/ 1221254 w 3519411"/>
              <a:gd name="connsiteY200" fmla="*/ 1795057 h 3499511"/>
              <a:gd name="connsiteX201" fmla="*/ 1221254 w 3519411"/>
              <a:gd name="connsiteY201" fmla="*/ 1817930 h 3499511"/>
              <a:gd name="connsiteX202" fmla="*/ 1237416 w 3519411"/>
              <a:gd name="connsiteY202" fmla="*/ 1817930 h 3499511"/>
              <a:gd name="connsiteX203" fmla="*/ 1237416 w 3519411"/>
              <a:gd name="connsiteY203" fmla="*/ 1795057 h 3499511"/>
              <a:gd name="connsiteX204" fmla="*/ 1190058 w 3519411"/>
              <a:gd name="connsiteY204" fmla="*/ 1790289 h 3499511"/>
              <a:gd name="connsiteX205" fmla="*/ 1190058 w 3519411"/>
              <a:gd name="connsiteY205" fmla="*/ 1795057 h 3499511"/>
              <a:gd name="connsiteX206" fmla="*/ 1205134 w 3519411"/>
              <a:gd name="connsiteY206" fmla="*/ 1795057 h 3499511"/>
              <a:gd name="connsiteX207" fmla="*/ 1205134 w 3519411"/>
              <a:gd name="connsiteY207" fmla="*/ 1790289 h 3499511"/>
              <a:gd name="connsiteX208" fmla="*/ 2269997 w 3519411"/>
              <a:gd name="connsiteY208" fmla="*/ 1778563 h 3499511"/>
              <a:gd name="connsiteX209" fmla="*/ 2269997 w 3519411"/>
              <a:gd name="connsiteY209" fmla="*/ 1801436 h 3499511"/>
              <a:gd name="connsiteX210" fmla="*/ 2273067 w 3519411"/>
              <a:gd name="connsiteY210" fmla="*/ 1801436 h 3499511"/>
              <a:gd name="connsiteX211" fmla="*/ 2273067 w 3519411"/>
              <a:gd name="connsiteY211" fmla="*/ 1778563 h 3499511"/>
              <a:gd name="connsiteX212" fmla="*/ 1221254 w 3519411"/>
              <a:gd name="connsiteY212" fmla="*/ 1767415 h 3499511"/>
              <a:gd name="connsiteX213" fmla="*/ 1221254 w 3519411"/>
              <a:gd name="connsiteY213" fmla="*/ 1790289 h 3499511"/>
              <a:gd name="connsiteX214" fmla="*/ 1237416 w 3519411"/>
              <a:gd name="connsiteY214" fmla="*/ 1790289 h 3499511"/>
              <a:gd name="connsiteX215" fmla="*/ 1237416 w 3519411"/>
              <a:gd name="connsiteY215" fmla="*/ 1767415 h 3499511"/>
              <a:gd name="connsiteX216" fmla="*/ 1190058 w 3519411"/>
              <a:gd name="connsiteY216" fmla="*/ 1762647 h 3499511"/>
              <a:gd name="connsiteX217" fmla="*/ 1190058 w 3519411"/>
              <a:gd name="connsiteY217" fmla="*/ 1767415 h 3499511"/>
              <a:gd name="connsiteX218" fmla="*/ 1205134 w 3519411"/>
              <a:gd name="connsiteY218" fmla="*/ 1767415 h 3499511"/>
              <a:gd name="connsiteX219" fmla="*/ 1205134 w 3519411"/>
              <a:gd name="connsiteY219" fmla="*/ 1762647 h 3499511"/>
              <a:gd name="connsiteX220" fmla="*/ 2269997 w 3519411"/>
              <a:gd name="connsiteY220" fmla="*/ 1750921 h 3499511"/>
              <a:gd name="connsiteX221" fmla="*/ 2269997 w 3519411"/>
              <a:gd name="connsiteY221" fmla="*/ 1773794 h 3499511"/>
              <a:gd name="connsiteX222" fmla="*/ 2273067 w 3519411"/>
              <a:gd name="connsiteY222" fmla="*/ 1773794 h 3499511"/>
              <a:gd name="connsiteX223" fmla="*/ 2273067 w 3519411"/>
              <a:gd name="connsiteY223" fmla="*/ 1750921 h 3499511"/>
              <a:gd name="connsiteX224" fmla="*/ 1221254 w 3519411"/>
              <a:gd name="connsiteY224" fmla="*/ 1739773 h 3499511"/>
              <a:gd name="connsiteX225" fmla="*/ 1221254 w 3519411"/>
              <a:gd name="connsiteY225" fmla="*/ 1762647 h 3499511"/>
              <a:gd name="connsiteX226" fmla="*/ 1237416 w 3519411"/>
              <a:gd name="connsiteY226" fmla="*/ 1762647 h 3499511"/>
              <a:gd name="connsiteX227" fmla="*/ 1237416 w 3519411"/>
              <a:gd name="connsiteY227" fmla="*/ 1739773 h 3499511"/>
              <a:gd name="connsiteX228" fmla="*/ 1190058 w 3519411"/>
              <a:gd name="connsiteY228" fmla="*/ 1735005 h 3499511"/>
              <a:gd name="connsiteX229" fmla="*/ 1190058 w 3519411"/>
              <a:gd name="connsiteY229" fmla="*/ 1739773 h 3499511"/>
              <a:gd name="connsiteX230" fmla="*/ 1205134 w 3519411"/>
              <a:gd name="connsiteY230" fmla="*/ 1739773 h 3499511"/>
              <a:gd name="connsiteX231" fmla="*/ 1205134 w 3519411"/>
              <a:gd name="connsiteY231" fmla="*/ 1735005 h 3499511"/>
              <a:gd name="connsiteX232" fmla="*/ 2269997 w 3519411"/>
              <a:gd name="connsiteY232" fmla="*/ 1723279 h 3499511"/>
              <a:gd name="connsiteX233" fmla="*/ 2269997 w 3519411"/>
              <a:gd name="connsiteY233" fmla="*/ 1746153 h 3499511"/>
              <a:gd name="connsiteX234" fmla="*/ 2273067 w 3519411"/>
              <a:gd name="connsiteY234" fmla="*/ 1746153 h 3499511"/>
              <a:gd name="connsiteX235" fmla="*/ 2273067 w 3519411"/>
              <a:gd name="connsiteY235" fmla="*/ 1723279 h 3499511"/>
              <a:gd name="connsiteX236" fmla="*/ 1221254 w 3519411"/>
              <a:gd name="connsiteY236" fmla="*/ 1712132 h 3499511"/>
              <a:gd name="connsiteX237" fmla="*/ 1221254 w 3519411"/>
              <a:gd name="connsiteY237" fmla="*/ 1735005 h 3499511"/>
              <a:gd name="connsiteX238" fmla="*/ 1237416 w 3519411"/>
              <a:gd name="connsiteY238" fmla="*/ 1735005 h 3499511"/>
              <a:gd name="connsiteX239" fmla="*/ 1237416 w 3519411"/>
              <a:gd name="connsiteY239" fmla="*/ 1712132 h 3499511"/>
              <a:gd name="connsiteX240" fmla="*/ 1190058 w 3519411"/>
              <a:gd name="connsiteY240" fmla="*/ 1707364 h 3499511"/>
              <a:gd name="connsiteX241" fmla="*/ 1190058 w 3519411"/>
              <a:gd name="connsiteY241" fmla="*/ 1712132 h 3499511"/>
              <a:gd name="connsiteX242" fmla="*/ 1205134 w 3519411"/>
              <a:gd name="connsiteY242" fmla="*/ 1712132 h 3499511"/>
              <a:gd name="connsiteX243" fmla="*/ 1205134 w 3519411"/>
              <a:gd name="connsiteY243" fmla="*/ 1707364 h 3499511"/>
              <a:gd name="connsiteX244" fmla="*/ 2269997 w 3519411"/>
              <a:gd name="connsiteY244" fmla="*/ 1695637 h 3499511"/>
              <a:gd name="connsiteX245" fmla="*/ 2269997 w 3519411"/>
              <a:gd name="connsiteY245" fmla="*/ 1718511 h 3499511"/>
              <a:gd name="connsiteX246" fmla="*/ 2273067 w 3519411"/>
              <a:gd name="connsiteY246" fmla="*/ 1718511 h 3499511"/>
              <a:gd name="connsiteX247" fmla="*/ 2273067 w 3519411"/>
              <a:gd name="connsiteY247" fmla="*/ 1695637 h 3499511"/>
              <a:gd name="connsiteX248" fmla="*/ 1221254 w 3519411"/>
              <a:gd name="connsiteY248" fmla="*/ 1684490 h 3499511"/>
              <a:gd name="connsiteX249" fmla="*/ 1221254 w 3519411"/>
              <a:gd name="connsiteY249" fmla="*/ 1707364 h 3499511"/>
              <a:gd name="connsiteX250" fmla="*/ 1237416 w 3519411"/>
              <a:gd name="connsiteY250" fmla="*/ 1707364 h 3499511"/>
              <a:gd name="connsiteX251" fmla="*/ 1237416 w 3519411"/>
              <a:gd name="connsiteY251" fmla="*/ 1684490 h 3499511"/>
              <a:gd name="connsiteX252" fmla="*/ 1190058 w 3519411"/>
              <a:gd name="connsiteY252" fmla="*/ 1679722 h 3499511"/>
              <a:gd name="connsiteX253" fmla="*/ 1190058 w 3519411"/>
              <a:gd name="connsiteY253" fmla="*/ 1684490 h 3499511"/>
              <a:gd name="connsiteX254" fmla="*/ 1205134 w 3519411"/>
              <a:gd name="connsiteY254" fmla="*/ 1684490 h 3499511"/>
              <a:gd name="connsiteX255" fmla="*/ 1205134 w 3519411"/>
              <a:gd name="connsiteY255" fmla="*/ 1679722 h 3499511"/>
              <a:gd name="connsiteX256" fmla="*/ 2269997 w 3519411"/>
              <a:gd name="connsiteY256" fmla="*/ 1667996 h 3499511"/>
              <a:gd name="connsiteX257" fmla="*/ 2269997 w 3519411"/>
              <a:gd name="connsiteY257" fmla="*/ 1690869 h 3499511"/>
              <a:gd name="connsiteX258" fmla="*/ 2273067 w 3519411"/>
              <a:gd name="connsiteY258" fmla="*/ 1690869 h 3499511"/>
              <a:gd name="connsiteX259" fmla="*/ 2273067 w 3519411"/>
              <a:gd name="connsiteY259" fmla="*/ 1667996 h 3499511"/>
              <a:gd name="connsiteX260" fmla="*/ 1221254 w 3519411"/>
              <a:gd name="connsiteY260" fmla="*/ 1656848 h 3499511"/>
              <a:gd name="connsiteX261" fmla="*/ 1221254 w 3519411"/>
              <a:gd name="connsiteY261" fmla="*/ 1679722 h 3499511"/>
              <a:gd name="connsiteX262" fmla="*/ 1237416 w 3519411"/>
              <a:gd name="connsiteY262" fmla="*/ 1679722 h 3499511"/>
              <a:gd name="connsiteX263" fmla="*/ 1237416 w 3519411"/>
              <a:gd name="connsiteY263" fmla="*/ 1656848 h 3499511"/>
              <a:gd name="connsiteX264" fmla="*/ 1190058 w 3519411"/>
              <a:gd name="connsiteY264" fmla="*/ 1652080 h 3499511"/>
              <a:gd name="connsiteX265" fmla="*/ 1190058 w 3519411"/>
              <a:gd name="connsiteY265" fmla="*/ 1656848 h 3499511"/>
              <a:gd name="connsiteX266" fmla="*/ 1205134 w 3519411"/>
              <a:gd name="connsiteY266" fmla="*/ 1656848 h 3499511"/>
              <a:gd name="connsiteX267" fmla="*/ 1205134 w 3519411"/>
              <a:gd name="connsiteY267" fmla="*/ 1652080 h 3499511"/>
              <a:gd name="connsiteX268" fmla="*/ 2269997 w 3519411"/>
              <a:gd name="connsiteY268" fmla="*/ 1640354 h 3499511"/>
              <a:gd name="connsiteX269" fmla="*/ 2269997 w 3519411"/>
              <a:gd name="connsiteY269" fmla="*/ 1663227 h 3499511"/>
              <a:gd name="connsiteX270" fmla="*/ 2273067 w 3519411"/>
              <a:gd name="connsiteY270" fmla="*/ 1663227 h 3499511"/>
              <a:gd name="connsiteX271" fmla="*/ 2273067 w 3519411"/>
              <a:gd name="connsiteY271" fmla="*/ 1640354 h 3499511"/>
              <a:gd name="connsiteX272" fmla="*/ 1221254 w 3519411"/>
              <a:gd name="connsiteY272" fmla="*/ 1629207 h 3499511"/>
              <a:gd name="connsiteX273" fmla="*/ 1221254 w 3519411"/>
              <a:gd name="connsiteY273" fmla="*/ 1652080 h 3499511"/>
              <a:gd name="connsiteX274" fmla="*/ 1237416 w 3519411"/>
              <a:gd name="connsiteY274" fmla="*/ 1652080 h 3499511"/>
              <a:gd name="connsiteX275" fmla="*/ 1237416 w 3519411"/>
              <a:gd name="connsiteY275" fmla="*/ 1629207 h 3499511"/>
              <a:gd name="connsiteX276" fmla="*/ 1190058 w 3519411"/>
              <a:gd name="connsiteY276" fmla="*/ 1624438 h 3499511"/>
              <a:gd name="connsiteX277" fmla="*/ 1190058 w 3519411"/>
              <a:gd name="connsiteY277" fmla="*/ 1629207 h 3499511"/>
              <a:gd name="connsiteX278" fmla="*/ 1205134 w 3519411"/>
              <a:gd name="connsiteY278" fmla="*/ 1629207 h 3499511"/>
              <a:gd name="connsiteX279" fmla="*/ 1205134 w 3519411"/>
              <a:gd name="connsiteY279" fmla="*/ 1624438 h 3499511"/>
              <a:gd name="connsiteX280" fmla="*/ 2269997 w 3519411"/>
              <a:gd name="connsiteY280" fmla="*/ 1612712 h 3499511"/>
              <a:gd name="connsiteX281" fmla="*/ 2269997 w 3519411"/>
              <a:gd name="connsiteY281" fmla="*/ 1635586 h 3499511"/>
              <a:gd name="connsiteX282" fmla="*/ 2273067 w 3519411"/>
              <a:gd name="connsiteY282" fmla="*/ 1635586 h 3499511"/>
              <a:gd name="connsiteX283" fmla="*/ 2273067 w 3519411"/>
              <a:gd name="connsiteY283" fmla="*/ 1612712 h 3499511"/>
              <a:gd name="connsiteX284" fmla="*/ 1221254 w 3519411"/>
              <a:gd name="connsiteY284" fmla="*/ 1601565 h 3499511"/>
              <a:gd name="connsiteX285" fmla="*/ 1221254 w 3519411"/>
              <a:gd name="connsiteY285" fmla="*/ 1624438 h 3499511"/>
              <a:gd name="connsiteX286" fmla="*/ 1237416 w 3519411"/>
              <a:gd name="connsiteY286" fmla="*/ 1624438 h 3499511"/>
              <a:gd name="connsiteX287" fmla="*/ 1237416 w 3519411"/>
              <a:gd name="connsiteY287" fmla="*/ 1601565 h 3499511"/>
              <a:gd name="connsiteX288" fmla="*/ 1190058 w 3519411"/>
              <a:gd name="connsiteY288" fmla="*/ 1596797 h 3499511"/>
              <a:gd name="connsiteX289" fmla="*/ 1190058 w 3519411"/>
              <a:gd name="connsiteY289" fmla="*/ 1601565 h 3499511"/>
              <a:gd name="connsiteX290" fmla="*/ 1205134 w 3519411"/>
              <a:gd name="connsiteY290" fmla="*/ 1601565 h 3499511"/>
              <a:gd name="connsiteX291" fmla="*/ 1205134 w 3519411"/>
              <a:gd name="connsiteY291" fmla="*/ 1596797 h 3499511"/>
              <a:gd name="connsiteX292" fmla="*/ 2269997 w 3519411"/>
              <a:gd name="connsiteY292" fmla="*/ 1585071 h 3499511"/>
              <a:gd name="connsiteX293" fmla="*/ 2269997 w 3519411"/>
              <a:gd name="connsiteY293" fmla="*/ 1607944 h 3499511"/>
              <a:gd name="connsiteX294" fmla="*/ 2273067 w 3519411"/>
              <a:gd name="connsiteY294" fmla="*/ 1607944 h 3499511"/>
              <a:gd name="connsiteX295" fmla="*/ 2273067 w 3519411"/>
              <a:gd name="connsiteY295" fmla="*/ 1585071 h 3499511"/>
              <a:gd name="connsiteX296" fmla="*/ 1221254 w 3519411"/>
              <a:gd name="connsiteY296" fmla="*/ 1573923 h 3499511"/>
              <a:gd name="connsiteX297" fmla="*/ 1221254 w 3519411"/>
              <a:gd name="connsiteY297" fmla="*/ 1596797 h 3499511"/>
              <a:gd name="connsiteX298" fmla="*/ 1237416 w 3519411"/>
              <a:gd name="connsiteY298" fmla="*/ 1596797 h 3499511"/>
              <a:gd name="connsiteX299" fmla="*/ 1237416 w 3519411"/>
              <a:gd name="connsiteY299" fmla="*/ 1573923 h 3499511"/>
              <a:gd name="connsiteX300" fmla="*/ 1190058 w 3519411"/>
              <a:gd name="connsiteY300" fmla="*/ 1569155 h 3499511"/>
              <a:gd name="connsiteX301" fmla="*/ 1190058 w 3519411"/>
              <a:gd name="connsiteY301" fmla="*/ 1573923 h 3499511"/>
              <a:gd name="connsiteX302" fmla="*/ 1205134 w 3519411"/>
              <a:gd name="connsiteY302" fmla="*/ 1573923 h 3499511"/>
              <a:gd name="connsiteX303" fmla="*/ 1205134 w 3519411"/>
              <a:gd name="connsiteY303" fmla="*/ 1569155 h 3499511"/>
              <a:gd name="connsiteX304" fmla="*/ 2269997 w 3519411"/>
              <a:gd name="connsiteY304" fmla="*/ 1557429 h 3499511"/>
              <a:gd name="connsiteX305" fmla="*/ 2269997 w 3519411"/>
              <a:gd name="connsiteY305" fmla="*/ 1580302 h 3499511"/>
              <a:gd name="connsiteX306" fmla="*/ 2273067 w 3519411"/>
              <a:gd name="connsiteY306" fmla="*/ 1580302 h 3499511"/>
              <a:gd name="connsiteX307" fmla="*/ 2273067 w 3519411"/>
              <a:gd name="connsiteY307" fmla="*/ 1557429 h 3499511"/>
              <a:gd name="connsiteX308" fmla="*/ 1221254 w 3519411"/>
              <a:gd name="connsiteY308" fmla="*/ 1546282 h 3499511"/>
              <a:gd name="connsiteX309" fmla="*/ 1221254 w 3519411"/>
              <a:gd name="connsiteY309" fmla="*/ 1569155 h 3499511"/>
              <a:gd name="connsiteX310" fmla="*/ 1237416 w 3519411"/>
              <a:gd name="connsiteY310" fmla="*/ 1569155 h 3499511"/>
              <a:gd name="connsiteX311" fmla="*/ 1237416 w 3519411"/>
              <a:gd name="connsiteY311" fmla="*/ 1546282 h 3499511"/>
              <a:gd name="connsiteX312" fmla="*/ 1190058 w 3519411"/>
              <a:gd name="connsiteY312" fmla="*/ 1541513 h 3499511"/>
              <a:gd name="connsiteX313" fmla="*/ 1190058 w 3519411"/>
              <a:gd name="connsiteY313" fmla="*/ 1546282 h 3499511"/>
              <a:gd name="connsiteX314" fmla="*/ 1205134 w 3519411"/>
              <a:gd name="connsiteY314" fmla="*/ 1546282 h 3499511"/>
              <a:gd name="connsiteX315" fmla="*/ 1205134 w 3519411"/>
              <a:gd name="connsiteY315" fmla="*/ 1541513 h 3499511"/>
              <a:gd name="connsiteX316" fmla="*/ 2269997 w 3519411"/>
              <a:gd name="connsiteY316" fmla="*/ 1529787 h 3499511"/>
              <a:gd name="connsiteX317" fmla="*/ 2269997 w 3519411"/>
              <a:gd name="connsiteY317" fmla="*/ 1552661 h 3499511"/>
              <a:gd name="connsiteX318" fmla="*/ 2273067 w 3519411"/>
              <a:gd name="connsiteY318" fmla="*/ 1552661 h 3499511"/>
              <a:gd name="connsiteX319" fmla="*/ 2273067 w 3519411"/>
              <a:gd name="connsiteY319" fmla="*/ 1529787 h 3499511"/>
              <a:gd name="connsiteX320" fmla="*/ 1221254 w 3519411"/>
              <a:gd name="connsiteY320" fmla="*/ 1518640 h 3499511"/>
              <a:gd name="connsiteX321" fmla="*/ 1221254 w 3519411"/>
              <a:gd name="connsiteY321" fmla="*/ 1541513 h 3499511"/>
              <a:gd name="connsiteX322" fmla="*/ 1237416 w 3519411"/>
              <a:gd name="connsiteY322" fmla="*/ 1541513 h 3499511"/>
              <a:gd name="connsiteX323" fmla="*/ 1237416 w 3519411"/>
              <a:gd name="connsiteY323" fmla="*/ 1518640 h 3499511"/>
              <a:gd name="connsiteX324" fmla="*/ 1190058 w 3519411"/>
              <a:gd name="connsiteY324" fmla="*/ 1513872 h 3499511"/>
              <a:gd name="connsiteX325" fmla="*/ 1190058 w 3519411"/>
              <a:gd name="connsiteY325" fmla="*/ 1518640 h 3499511"/>
              <a:gd name="connsiteX326" fmla="*/ 1205134 w 3519411"/>
              <a:gd name="connsiteY326" fmla="*/ 1518640 h 3499511"/>
              <a:gd name="connsiteX327" fmla="*/ 1205134 w 3519411"/>
              <a:gd name="connsiteY327" fmla="*/ 1513872 h 3499511"/>
              <a:gd name="connsiteX328" fmla="*/ 2269997 w 3519411"/>
              <a:gd name="connsiteY328" fmla="*/ 1502146 h 3499511"/>
              <a:gd name="connsiteX329" fmla="*/ 2269997 w 3519411"/>
              <a:gd name="connsiteY329" fmla="*/ 1525019 h 3499511"/>
              <a:gd name="connsiteX330" fmla="*/ 2273067 w 3519411"/>
              <a:gd name="connsiteY330" fmla="*/ 1525019 h 3499511"/>
              <a:gd name="connsiteX331" fmla="*/ 2273067 w 3519411"/>
              <a:gd name="connsiteY331" fmla="*/ 1502146 h 3499511"/>
              <a:gd name="connsiteX332" fmla="*/ 1221254 w 3519411"/>
              <a:gd name="connsiteY332" fmla="*/ 1490998 h 3499511"/>
              <a:gd name="connsiteX333" fmla="*/ 1221254 w 3519411"/>
              <a:gd name="connsiteY333" fmla="*/ 1513872 h 3499511"/>
              <a:gd name="connsiteX334" fmla="*/ 1237416 w 3519411"/>
              <a:gd name="connsiteY334" fmla="*/ 1513872 h 3499511"/>
              <a:gd name="connsiteX335" fmla="*/ 1237416 w 3519411"/>
              <a:gd name="connsiteY335" fmla="*/ 1490998 h 3499511"/>
              <a:gd name="connsiteX336" fmla="*/ 1190058 w 3519411"/>
              <a:gd name="connsiteY336" fmla="*/ 1486230 h 3499511"/>
              <a:gd name="connsiteX337" fmla="*/ 1190058 w 3519411"/>
              <a:gd name="connsiteY337" fmla="*/ 1490998 h 3499511"/>
              <a:gd name="connsiteX338" fmla="*/ 1205134 w 3519411"/>
              <a:gd name="connsiteY338" fmla="*/ 1490998 h 3499511"/>
              <a:gd name="connsiteX339" fmla="*/ 1205134 w 3519411"/>
              <a:gd name="connsiteY339" fmla="*/ 1486230 h 3499511"/>
              <a:gd name="connsiteX340" fmla="*/ 2269997 w 3519411"/>
              <a:gd name="connsiteY340" fmla="*/ 1474504 h 3499511"/>
              <a:gd name="connsiteX341" fmla="*/ 2269997 w 3519411"/>
              <a:gd name="connsiteY341" fmla="*/ 1497377 h 3499511"/>
              <a:gd name="connsiteX342" fmla="*/ 2273067 w 3519411"/>
              <a:gd name="connsiteY342" fmla="*/ 1497377 h 3499511"/>
              <a:gd name="connsiteX343" fmla="*/ 2273067 w 3519411"/>
              <a:gd name="connsiteY343" fmla="*/ 1474504 h 3499511"/>
              <a:gd name="connsiteX344" fmla="*/ 1221254 w 3519411"/>
              <a:gd name="connsiteY344" fmla="*/ 1463356 h 3499511"/>
              <a:gd name="connsiteX345" fmla="*/ 1221254 w 3519411"/>
              <a:gd name="connsiteY345" fmla="*/ 1486230 h 3499511"/>
              <a:gd name="connsiteX346" fmla="*/ 1237416 w 3519411"/>
              <a:gd name="connsiteY346" fmla="*/ 1486230 h 3499511"/>
              <a:gd name="connsiteX347" fmla="*/ 1237416 w 3519411"/>
              <a:gd name="connsiteY347" fmla="*/ 1463356 h 3499511"/>
              <a:gd name="connsiteX348" fmla="*/ 1190058 w 3519411"/>
              <a:gd name="connsiteY348" fmla="*/ 1458588 h 3499511"/>
              <a:gd name="connsiteX349" fmla="*/ 1190058 w 3519411"/>
              <a:gd name="connsiteY349" fmla="*/ 1463356 h 3499511"/>
              <a:gd name="connsiteX350" fmla="*/ 1205134 w 3519411"/>
              <a:gd name="connsiteY350" fmla="*/ 1463356 h 3499511"/>
              <a:gd name="connsiteX351" fmla="*/ 1205134 w 3519411"/>
              <a:gd name="connsiteY351" fmla="*/ 1458588 h 3499511"/>
              <a:gd name="connsiteX352" fmla="*/ 2269997 w 3519411"/>
              <a:gd name="connsiteY352" fmla="*/ 1446862 h 3499511"/>
              <a:gd name="connsiteX353" fmla="*/ 2269997 w 3519411"/>
              <a:gd name="connsiteY353" fmla="*/ 1469736 h 3499511"/>
              <a:gd name="connsiteX354" fmla="*/ 2273067 w 3519411"/>
              <a:gd name="connsiteY354" fmla="*/ 1469736 h 3499511"/>
              <a:gd name="connsiteX355" fmla="*/ 2273067 w 3519411"/>
              <a:gd name="connsiteY355" fmla="*/ 1446862 h 3499511"/>
              <a:gd name="connsiteX356" fmla="*/ 1221254 w 3519411"/>
              <a:gd name="connsiteY356" fmla="*/ 1435715 h 3499511"/>
              <a:gd name="connsiteX357" fmla="*/ 1221254 w 3519411"/>
              <a:gd name="connsiteY357" fmla="*/ 1458588 h 3499511"/>
              <a:gd name="connsiteX358" fmla="*/ 1237416 w 3519411"/>
              <a:gd name="connsiteY358" fmla="*/ 1458588 h 3499511"/>
              <a:gd name="connsiteX359" fmla="*/ 1237416 w 3519411"/>
              <a:gd name="connsiteY359" fmla="*/ 1435715 h 3499511"/>
              <a:gd name="connsiteX360" fmla="*/ 1190058 w 3519411"/>
              <a:gd name="connsiteY360" fmla="*/ 1430947 h 3499511"/>
              <a:gd name="connsiteX361" fmla="*/ 1190058 w 3519411"/>
              <a:gd name="connsiteY361" fmla="*/ 1435715 h 3499511"/>
              <a:gd name="connsiteX362" fmla="*/ 1205134 w 3519411"/>
              <a:gd name="connsiteY362" fmla="*/ 1435715 h 3499511"/>
              <a:gd name="connsiteX363" fmla="*/ 1205134 w 3519411"/>
              <a:gd name="connsiteY363" fmla="*/ 1430947 h 3499511"/>
              <a:gd name="connsiteX364" fmla="*/ 2269997 w 3519411"/>
              <a:gd name="connsiteY364" fmla="*/ 1419220 h 3499511"/>
              <a:gd name="connsiteX365" fmla="*/ 2269997 w 3519411"/>
              <a:gd name="connsiteY365" fmla="*/ 1442094 h 3499511"/>
              <a:gd name="connsiteX366" fmla="*/ 2273067 w 3519411"/>
              <a:gd name="connsiteY366" fmla="*/ 1442094 h 3499511"/>
              <a:gd name="connsiteX367" fmla="*/ 2273067 w 3519411"/>
              <a:gd name="connsiteY367" fmla="*/ 1419220 h 3499511"/>
              <a:gd name="connsiteX368" fmla="*/ 1221254 w 3519411"/>
              <a:gd name="connsiteY368" fmla="*/ 1408073 h 3499511"/>
              <a:gd name="connsiteX369" fmla="*/ 1221254 w 3519411"/>
              <a:gd name="connsiteY369" fmla="*/ 1430947 h 3499511"/>
              <a:gd name="connsiteX370" fmla="*/ 1237416 w 3519411"/>
              <a:gd name="connsiteY370" fmla="*/ 1430947 h 3499511"/>
              <a:gd name="connsiteX371" fmla="*/ 1237416 w 3519411"/>
              <a:gd name="connsiteY371" fmla="*/ 1408073 h 3499511"/>
              <a:gd name="connsiteX372" fmla="*/ 1190058 w 3519411"/>
              <a:gd name="connsiteY372" fmla="*/ 1403305 h 3499511"/>
              <a:gd name="connsiteX373" fmla="*/ 1190058 w 3519411"/>
              <a:gd name="connsiteY373" fmla="*/ 1408073 h 3499511"/>
              <a:gd name="connsiteX374" fmla="*/ 1205134 w 3519411"/>
              <a:gd name="connsiteY374" fmla="*/ 1408073 h 3499511"/>
              <a:gd name="connsiteX375" fmla="*/ 1205134 w 3519411"/>
              <a:gd name="connsiteY375" fmla="*/ 1403305 h 3499511"/>
              <a:gd name="connsiteX376" fmla="*/ 2269997 w 3519411"/>
              <a:gd name="connsiteY376" fmla="*/ 1391579 h 3499511"/>
              <a:gd name="connsiteX377" fmla="*/ 2269997 w 3519411"/>
              <a:gd name="connsiteY377" fmla="*/ 1414452 h 3499511"/>
              <a:gd name="connsiteX378" fmla="*/ 2273067 w 3519411"/>
              <a:gd name="connsiteY378" fmla="*/ 1414452 h 3499511"/>
              <a:gd name="connsiteX379" fmla="*/ 2273067 w 3519411"/>
              <a:gd name="connsiteY379" fmla="*/ 1391579 h 3499511"/>
              <a:gd name="connsiteX380" fmla="*/ 1221254 w 3519411"/>
              <a:gd name="connsiteY380" fmla="*/ 1380431 h 3499511"/>
              <a:gd name="connsiteX381" fmla="*/ 1221254 w 3519411"/>
              <a:gd name="connsiteY381" fmla="*/ 1403305 h 3499511"/>
              <a:gd name="connsiteX382" fmla="*/ 1237416 w 3519411"/>
              <a:gd name="connsiteY382" fmla="*/ 1403305 h 3499511"/>
              <a:gd name="connsiteX383" fmla="*/ 1237416 w 3519411"/>
              <a:gd name="connsiteY383" fmla="*/ 1380431 h 3499511"/>
              <a:gd name="connsiteX384" fmla="*/ 1190058 w 3519411"/>
              <a:gd name="connsiteY384" fmla="*/ 1375663 h 3499511"/>
              <a:gd name="connsiteX385" fmla="*/ 1190058 w 3519411"/>
              <a:gd name="connsiteY385" fmla="*/ 1380431 h 3499511"/>
              <a:gd name="connsiteX386" fmla="*/ 1205134 w 3519411"/>
              <a:gd name="connsiteY386" fmla="*/ 1380431 h 3499511"/>
              <a:gd name="connsiteX387" fmla="*/ 1205134 w 3519411"/>
              <a:gd name="connsiteY387" fmla="*/ 1375663 h 3499511"/>
              <a:gd name="connsiteX388" fmla="*/ 2269997 w 3519411"/>
              <a:gd name="connsiteY388" fmla="*/ 1363937 h 3499511"/>
              <a:gd name="connsiteX389" fmla="*/ 2269997 w 3519411"/>
              <a:gd name="connsiteY389" fmla="*/ 1386811 h 3499511"/>
              <a:gd name="connsiteX390" fmla="*/ 2273067 w 3519411"/>
              <a:gd name="connsiteY390" fmla="*/ 1386811 h 3499511"/>
              <a:gd name="connsiteX391" fmla="*/ 2273067 w 3519411"/>
              <a:gd name="connsiteY391" fmla="*/ 1363937 h 3499511"/>
              <a:gd name="connsiteX392" fmla="*/ 1221254 w 3519411"/>
              <a:gd name="connsiteY392" fmla="*/ 1352790 h 3499511"/>
              <a:gd name="connsiteX393" fmla="*/ 1221254 w 3519411"/>
              <a:gd name="connsiteY393" fmla="*/ 1375663 h 3499511"/>
              <a:gd name="connsiteX394" fmla="*/ 1237416 w 3519411"/>
              <a:gd name="connsiteY394" fmla="*/ 1375663 h 3499511"/>
              <a:gd name="connsiteX395" fmla="*/ 1237416 w 3519411"/>
              <a:gd name="connsiteY395" fmla="*/ 1352790 h 3499511"/>
              <a:gd name="connsiteX396" fmla="*/ 1190058 w 3519411"/>
              <a:gd name="connsiteY396" fmla="*/ 1348021 h 3499511"/>
              <a:gd name="connsiteX397" fmla="*/ 1190058 w 3519411"/>
              <a:gd name="connsiteY397" fmla="*/ 1352790 h 3499511"/>
              <a:gd name="connsiteX398" fmla="*/ 1205134 w 3519411"/>
              <a:gd name="connsiteY398" fmla="*/ 1352790 h 3499511"/>
              <a:gd name="connsiteX399" fmla="*/ 1205134 w 3519411"/>
              <a:gd name="connsiteY399" fmla="*/ 1348021 h 3499511"/>
              <a:gd name="connsiteX400" fmla="*/ 2269997 w 3519411"/>
              <a:gd name="connsiteY400" fmla="*/ 1336295 h 3499511"/>
              <a:gd name="connsiteX401" fmla="*/ 2269997 w 3519411"/>
              <a:gd name="connsiteY401" fmla="*/ 1359169 h 3499511"/>
              <a:gd name="connsiteX402" fmla="*/ 2273067 w 3519411"/>
              <a:gd name="connsiteY402" fmla="*/ 1359169 h 3499511"/>
              <a:gd name="connsiteX403" fmla="*/ 2273067 w 3519411"/>
              <a:gd name="connsiteY403" fmla="*/ 1336295 h 3499511"/>
              <a:gd name="connsiteX404" fmla="*/ 1221254 w 3519411"/>
              <a:gd name="connsiteY404" fmla="*/ 1325148 h 3499511"/>
              <a:gd name="connsiteX405" fmla="*/ 1221254 w 3519411"/>
              <a:gd name="connsiteY405" fmla="*/ 1348021 h 3499511"/>
              <a:gd name="connsiteX406" fmla="*/ 1237416 w 3519411"/>
              <a:gd name="connsiteY406" fmla="*/ 1348021 h 3499511"/>
              <a:gd name="connsiteX407" fmla="*/ 1237416 w 3519411"/>
              <a:gd name="connsiteY407" fmla="*/ 1325148 h 3499511"/>
              <a:gd name="connsiteX408" fmla="*/ 1190058 w 3519411"/>
              <a:gd name="connsiteY408" fmla="*/ 1320380 h 3499511"/>
              <a:gd name="connsiteX409" fmla="*/ 1190058 w 3519411"/>
              <a:gd name="connsiteY409" fmla="*/ 1325148 h 3499511"/>
              <a:gd name="connsiteX410" fmla="*/ 1205134 w 3519411"/>
              <a:gd name="connsiteY410" fmla="*/ 1325148 h 3499511"/>
              <a:gd name="connsiteX411" fmla="*/ 1205134 w 3519411"/>
              <a:gd name="connsiteY411" fmla="*/ 1320380 h 3499511"/>
              <a:gd name="connsiteX412" fmla="*/ 2269997 w 3519411"/>
              <a:gd name="connsiteY412" fmla="*/ 1308654 h 3499511"/>
              <a:gd name="connsiteX413" fmla="*/ 2269997 w 3519411"/>
              <a:gd name="connsiteY413" fmla="*/ 1331527 h 3499511"/>
              <a:gd name="connsiteX414" fmla="*/ 2273067 w 3519411"/>
              <a:gd name="connsiteY414" fmla="*/ 1331527 h 3499511"/>
              <a:gd name="connsiteX415" fmla="*/ 2273067 w 3519411"/>
              <a:gd name="connsiteY415" fmla="*/ 1308654 h 3499511"/>
              <a:gd name="connsiteX416" fmla="*/ 1221254 w 3519411"/>
              <a:gd name="connsiteY416" fmla="*/ 1297506 h 3499511"/>
              <a:gd name="connsiteX417" fmla="*/ 1221254 w 3519411"/>
              <a:gd name="connsiteY417" fmla="*/ 1320380 h 3499511"/>
              <a:gd name="connsiteX418" fmla="*/ 1237416 w 3519411"/>
              <a:gd name="connsiteY418" fmla="*/ 1320380 h 3499511"/>
              <a:gd name="connsiteX419" fmla="*/ 1237416 w 3519411"/>
              <a:gd name="connsiteY419" fmla="*/ 1297506 h 3499511"/>
              <a:gd name="connsiteX420" fmla="*/ 1190058 w 3519411"/>
              <a:gd name="connsiteY420" fmla="*/ 1292738 h 3499511"/>
              <a:gd name="connsiteX421" fmla="*/ 1190058 w 3519411"/>
              <a:gd name="connsiteY421" fmla="*/ 1297506 h 3499511"/>
              <a:gd name="connsiteX422" fmla="*/ 1205134 w 3519411"/>
              <a:gd name="connsiteY422" fmla="*/ 1297506 h 3499511"/>
              <a:gd name="connsiteX423" fmla="*/ 1205134 w 3519411"/>
              <a:gd name="connsiteY423" fmla="*/ 1292738 h 3499511"/>
              <a:gd name="connsiteX424" fmla="*/ 2269997 w 3519411"/>
              <a:gd name="connsiteY424" fmla="*/ 1281012 h 3499511"/>
              <a:gd name="connsiteX425" fmla="*/ 2269997 w 3519411"/>
              <a:gd name="connsiteY425" fmla="*/ 1303885 h 3499511"/>
              <a:gd name="connsiteX426" fmla="*/ 2273067 w 3519411"/>
              <a:gd name="connsiteY426" fmla="*/ 1303885 h 3499511"/>
              <a:gd name="connsiteX427" fmla="*/ 2273067 w 3519411"/>
              <a:gd name="connsiteY427" fmla="*/ 1281012 h 3499511"/>
              <a:gd name="connsiteX428" fmla="*/ 1221254 w 3519411"/>
              <a:gd name="connsiteY428" fmla="*/ 1265096 h 3499511"/>
              <a:gd name="connsiteX429" fmla="*/ 1221254 w 3519411"/>
              <a:gd name="connsiteY429" fmla="*/ 1292738 h 3499511"/>
              <a:gd name="connsiteX430" fmla="*/ 1237416 w 3519411"/>
              <a:gd name="connsiteY430" fmla="*/ 1292738 h 3499511"/>
              <a:gd name="connsiteX431" fmla="*/ 1237416 w 3519411"/>
              <a:gd name="connsiteY431" fmla="*/ 1265096 h 3499511"/>
              <a:gd name="connsiteX432" fmla="*/ 1190058 w 3519411"/>
              <a:gd name="connsiteY432" fmla="*/ 1265096 h 3499511"/>
              <a:gd name="connsiteX433" fmla="*/ 1190058 w 3519411"/>
              <a:gd name="connsiteY433" fmla="*/ 1266186 h 3499511"/>
              <a:gd name="connsiteX434" fmla="*/ 1205134 w 3519411"/>
              <a:gd name="connsiteY434" fmla="*/ 1266186 h 3499511"/>
              <a:gd name="connsiteX435" fmla="*/ 1205134 w 3519411"/>
              <a:gd name="connsiteY435" fmla="*/ 1265096 h 3499511"/>
              <a:gd name="connsiteX436" fmla="*/ 899940 w 3519411"/>
              <a:gd name="connsiteY436" fmla="*/ 1265096 h 3499511"/>
              <a:gd name="connsiteX437" fmla="*/ 899940 w 3519411"/>
              <a:gd name="connsiteY437" fmla="*/ 1292738 h 3499511"/>
              <a:gd name="connsiteX438" fmla="*/ 931449 w 3519411"/>
              <a:gd name="connsiteY438" fmla="*/ 1292738 h 3499511"/>
              <a:gd name="connsiteX439" fmla="*/ 931449 w 3519411"/>
              <a:gd name="connsiteY439" fmla="*/ 1297506 h 3499511"/>
              <a:gd name="connsiteX440" fmla="*/ 899940 w 3519411"/>
              <a:gd name="connsiteY440" fmla="*/ 1297506 h 3499511"/>
              <a:gd name="connsiteX441" fmla="*/ 899940 w 3519411"/>
              <a:gd name="connsiteY441" fmla="*/ 1320380 h 3499511"/>
              <a:gd name="connsiteX442" fmla="*/ 931449 w 3519411"/>
              <a:gd name="connsiteY442" fmla="*/ 1320380 h 3499511"/>
              <a:gd name="connsiteX443" fmla="*/ 931449 w 3519411"/>
              <a:gd name="connsiteY443" fmla="*/ 1325148 h 3499511"/>
              <a:gd name="connsiteX444" fmla="*/ 899940 w 3519411"/>
              <a:gd name="connsiteY444" fmla="*/ 1325148 h 3499511"/>
              <a:gd name="connsiteX445" fmla="*/ 899940 w 3519411"/>
              <a:gd name="connsiteY445" fmla="*/ 1348021 h 3499511"/>
              <a:gd name="connsiteX446" fmla="*/ 931449 w 3519411"/>
              <a:gd name="connsiteY446" fmla="*/ 1348021 h 3499511"/>
              <a:gd name="connsiteX447" fmla="*/ 931449 w 3519411"/>
              <a:gd name="connsiteY447" fmla="*/ 1352790 h 3499511"/>
              <a:gd name="connsiteX448" fmla="*/ 899940 w 3519411"/>
              <a:gd name="connsiteY448" fmla="*/ 1352790 h 3499511"/>
              <a:gd name="connsiteX449" fmla="*/ 899940 w 3519411"/>
              <a:gd name="connsiteY449" fmla="*/ 1375663 h 3499511"/>
              <a:gd name="connsiteX450" fmla="*/ 931449 w 3519411"/>
              <a:gd name="connsiteY450" fmla="*/ 1375663 h 3499511"/>
              <a:gd name="connsiteX451" fmla="*/ 931449 w 3519411"/>
              <a:gd name="connsiteY451" fmla="*/ 1380431 h 3499511"/>
              <a:gd name="connsiteX452" fmla="*/ 899940 w 3519411"/>
              <a:gd name="connsiteY452" fmla="*/ 1380431 h 3499511"/>
              <a:gd name="connsiteX453" fmla="*/ 899940 w 3519411"/>
              <a:gd name="connsiteY453" fmla="*/ 1403305 h 3499511"/>
              <a:gd name="connsiteX454" fmla="*/ 931449 w 3519411"/>
              <a:gd name="connsiteY454" fmla="*/ 1403305 h 3499511"/>
              <a:gd name="connsiteX455" fmla="*/ 931449 w 3519411"/>
              <a:gd name="connsiteY455" fmla="*/ 1408073 h 3499511"/>
              <a:gd name="connsiteX456" fmla="*/ 899940 w 3519411"/>
              <a:gd name="connsiteY456" fmla="*/ 1408073 h 3499511"/>
              <a:gd name="connsiteX457" fmla="*/ 899940 w 3519411"/>
              <a:gd name="connsiteY457" fmla="*/ 1430947 h 3499511"/>
              <a:gd name="connsiteX458" fmla="*/ 931449 w 3519411"/>
              <a:gd name="connsiteY458" fmla="*/ 1430947 h 3499511"/>
              <a:gd name="connsiteX459" fmla="*/ 931449 w 3519411"/>
              <a:gd name="connsiteY459" fmla="*/ 1435715 h 3499511"/>
              <a:gd name="connsiteX460" fmla="*/ 899940 w 3519411"/>
              <a:gd name="connsiteY460" fmla="*/ 1435715 h 3499511"/>
              <a:gd name="connsiteX461" fmla="*/ 899940 w 3519411"/>
              <a:gd name="connsiteY461" fmla="*/ 1458588 h 3499511"/>
              <a:gd name="connsiteX462" fmla="*/ 931449 w 3519411"/>
              <a:gd name="connsiteY462" fmla="*/ 1458588 h 3499511"/>
              <a:gd name="connsiteX463" fmla="*/ 931449 w 3519411"/>
              <a:gd name="connsiteY463" fmla="*/ 1463356 h 3499511"/>
              <a:gd name="connsiteX464" fmla="*/ 899940 w 3519411"/>
              <a:gd name="connsiteY464" fmla="*/ 1463356 h 3499511"/>
              <a:gd name="connsiteX465" fmla="*/ 899940 w 3519411"/>
              <a:gd name="connsiteY465" fmla="*/ 1486230 h 3499511"/>
              <a:gd name="connsiteX466" fmla="*/ 931449 w 3519411"/>
              <a:gd name="connsiteY466" fmla="*/ 1486230 h 3499511"/>
              <a:gd name="connsiteX467" fmla="*/ 931449 w 3519411"/>
              <a:gd name="connsiteY467" fmla="*/ 1490998 h 3499511"/>
              <a:gd name="connsiteX468" fmla="*/ 899940 w 3519411"/>
              <a:gd name="connsiteY468" fmla="*/ 1490998 h 3499511"/>
              <a:gd name="connsiteX469" fmla="*/ 899940 w 3519411"/>
              <a:gd name="connsiteY469" fmla="*/ 1513872 h 3499511"/>
              <a:gd name="connsiteX470" fmla="*/ 931449 w 3519411"/>
              <a:gd name="connsiteY470" fmla="*/ 1513872 h 3499511"/>
              <a:gd name="connsiteX471" fmla="*/ 931449 w 3519411"/>
              <a:gd name="connsiteY471" fmla="*/ 1518640 h 3499511"/>
              <a:gd name="connsiteX472" fmla="*/ 899940 w 3519411"/>
              <a:gd name="connsiteY472" fmla="*/ 1518640 h 3499511"/>
              <a:gd name="connsiteX473" fmla="*/ 899940 w 3519411"/>
              <a:gd name="connsiteY473" fmla="*/ 1541513 h 3499511"/>
              <a:gd name="connsiteX474" fmla="*/ 931449 w 3519411"/>
              <a:gd name="connsiteY474" fmla="*/ 1541513 h 3499511"/>
              <a:gd name="connsiteX475" fmla="*/ 931449 w 3519411"/>
              <a:gd name="connsiteY475" fmla="*/ 1546282 h 3499511"/>
              <a:gd name="connsiteX476" fmla="*/ 899940 w 3519411"/>
              <a:gd name="connsiteY476" fmla="*/ 1546282 h 3499511"/>
              <a:gd name="connsiteX477" fmla="*/ 899940 w 3519411"/>
              <a:gd name="connsiteY477" fmla="*/ 1569155 h 3499511"/>
              <a:gd name="connsiteX478" fmla="*/ 931449 w 3519411"/>
              <a:gd name="connsiteY478" fmla="*/ 1569155 h 3499511"/>
              <a:gd name="connsiteX479" fmla="*/ 931449 w 3519411"/>
              <a:gd name="connsiteY479" fmla="*/ 1573923 h 3499511"/>
              <a:gd name="connsiteX480" fmla="*/ 899940 w 3519411"/>
              <a:gd name="connsiteY480" fmla="*/ 1573923 h 3499511"/>
              <a:gd name="connsiteX481" fmla="*/ 899940 w 3519411"/>
              <a:gd name="connsiteY481" fmla="*/ 1596797 h 3499511"/>
              <a:gd name="connsiteX482" fmla="*/ 931449 w 3519411"/>
              <a:gd name="connsiteY482" fmla="*/ 1596797 h 3499511"/>
              <a:gd name="connsiteX483" fmla="*/ 931449 w 3519411"/>
              <a:gd name="connsiteY483" fmla="*/ 1601565 h 3499511"/>
              <a:gd name="connsiteX484" fmla="*/ 899940 w 3519411"/>
              <a:gd name="connsiteY484" fmla="*/ 1601565 h 3499511"/>
              <a:gd name="connsiteX485" fmla="*/ 899940 w 3519411"/>
              <a:gd name="connsiteY485" fmla="*/ 1624438 h 3499511"/>
              <a:gd name="connsiteX486" fmla="*/ 931449 w 3519411"/>
              <a:gd name="connsiteY486" fmla="*/ 1624438 h 3499511"/>
              <a:gd name="connsiteX487" fmla="*/ 931449 w 3519411"/>
              <a:gd name="connsiteY487" fmla="*/ 1629207 h 3499511"/>
              <a:gd name="connsiteX488" fmla="*/ 899940 w 3519411"/>
              <a:gd name="connsiteY488" fmla="*/ 1629207 h 3499511"/>
              <a:gd name="connsiteX489" fmla="*/ 899940 w 3519411"/>
              <a:gd name="connsiteY489" fmla="*/ 1652080 h 3499511"/>
              <a:gd name="connsiteX490" fmla="*/ 931449 w 3519411"/>
              <a:gd name="connsiteY490" fmla="*/ 1652080 h 3499511"/>
              <a:gd name="connsiteX491" fmla="*/ 931449 w 3519411"/>
              <a:gd name="connsiteY491" fmla="*/ 1656848 h 3499511"/>
              <a:gd name="connsiteX492" fmla="*/ 899940 w 3519411"/>
              <a:gd name="connsiteY492" fmla="*/ 1656848 h 3499511"/>
              <a:gd name="connsiteX493" fmla="*/ 899940 w 3519411"/>
              <a:gd name="connsiteY493" fmla="*/ 1679722 h 3499511"/>
              <a:gd name="connsiteX494" fmla="*/ 931449 w 3519411"/>
              <a:gd name="connsiteY494" fmla="*/ 1679722 h 3499511"/>
              <a:gd name="connsiteX495" fmla="*/ 931449 w 3519411"/>
              <a:gd name="connsiteY495" fmla="*/ 1684490 h 3499511"/>
              <a:gd name="connsiteX496" fmla="*/ 899940 w 3519411"/>
              <a:gd name="connsiteY496" fmla="*/ 1684490 h 3499511"/>
              <a:gd name="connsiteX497" fmla="*/ 899940 w 3519411"/>
              <a:gd name="connsiteY497" fmla="*/ 1707364 h 3499511"/>
              <a:gd name="connsiteX498" fmla="*/ 931449 w 3519411"/>
              <a:gd name="connsiteY498" fmla="*/ 1707364 h 3499511"/>
              <a:gd name="connsiteX499" fmla="*/ 931449 w 3519411"/>
              <a:gd name="connsiteY499" fmla="*/ 1712132 h 3499511"/>
              <a:gd name="connsiteX500" fmla="*/ 899940 w 3519411"/>
              <a:gd name="connsiteY500" fmla="*/ 1712132 h 3499511"/>
              <a:gd name="connsiteX501" fmla="*/ 899940 w 3519411"/>
              <a:gd name="connsiteY501" fmla="*/ 1735005 h 3499511"/>
              <a:gd name="connsiteX502" fmla="*/ 931449 w 3519411"/>
              <a:gd name="connsiteY502" fmla="*/ 1735005 h 3499511"/>
              <a:gd name="connsiteX503" fmla="*/ 931449 w 3519411"/>
              <a:gd name="connsiteY503" fmla="*/ 1739773 h 3499511"/>
              <a:gd name="connsiteX504" fmla="*/ 899940 w 3519411"/>
              <a:gd name="connsiteY504" fmla="*/ 1739773 h 3499511"/>
              <a:gd name="connsiteX505" fmla="*/ 899940 w 3519411"/>
              <a:gd name="connsiteY505" fmla="*/ 1762647 h 3499511"/>
              <a:gd name="connsiteX506" fmla="*/ 931449 w 3519411"/>
              <a:gd name="connsiteY506" fmla="*/ 1762647 h 3499511"/>
              <a:gd name="connsiteX507" fmla="*/ 931449 w 3519411"/>
              <a:gd name="connsiteY507" fmla="*/ 1767415 h 3499511"/>
              <a:gd name="connsiteX508" fmla="*/ 899940 w 3519411"/>
              <a:gd name="connsiteY508" fmla="*/ 1767415 h 3499511"/>
              <a:gd name="connsiteX509" fmla="*/ 899940 w 3519411"/>
              <a:gd name="connsiteY509" fmla="*/ 1790289 h 3499511"/>
              <a:gd name="connsiteX510" fmla="*/ 931449 w 3519411"/>
              <a:gd name="connsiteY510" fmla="*/ 1790289 h 3499511"/>
              <a:gd name="connsiteX511" fmla="*/ 931449 w 3519411"/>
              <a:gd name="connsiteY511" fmla="*/ 1795057 h 3499511"/>
              <a:gd name="connsiteX512" fmla="*/ 899940 w 3519411"/>
              <a:gd name="connsiteY512" fmla="*/ 1795057 h 3499511"/>
              <a:gd name="connsiteX513" fmla="*/ 899940 w 3519411"/>
              <a:gd name="connsiteY513" fmla="*/ 1817930 h 3499511"/>
              <a:gd name="connsiteX514" fmla="*/ 931449 w 3519411"/>
              <a:gd name="connsiteY514" fmla="*/ 1817930 h 3499511"/>
              <a:gd name="connsiteX515" fmla="*/ 931449 w 3519411"/>
              <a:gd name="connsiteY515" fmla="*/ 1822699 h 3499511"/>
              <a:gd name="connsiteX516" fmla="*/ 899940 w 3519411"/>
              <a:gd name="connsiteY516" fmla="*/ 1822699 h 3499511"/>
              <a:gd name="connsiteX517" fmla="*/ 899940 w 3519411"/>
              <a:gd name="connsiteY517" fmla="*/ 1845572 h 3499511"/>
              <a:gd name="connsiteX518" fmla="*/ 931449 w 3519411"/>
              <a:gd name="connsiteY518" fmla="*/ 1845572 h 3499511"/>
              <a:gd name="connsiteX519" fmla="*/ 931449 w 3519411"/>
              <a:gd name="connsiteY519" fmla="*/ 1850340 h 3499511"/>
              <a:gd name="connsiteX520" fmla="*/ 899940 w 3519411"/>
              <a:gd name="connsiteY520" fmla="*/ 1850340 h 3499511"/>
              <a:gd name="connsiteX521" fmla="*/ 899940 w 3519411"/>
              <a:gd name="connsiteY521" fmla="*/ 1873214 h 3499511"/>
              <a:gd name="connsiteX522" fmla="*/ 931449 w 3519411"/>
              <a:gd name="connsiteY522" fmla="*/ 1873214 h 3499511"/>
              <a:gd name="connsiteX523" fmla="*/ 931449 w 3519411"/>
              <a:gd name="connsiteY523" fmla="*/ 1877982 h 3499511"/>
              <a:gd name="connsiteX524" fmla="*/ 899940 w 3519411"/>
              <a:gd name="connsiteY524" fmla="*/ 1877982 h 3499511"/>
              <a:gd name="connsiteX525" fmla="*/ 899940 w 3519411"/>
              <a:gd name="connsiteY525" fmla="*/ 1900855 h 3499511"/>
              <a:gd name="connsiteX526" fmla="*/ 931449 w 3519411"/>
              <a:gd name="connsiteY526" fmla="*/ 1900855 h 3499511"/>
              <a:gd name="connsiteX527" fmla="*/ 931449 w 3519411"/>
              <a:gd name="connsiteY527" fmla="*/ 1905624 h 3499511"/>
              <a:gd name="connsiteX528" fmla="*/ 899940 w 3519411"/>
              <a:gd name="connsiteY528" fmla="*/ 1905624 h 3499511"/>
              <a:gd name="connsiteX529" fmla="*/ 899940 w 3519411"/>
              <a:gd name="connsiteY529" fmla="*/ 1928497 h 3499511"/>
              <a:gd name="connsiteX530" fmla="*/ 931449 w 3519411"/>
              <a:gd name="connsiteY530" fmla="*/ 1928497 h 3499511"/>
              <a:gd name="connsiteX531" fmla="*/ 931449 w 3519411"/>
              <a:gd name="connsiteY531" fmla="*/ 1933265 h 3499511"/>
              <a:gd name="connsiteX532" fmla="*/ 899940 w 3519411"/>
              <a:gd name="connsiteY532" fmla="*/ 1933265 h 3499511"/>
              <a:gd name="connsiteX533" fmla="*/ 899940 w 3519411"/>
              <a:gd name="connsiteY533" fmla="*/ 1956139 h 3499511"/>
              <a:gd name="connsiteX534" fmla="*/ 931449 w 3519411"/>
              <a:gd name="connsiteY534" fmla="*/ 1956139 h 3499511"/>
              <a:gd name="connsiteX535" fmla="*/ 931449 w 3519411"/>
              <a:gd name="connsiteY535" fmla="*/ 1960907 h 3499511"/>
              <a:gd name="connsiteX536" fmla="*/ 899940 w 3519411"/>
              <a:gd name="connsiteY536" fmla="*/ 1960907 h 3499511"/>
              <a:gd name="connsiteX537" fmla="*/ 899940 w 3519411"/>
              <a:gd name="connsiteY537" fmla="*/ 1983780 h 3499511"/>
              <a:gd name="connsiteX538" fmla="*/ 931449 w 3519411"/>
              <a:gd name="connsiteY538" fmla="*/ 1983780 h 3499511"/>
              <a:gd name="connsiteX539" fmla="*/ 931449 w 3519411"/>
              <a:gd name="connsiteY539" fmla="*/ 1988549 h 3499511"/>
              <a:gd name="connsiteX540" fmla="*/ 899940 w 3519411"/>
              <a:gd name="connsiteY540" fmla="*/ 1988549 h 3499511"/>
              <a:gd name="connsiteX541" fmla="*/ 899940 w 3519411"/>
              <a:gd name="connsiteY541" fmla="*/ 2011422 h 3499511"/>
              <a:gd name="connsiteX542" fmla="*/ 931449 w 3519411"/>
              <a:gd name="connsiteY542" fmla="*/ 2011422 h 3499511"/>
              <a:gd name="connsiteX543" fmla="*/ 931449 w 3519411"/>
              <a:gd name="connsiteY543" fmla="*/ 2016190 h 3499511"/>
              <a:gd name="connsiteX544" fmla="*/ 899940 w 3519411"/>
              <a:gd name="connsiteY544" fmla="*/ 2016190 h 3499511"/>
              <a:gd name="connsiteX545" fmla="*/ 899940 w 3519411"/>
              <a:gd name="connsiteY545" fmla="*/ 2039064 h 3499511"/>
              <a:gd name="connsiteX546" fmla="*/ 931449 w 3519411"/>
              <a:gd name="connsiteY546" fmla="*/ 2039064 h 3499511"/>
              <a:gd name="connsiteX547" fmla="*/ 931449 w 3519411"/>
              <a:gd name="connsiteY547" fmla="*/ 2043832 h 3499511"/>
              <a:gd name="connsiteX548" fmla="*/ 899940 w 3519411"/>
              <a:gd name="connsiteY548" fmla="*/ 2043832 h 3499511"/>
              <a:gd name="connsiteX549" fmla="*/ 899940 w 3519411"/>
              <a:gd name="connsiteY549" fmla="*/ 2066706 h 3499511"/>
              <a:gd name="connsiteX550" fmla="*/ 931449 w 3519411"/>
              <a:gd name="connsiteY550" fmla="*/ 2066706 h 3499511"/>
              <a:gd name="connsiteX551" fmla="*/ 931449 w 3519411"/>
              <a:gd name="connsiteY551" fmla="*/ 2071474 h 3499511"/>
              <a:gd name="connsiteX552" fmla="*/ 899940 w 3519411"/>
              <a:gd name="connsiteY552" fmla="*/ 2071474 h 3499511"/>
              <a:gd name="connsiteX553" fmla="*/ 899940 w 3519411"/>
              <a:gd name="connsiteY553" fmla="*/ 2094347 h 3499511"/>
              <a:gd name="connsiteX554" fmla="*/ 931449 w 3519411"/>
              <a:gd name="connsiteY554" fmla="*/ 2094347 h 3499511"/>
              <a:gd name="connsiteX555" fmla="*/ 931449 w 3519411"/>
              <a:gd name="connsiteY555" fmla="*/ 2099116 h 3499511"/>
              <a:gd name="connsiteX556" fmla="*/ 899940 w 3519411"/>
              <a:gd name="connsiteY556" fmla="*/ 2099116 h 3499511"/>
              <a:gd name="connsiteX557" fmla="*/ 899940 w 3519411"/>
              <a:gd name="connsiteY557" fmla="*/ 2121989 h 3499511"/>
              <a:gd name="connsiteX558" fmla="*/ 931449 w 3519411"/>
              <a:gd name="connsiteY558" fmla="*/ 2121989 h 3499511"/>
              <a:gd name="connsiteX559" fmla="*/ 931449 w 3519411"/>
              <a:gd name="connsiteY559" fmla="*/ 2126757 h 3499511"/>
              <a:gd name="connsiteX560" fmla="*/ 899940 w 3519411"/>
              <a:gd name="connsiteY560" fmla="*/ 2126757 h 3499511"/>
              <a:gd name="connsiteX561" fmla="*/ 899940 w 3519411"/>
              <a:gd name="connsiteY561" fmla="*/ 2149631 h 3499511"/>
              <a:gd name="connsiteX562" fmla="*/ 931449 w 3519411"/>
              <a:gd name="connsiteY562" fmla="*/ 2149631 h 3499511"/>
              <a:gd name="connsiteX563" fmla="*/ 931449 w 3519411"/>
              <a:gd name="connsiteY563" fmla="*/ 2154399 h 3499511"/>
              <a:gd name="connsiteX564" fmla="*/ 899940 w 3519411"/>
              <a:gd name="connsiteY564" fmla="*/ 2154399 h 3499511"/>
              <a:gd name="connsiteX565" fmla="*/ 899940 w 3519411"/>
              <a:gd name="connsiteY565" fmla="*/ 2177272 h 3499511"/>
              <a:gd name="connsiteX566" fmla="*/ 931449 w 3519411"/>
              <a:gd name="connsiteY566" fmla="*/ 2177272 h 3499511"/>
              <a:gd name="connsiteX567" fmla="*/ 931449 w 3519411"/>
              <a:gd name="connsiteY567" fmla="*/ 2182041 h 3499511"/>
              <a:gd name="connsiteX568" fmla="*/ 899940 w 3519411"/>
              <a:gd name="connsiteY568" fmla="*/ 2182041 h 3499511"/>
              <a:gd name="connsiteX569" fmla="*/ 899940 w 3519411"/>
              <a:gd name="connsiteY569" fmla="*/ 2204914 h 3499511"/>
              <a:gd name="connsiteX570" fmla="*/ 931449 w 3519411"/>
              <a:gd name="connsiteY570" fmla="*/ 2204914 h 3499511"/>
              <a:gd name="connsiteX571" fmla="*/ 931449 w 3519411"/>
              <a:gd name="connsiteY571" fmla="*/ 2209682 h 3499511"/>
              <a:gd name="connsiteX572" fmla="*/ 899940 w 3519411"/>
              <a:gd name="connsiteY572" fmla="*/ 2209682 h 3499511"/>
              <a:gd name="connsiteX573" fmla="*/ 899940 w 3519411"/>
              <a:gd name="connsiteY573" fmla="*/ 2237324 h 3499511"/>
              <a:gd name="connsiteX574" fmla="*/ 1172852 w 3519411"/>
              <a:gd name="connsiteY574" fmla="*/ 2237324 h 3499511"/>
              <a:gd name="connsiteX575" fmla="*/ 1172852 w 3519411"/>
              <a:gd name="connsiteY575" fmla="*/ 2233324 h 3499511"/>
              <a:gd name="connsiteX576" fmla="*/ 931449 w 3519411"/>
              <a:gd name="connsiteY576" fmla="*/ 2233324 h 3499511"/>
              <a:gd name="connsiteX577" fmla="*/ 931449 w 3519411"/>
              <a:gd name="connsiteY577" fmla="*/ 2209682 h 3499511"/>
              <a:gd name="connsiteX578" fmla="*/ 1172852 w 3519411"/>
              <a:gd name="connsiteY578" fmla="*/ 2209682 h 3499511"/>
              <a:gd name="connsiteX579" fmla="*/ 1172852 w 3519411"/>
              <a:gd name="connsiteY579" fmla="*/ 2204914 h 3499511"/>
              <a:gd name="connsiteX580" fmla="*/ 931449 w 3519411"/>
              <a:gd name="connsiteY580" fmla="*/ 2204914 h 3499511"/>
              <a:gd name="connsiteX581" fmla="*/ 931449 w 3519411"/>
              <a:gd name="connsiteY581" fmla="*/ 2182041 h 3499511"/>
              <a:gd name="connsiteX582" fmla="*/ 1172852 w 3519411"/>
              <a:gd name="connsiteY582" fmla="*/ 2182041 h 3499511"/>
              <a:gd name="connsiteX583" fmla="*/ 1172852 w 3519411"/>
              <a:gd name="connsiteY583" fmla="*/ 2177272 h 3499511"/>
              <a:gd name="connsiteX584" fmla="*/ 931449 w 3519411"/>
              <a:gd name="connsiteY584" fmla="*/ 2177272 h 3499511"/>
              <a:gd name="connsiteX585" fmla="*/ 931449 w 3519411"/>
              <a:gd name="connsiteY585" fmla="*/ 2154399 h 3499511"/>
              <a:gd name="connsiteX586" fmla="*/ 1172852 w 3519411"/>
              <a:gd name="connsiteY586" fmla="*/ 2154399 h 3499511"/>
              <a:gd name="connsiteX587" fmla="*/ 1172852 w 3519411"/>
              <a:gd name="connsiteY587" fmla="*/ 2149631 h 3499511"/>
              <a:gd name="connsiteX588" fmla="*/ 931449 w 3519411"/>
              <a:gd name="connsiteY588" fmla="*/ 2149631 h 3499511"/>
              <a:gd name="connsiteX589" fmla="*/ 931449 w 3519411"/>
              <a:gd name="connsiteY589" fmla="*/ 2126757 h 3499511"/>
              <a:gd name="connsiteX590" fmla="*/ 1172852 w 3519411"/>
              <a:gd name="connsiteY590" fmla="*/ 2126757 h 3499511"/>
              <a:gd name="connsiteX591" fmla="*/ 1172852 w 3519411"/>
              <a:gd name="connsiteY591" fmla="*/ 2121989 h 3499511"/>
              <a:gd name="connsiteX592" fmla="*/ 931449 w 3519411"/>
              <a:gd name="connsiteY592" fmla="*/ 2121989 h 3499511"/>
              <a:gd name="connsiteX593" fmla="*/ 931449 w 3519411"/>
              <a:gd name="connsiteY593" fmla="*/ 2099116 h 3499511"/>
              <a:gd name="connsiteX594" fmla="*/ 1172852 w 3519411"/>
              <a:gd name="connsiteY594" fmla="*/ 2099116 h 3499511"/>
              <a:gd name="connsiteX595" fmla="*/ 1172852 w 3519411"/>
              <a:gd name="connsiteY595" fmla="*/ 2094347 h 3499511"/>
              <a:gd name="connsiteX596" fmla="*/ 931449 w 3519411"/>
              <a:gd name="connsiteY596" fmla="*/ 2094347 h 3499511"/>
              <a:gd name="connsiteX597" fmla="*/ 931449 w 3519411"/>
              <a:gd name="connsiteY597" fmla="*/ 2071474 h 3499511"/>
              <a:gd name="connsiteX598" fmla="*/ 1172852 w 3519411"/>
              <a:gd name="connsiteY598" fmla="*/ 2071474 h 3499511"/>
              <a:gd name="connsiteX599" fmla="*/ 1172852 w 3519411"/>
              <a:gd name="connsiteY599" fmla="*/ 2066706 h 3499511"/>
              <a:gd name="connsiteX600" fmla="*/ 931449 w 3519411"/>
              <a:gd name="connsiteY600" fmla="*/ 2066706 h 3499511"/>
              <a:gd name="connsiteX601" fmla="*/ 931449 w 3519411"/>
              <a:gd name="connsiteY601" fmla="*/ 2043832 h 3499511"/>
              <a:gd name="connsiteX602" fmla="*/ 1172852 w 3519411"/>
              <a:gd name="connsiteY602" fmla="*/ 2043832 h 3499511"/>
              <a:gd name="connsiteX603" fmla="*/ 1172852 w 3519411"/>
              <a:gd name="connsiteY603" fmla="*/ 2039064 h 3499511"/>
              <a:gd name="connsiteX604" fmla="*/ 931449 w 3519411"/>
              <a:gd name="connsiteY604" fmla="*/ 2039064 h 3499511"/>
              <a:gd name="connsiteX605" fmla="*/ 931449 w 3519411"/>
              <a:gd name="connsiteY605" fmla="*/ 2016190 h 3499511"/>
              <a:gd name="connsiteX606" fmla="*/ 1172852 w 3519411"/>
              <a:gd name="connsiteY606" fmla="*/ 2016190 h 3499511"/>
              <a:gd name="connsiteX607" fmla="*/ 1172852 w 3519411"/>
              <a:gd name="connsiteY607" fmla="*/ 2011422 h 3499511"/>
              <a:gd name="connsiteX608" fmla="*/ 931449 w 3519411"/>
              <a:gd name="connsiteY608" fmla="*/ 2011422 h 3499511"/>
              <a:gd name="connsiteX609" fmla="*/ 931449 w 3519411"/>
              <a:gd name="connsiteY609" fmla="*/ 1988549 h 3499511"/>
              <a:gd name="connsiteX610" fmla="*/ 1172852 w 3519411"/>
              <a:gd name="connsiteY610" fmla="*/ 1988549 h 3499511"/>
              <a:gd name="connsiteX611" fmla="*/ 1172852 w 3519411"/>
              <a:gd name="connsiteY611" fmla="*/ 1983780 h 3499511"/>
              <a:gd name="connsiteX612" fmla="*/ 931449 w 3519411"/>
              <a:gd name="connsiteY612" fmla="*/ 1983780 h 3499511"/>
              <a:gd name="connsiteX613" fmla="*/ 931449 w 3519411"/>
              <a:gd name="connsiteY613" fmla="*/ 1960907 h 3499511"/>
              <a:gd name="connsiteX614" fmla="*/ 1172852 w 3519411"/>
              <a:gd name="connsiteY614" fmla="*/ 1960907 h 3499511"/>
              <a:gd name="connsiteX615" fmla="*/ 1172852 w 3519411"/>
              <a:gd name="connsiteY615" fmla="*/ 1956139 h 3499511"/>
              <a:gd name="connsiteX616" fmla="*/ 931449 w 3519411"/>
              <a:gd name="connsiteY616" fmla="*/ 1956139 h 3499511"/>
              <a:gd name="connsiteX617" fmla="*/ 931449 w 3519411"/>
              <a:gd name="connsiteY617" fmla="*/ 1933265 h 3499511"/>
              <a:gd name="connsiteX618" fmla="*/ 1172852 w 3519411"/>
              <a:gd name="connsiteY618" fmla="*/ 1933265 h 3499511"/>
              <a:gd name="connsiteX619" fmla="*/ 1172852 w 3519411"/>
              <a:gd name="connsiteY619" fmla="*/ 1928497 h 3499511"/>
              <a:gd name="connsiteX620" fmla="*/ 931449 w 3519411"/>
              <a:gd name="connsiteY620" fmla="*/ 1928497 h 3499511"/>
              <a:gd name="connsiteX621" fmla="*/ 931449 w 3519411"/>
              <a:gd name="connsiteY621" fmla="*/ 1905624 h 3499511"/>
              <a:gd name="connsiteX622" fmla="*/ 1172852 w 3519411"/>
              <a:gd name="connsiteY622" fmla="*/ 1905624 h 3499511"/>
              <a:gd name="connsiteX623" fmla="*/ 1172852 w 3519411"/>
              <a:gd name="connsiteY623" fmla="*/ 1900855 h 3499511"/>
              <a:gd name="connsiteX624" fmla="*/ 931449 w 3519411"/>
              <a:gd name="connsiteY624" fmla="*/ 1900855 h 3499511"/>
              <a:gd name="connsiteX625" fmla="*/ 931449 w 3519411"/>
              <a:gd name="connsiteY625" fmla="*/ 1877982 h 3499511"/>
              <a:gd name="connsiteX626" fmla="*/ 1172852 w 3519411"/>
              <a:gd name="connsiteY626" fmla="*/ 1877982 h 3499511"/>
              <a:gd name="connsiteX627" fmla="*/ 1172852 w 3519411"/>
              <a:gd name="connsiteY627" fmla="*/ 1873214 h 3499511"/>
              <a:gd name="connsiteX628" fmla="*/ 931449 w 3519411"/>
              <a:gd name="connsiteY628" fmla="*/ 1873214 h 3499511"/>
              <a:gd name="connsiteX629" fmla="*/ 931449 w 3519411"/>
              <a:gd name="connsiteY629" fmla="*/ 1850340 h 3499511"/>
              <a:gd name="connsiteX630" fmla="*/ 1172852 w 3519411"/>
              <a:gd name="connsiteY630" fmla="*/ 1850340 h 3499511"/>
              <a:gd name="connsiteX631" fmla="*/ 1172852 w 3519411"/>
              <a:gd name="connsiteY631" fmla="*/ 1845572 h 3499511"/>
              <a:gd name="connsiteX632" fmla="*/ 931449 w 3519411"/>
              <a:gd name="connsiteY632" fmla="*/ 1845572 h 3499511"/>
              <a:gd name="connsiteX633" fmla="*/ 931449 w 3519411"/>
              <a:gd name="connsiteY633" fmla="*/ 1822699 h 3499511"/>
              <a:gd name="connsiteX634" fmla="*/ 1172852 w 3519411"/>
              <a:gd name="connsiteY634" fmla="*/ 1822699 h 3499511"/>
              <a:gd name="connsiteX635" fmla="*/ 1172852 w 3519411"/>
              <a:gd name="connsiteY635" fmla="*/ 1817930 h 3499511"/>
              <a:gd name="connsiteX636" fmla="*/ 931449 w 3519411"/>
              <a:gd name="connsiteY636" fmla="*/ 1817930 h 3499511"/>
              <a:gd name="connsiteX637" fmla="*/ 931449 w 3519411"/>
              <a:gd name="connsiteY637" fmla="*/ 1795057 h 3499511"/>
              <a:gd name="connsiteX638" fmla="*/ 1172852 w 3519411"/>
              <a:gd name="connsiteY638" fmla="*/ 1795057 h 3499511"/>
              <a:gd name="connsiteX639" fmla="*/ 1172852 w 3519411"/>
              <a:gd name="connsiteY639" fmla="*/ 1790289 h 3499511"/>
              <a:gd name="connsiteX640" fmla="*/ 931449 w 3519411"/>
              <a:gd name="connsiteY640" fmla="*/ 1790289 h 3499511"/>
              <a:gd name="connsiteX641" fmla="*/ 931449 w 3519411"/>
              <a:gd name="connsiteY641" fmla="*/ 1767415 h 3499511"/>
              <a:gd name="connsiteX642" fmla="*/ 1172852 w 3519411"/>
              <a:gd name="connsiteY642" fmla="*/ 1767415 h 3499511"/>
              <a:gd name="connsiteX643" fmla="*/ 1172852 w 3519411"/>
              <a:gd name="connsiteY643" fmla="*/ 1762647 h 3499511"/>
              <a:gd name="connsiteX644" fmla="*/ 931449 w 3519411"/>
              <a:gd name="connsiteY644" fmla="*/ 1762647 h 3499511"/>
              <a:gd name="connsiteX645" fmla="*/ 931449 w 3519411"/>
              <a:gd name="connsiteY645" fmla="*/ 1739773 h 3499511"/>
              <a:gd name="connsiteX646" fmla="*/ 1172852 w 3519411"/>
              <a:gd name="connsiteY646" fmla="*/ 1739773 h 3499511"/>
              <a:gd name="connsiteX647" fmla="*/ 1172852 w 3519411"/>
              <a:gd name="connsiteY647" fmla="*/ 1735005 h 3499511"/>
              <a:gd name="connsiteX648" fmla="*/ 931449 w 3519411"/>
              <a:gd name="connsiteY648" fmla="*/ 1735005 h 3499511"/>
              <a:gd name="connsiteX649" fmla="*/ 931449 w 3519411"/>
              <a:gd name="connsiteY649" fmla="*/ 1712132 h 3499511"/>
              <a:gd name="connsiteX650" fmla="*/ 1172852 w 3519411"/>
              <a:gd name="connsiteY650" fmla="*/ 1712132 h 3499511"/>
              <a:gd name="connsiteX651" fmla="*/ 1172852 w 3519411"/>
              <a:gd name="connsiteY651" fmla="*/ 1707364 h 3499511"/>
              <a:gd name="connsiteX652" fmla="*/ 931449 w 3519411"/>
              <a:gd name="connsiteY652" fmla="*/ 1707364 h 3499511"/>
              <a:gd name="connsiteX653" fmla="*/ 931449 w 3519411"/>
              <a:gd name="connsiteY653" fmla="*/ 1684490 h 3499511"/>
              <a:gd name="connsiteX654" fmla="*/ 1172852 w 3519411"/>
              <a:gd name="connsiteY654" fmla="*/ 1684490 h 3499511"/>
              <a:gd name="connsiteX655" fmla="*/ 1172852 w 3519411"/>
              <a:gd name="connsiteY655" fmla="*/ 1679722 h 3499511"/>
              <a:gd name="connsiteX656" fmla="*/ 931449 w 3519411"/>
              <a:gd name="connsiteY656" fmla="*/ 1679722 h 3499511"/>
              <a:gd name="connsiteX657" fmla="*/ 931449 w 3519411"/>
              <a:gd name="connsiteY657" fmla="*/ 1656848 h 3499511"/>
              <a:gd name="connsiteX658" fmla="*/ 1172852 w 3519411"/>
              <a:gd name="connsiteY658" fmla="*/ 1656848 h 3499511"/>
              <a:gd name="connsiteX659" fmla="*/ 1172852 w 3519411"/>
              <a:gd name="connsiteY659" fmla="*/ 1652080 h 3499511"/>
              <a:gd name="connsiteX660" fmla="*/ 931449 w 3519411"/>
              <a:gd name="connsiteY660" fmla="*/ 1652080 h 3499511"/>
              <a:gd name="connsiteX661" fmla="*/ 931449 w 3519411"/>
              <a:gd name="connsiteY661" fmla="*/ 1629207 h 3499511"/>
              <a:gd name="connsiteX662" fmla="*/ 1172852 w 3519411"/>
              <a:gd name="connsiteY662" fmla="*/ 1629207 h 3499511"/>
              <a:gd name="connsiteX663" fmla="*/ 1172852 w 3519411"/>
              <a:gd name="connsiteY663" fmla="*/ 1624438 h 3499511"/>
              <a:gd name="connsiteX664" fmla="*/ 931449 w 3519411"/>
              <a:gd name="connsiteY664" fmla="*/ 1624438 h 3499511"/>
              <a:gd name="connsiteX665" fmla="*/ 931449 w 3519411"/>
              <a:gd name="connsiteY665" fmla="*/ 1601565 h 3499511"/>
              <a:gd name="connsiteX666" fmla="*/ 1172852 w 3519411"/>
              <a:gd name="connsiteY666" fmla="*/ 1601565 h 3499511"/>
              <a:gd name="connsiteX667" fmla="*/ 1172852 w 3519411"/>
              <a:gd name="connsiteY667" fmla="*/ 1596797 h 3499511"/>
              <a:gd name="connsiteX668" fmla="*/ 931449 w 3519411"/>
              <a:gd name="connsiteY668" fmla="*/ 1596797 h 3499511"/>
              <a:gd name="connsiteX669" fmla="*/ 931449 w 3519411"/>
              <a:gd name="connsiteY669" fmla="*/ 1573923 h 3499511"/>
              <a:gd name="connsiteX670" fmla="*/ 1172852 w 3519411"/>
              <a:gd name="connsiteY670" fmla="*/ 1573923 h 3499511"/>
              <a:gd name="connsiteX671" fmla="*/ 1172852 w 3519411"/>
              <a:gd name="connsiteY671" fmla="*/ 1569155 h 3499511"/>
              <a:gd name="connsiteX672" fmla="*/ 931449 w 3519411"/>
              <a:gd name="connsiteY672" fmla="*/ 1569155 h 3499511"/>
              <a:gd name="connsiteX673" fmla="*/ 931449 w 3519411"/>
              <a:gd name="connsiteY673" fmla="*/ 1546282 h 3499511"/>
              <a:gd name="connsiteX674" fmla="*/ 1172852 w 3519411"/>
              <a:gd name="connsiteY674" fmla="*/ 1546282 h 3499511"/>
              <a:gd name="connsiteX675" fmla="*/ 1172852 w 3519411"/>
              <a:gd name="connsiteY675" fmla="*/ 1541513 h 3499511"/>
              <a:gd name="connsiteX676" fmla="*/ 931449 w 3519411"/>
              <a:gd name="connsiteY676" fmla="*/ 1541513 h 3499511"/>
              <a:gd name="connsiteX677" fmla="*/ 931449 w 3519411"/>
              <a:gd name="connsiteY677" fmla="*/ 1518640 h 3499511"/>
              <a:gd name="connsiteX678" fmla="*/ 1172852 w 3519411"/>
              <a:gd name="connsiteY678" fmla="*/ 1518640 h 3499511"/>
              <a:gd name="connsiteX679" fmla="*/ 1172852 w 3519411"/>
              <a:gd name="connsiteY679" fmla="*/ 1513872 h 3499511"/>
              <a:gd name="connsiteX680" fmla="*/ 931449 w 3519411"/>
              <a:gd name="connsiteY680" fmla="*/ 1513872 h 3499511"/>
              <a:gd name="connsiteX681" fmla="*/ 931449 w 3519411"/>
              <a:gd name="connsiteY681" fmla="*/ 1490998 h 3499511"/>
              <a:gd name="connsiteX682" fmla="*/ 1172852 w 3519411"/>
              <a:gd name="connsiteY682" fmla="*/ 1490998 h 3499511"/>
              <a:gd name="connsiteX683" fmla="*/ 1172852 w 3519411"/>
              <a:gd name="connsiteY683" fmla="*/ 1486230 h 3499511"/>
              <a:gd name="connsiteX684" fmla="*/ 931449 w 3519411"/>
              <a:gd name="connsiteY684" fmla="*/ 1486230 h 3499511"/>
              <a:gd name="connsiteX685" fmla="*/ 931449 w 3519411"/>
              <a:gd name="connsiteY685" fmla="*/ 1463356 h 3499511"/>
              <a:gd name="connsiteX686" fmla="*/ 1172852 w 3519411"/>
              <a:gd name="connsiteY686" fmla="*/ 1463356 h 3499511"/>
              <a:gd name="connsiteX687" fmla="*/ 1172852 w 3519411"/>
              <a:gd name="connsiteY687" fmla="*/ 1458588 h 3499511"/>
              <a:gd name="connsiteX688" fmla="*/ 931449 w 3519411"/>
              <a:gd name="connsiteY688" fmla="*/ 1458588 h 3499511"/>
              <a:gd name="connsiteX689" fmla="*/ 931449 w 3519411"/>
              <a:gd name="connsiteY689" fmla="*/ 1435715 h 3499511"/>
              <a:gd name="connsiteX690" fmla="*/ 1172852 w 3519411"/>
              <a:gd name="connsiteY690" fmla="*/ 1435715 h 3499511"/>
              <a:gd name="connsiteX691" fmla="*/ 1172852 w 3519411"/>
              <a:gd name="connsiteY691" fmla="*/ 1430947 h 3499511"/>
              <a:gd name="connsiteX692" fmla="*/ 931449 w 3519411"/>
              <a:gd name="connsiteY692" fmla="*/ 1430947 h 3499511"/>
              <a:gd name="connsiteX693" fmla="*/ 931449 w 3519411"/>
              <a:gd name="connsiteY693" fmla="*/ 1408073 h 3499511"/>
              <a:gd name="connsiteX694" fmla="*/ 1172852 w 3519411"/>
              <a:gd name="connsiteY694" fmla="*/ 1408073 h 3499511"/>
              <a:gd name="connsiteX695" fmla="*/ 1172852 w 3519411"/>
              <a:gd name="connsiteY695" fmla="*/ 1403305 h 3499511"/>
              <a:gd name="connsiteX696" fmla="*/ 931449 w 3519411"/>
              <a:gd name="connsiteY696" fmla="*/ 1403305 h 3499511"/>
              <a:gd name="connsiteX697" fmla="*/ 931449 w 3519411"/>
              <a:gd name="connsiteY697" fmla="*/ 1380431 h 3499511"/>
              <a:gd name="connsiteX698" fmla="*/ 1172852 w 3519411"/>
              <a:gd name="connsiteY698" fmla="*/ 1380431 h 3499511"/>
              <a:gd name="connsiteX699" fmla="*/ 1172852 w 3519411"/>
              <a:gd name="connsiteY699" fmla="*/ 1375663 h 3499511"/>
              <a:gd name="connsiteX700" fmla="*/ 931449 w 3519411"/>
              <a:gd name="connsiteY700" fmla="*/ 1375663 h 3499511"/>
              <a:gd name="connsiteX701" fmla="*/ 931449 w 3519411"/>
              <a:gd name="connsiteY701" fmla="*/ 1352790 h 3499511"/>
              <a:gd name="connsiteX702" fmla="*/ 1172852 w 3519411"/>
              <a:gd name="connsiteY702" fmla="*/ 1352790 h 3499511"/>
              <a:gd name="connsiteX703" fmla="*/ 1172852 w 3519411"/>
              <a:gd name="connsiteY703" fmla="*/ 1348021 h 3499511"/>
              <a:gd name="connsiteX704" fmla="*/ 931449 w 3519411"/>
              <a:gd name="connsiteY704" fmla="*/ 1348021 h 3499511"/>
              <a:gd name="connsiteX705" fmla="*/ 931449 w 3519411"/>
              <a:gd name="connsiteY705" fmla="*/ 1325148 h 3499511"/>
              <a:gd name="connsiteX706" fmla="*/ 1172852 w 3519411"/>
              <a:gd name="connsiteY706" fmla="*/ 1325148 h 3499511"/>
              <a:gd name="connsiteX707" fmla="*/ 1172852 w 3519411"/>
              <a:gd name="connsiteY707" fmla="*/ 1320380 h 3499511"/>
              <a:gd name="connsiteX708" fmla="*/ 931449 w 3519411"/>
              <a:gd name="connsiteY708" fmla="*/ 1320380 h 3499511"/>
              <a:gd name="connsiteX709" fmla="*/ 931449 w 3519411"/>
              <a:gd name="connsiteY709" fmla="*/ 1297506 h 3499511"/>
              <a:gd name="connsiteX710" fmla="*/ 1172852 w 3519411"/>
              <a:gd name="connsiteY710" fmla="*/ 1297506 h 3499511"/>
              <a:gd name="connsiteX711" fmla="*/ 1172852 w 3519411"/>
              <a:gd name="connsiteY711" fmla="*/ 1292738 h 3499511"/>
              <a:gd name="connsiteX712" fmla="*/ 931449 w 3519411"/>
              <a:gd name="connsiteY712" fmla="*/ 1292738 h 3499511"/>
              <a:gd name="connsiteX713" fmla="*/ 931449 w 3519411"/>
              <a:gd name="connsiteY713" fmla="*/ 1266186 h 3499511"/>
              <a:gd name="connsiteX714" fmla="*/ 1172852 w 3519411"/>
              <a:gd name="connsiteY714" fmla="*/ 1266186 h 3499511"/>
              <a:gd name="connsiteX715" fmla="*/ 1172852 w 3519411"/>
              <a:gd name="connsiteY715" fmla="*/ 1265096 h 3499511"/>
              <a:gd name="connsiteX716" fmla="*/ 2329966 w 3519411"/>
              <a:gd name="connsiteY716" fmla="*/ 1248602 h 3499511"/>
              <a:gd name="connsiteX717" fmla="*/ 2329966 w 3519411"/>
              <a:gd name="connsiteY717" fmla="*/ 1249692 h 3499511"/>
              <a:gd name="connsiteX718" fmla="*/ 2587962 w 3519411"/>
              <a:gd name="connsiteY718" fmla="*/ 1249692 h 3499511"/>
              <a:gd name="connsiteX719" fmla="*/ 2587962 w 3519411"/>
              <a:gd name="connsiteY719" fmla="*/ 1276244 h 3499511"/>
              <a:gd name="connsiteX720" fmla="*/ 2329966 w 3519411"/>
              <a:gd name="connsiteY720" fmla="*/ 1276244 h 3499511"/>
              <a:gd name="connsiteX721" fmla="*/ 2329966 w 3519411"/>
              <a:gd name="connsiteY721" fmla="*/ 1281012 h 3499511"/>
              <a:gd name="connsiteX722" fmla="*/ 2587962 w 3519411"/>
              <a:gd name="connsiteY722" fmla="*/ 1281012 h 3499511"/>
              <a:gd name="connsiteX723" fmla="*/ 2587962 w 3519411"/>
              <a:gd name="connsiteY723" fmla="*/ 1303885 h 3499511"/>
              <a:gd name="connsiteX724" fmla="*/ 2329966 w 3519411"/>
              <a:gd name="connsiteY724" fmla="*/ 1303885 h 3499511"/>
              <a:gd name="connsiteX725" fmla="*/ 2329966 w 3519411"/>
              <a:gd name="connsiteY725" fmla="*/ 1308654 h 3499511"/>
              <a:gd name="connsiteX726" fmla="*/ 2587962 w 3519411"/>
              <a:gd name="connsiteY726" fmla="*/ 1308654 h 3499511"/>
              <a:gd name="connsiteX727" fmla="*/ 2587962 w 3519411"/>
              <a:gd name="connsiteY727" fmla="*/ 1331527 h 3499511"/>
              <a:gd name="connsiteX728" fmla="*/ 2329966 w 3519411"/>
              <a:gd name="connsiteY728" fmla="*/ 1331527 h 3499511"/>
              <a:gd name="connsiteX729" fmla="*/ 2329966 w 3519411"/>
              <a:gd name="connsiteY729" fmla="*/ 1336295 h 3499511"/>
              <a:gd name="connsiteX730" fmla="*/ 2587962 w 3519411"/>
              <a:gd name="connsiteY730" fmla="*/ 1336295 h 3499511"/>
              <a:gd name="connsiteX731" fmla="*/ 2587962 w 3519411"/>
              <a:gd name="connsiteY731" fmla="*/ 1359169 h 3499511"/>
              <a:gd name="connsiteX732" fmla="*/ 2329966 w 3519411"/>
              <a:gd name="connsiteY732" fmla="*/ 1359169 h 3499511"/>
              <a:gd name="connsiteX733" fmla="*/ 2329966 w 3519411"/>
              <a:gd name="connsiteY733" fmla="*/ 1363937 h 3499511"/>
              <a:gd name="connsiteX734" fmla="*/ 2587962 w 3519411"/>
              <a:gd name="connsiteY734" fmla="*/ 1363937 h 3499511"/>
              <a:gd name="connsiteX735" fmla="*/ 2587962 w 3519411"/>
              <a:gd name="connsiteY735" fmla="*/ 1386811 h 3499511"/>
              <a:gd name="connsiteX736" fmla="*/ 2329966 w 3519411"/>
              <a:gd name="connsiteY736" fmla="*/ 1386811 h 3499511"/>
              <a:gd name="connsiteX737" fmla="*/ 2329966 w 3519411"/>
              <a:gd name="connsiteY737" fmla="*/ 1391579 h 3499511"/>
              <a:gd name="connsiteX738" fmla="*/ 2587962 w 3519411"/>
              <a:gd name="connsiteY738" fmla="*/ 1391579 h 3499511"/>
              <a:gd name="connsiteX739" fmla="*/ 2587962 w 3519411"/>
              <a:gd name="connsiteY739" fmla="*/ 1414452 h 3499511"/>
              <a:gd name="connsiteX740" fmla="*/ 2329966 w 3519411"/>
              <a:gd name="connsiteY740" fmla="*/ 1414452 h 3499511"/>
              <a:gd name="connsiteX741" fmla="*/ 2329966 w 3519411"/>
              <a:gd name="connsiteY741" fmla="*/ 1419220 h 3499511"/>
              <a:gd name="connsiteX742" fmla="*/ 2587962 w 3519411"/>
              <a:gd name="connsiteY742" fmla="*/ 1419220 h 3499511"/>
              <a:gd name="connsiteX743" fmla="*/ 2587962 w 3519411"/>
              <a:gd name="connsiteY743" fmla="*/ 1442094 h 3499511"/>
              <a:gd name="connsiteX744" fmla="*/ 2329966 w 3519411"/>
              <a:gd name="connsiteY744" fmla="*/ 1442094 h 3499511"/>
              <a:gd name="connsiteX745" fmla="*/ 2329966 w 3519411"/>
              <a:gd name="connsiteY745" fmla="*/ 1446862 h 3499511"/>
              <a:gd name="connsiteX746" fmla="*/ 2587962 w 3519411"/>
              <a:gd name="connsiteY746" fmla="*/ 1446862 h 3499511"/>
              <a:gd name="connsiteX747" fmla="*/ 2587962 w 3519411"/>
              <a:gd name="connsiteY747" fmla="*/ 1469736 h 3499511"/>
              <a:gd name="connsiteX748" fmla="*/ 2329966 w 3519411"/>
              <a:gd name="connsiteY748" fmla="*/ 1469736 h 3499511"/>
              <a:gd name="connsiteX749" fmla="*/ 2329966 w 3519411"/>
              <a:gd name="connsiteY749" fmla="*/ 1474504 h 3499511"/>
              <a:gd name="connsiteX750" fmla="*/ 2587962 w 3519411"/>
              <a:gd name="connsiteY750" fmla="*/ 1474504 h 3499511"/>
              <a:gd name="connsiteX751" fmla="*/ 2587962 w 3519411"/>
              <a:gd name="connsiteY751" fmla="*/ 1497377 h 3499511"/>
              <a:gd name="connsiteX752" fmla="*/ 2329966 w 3519411"/>
              <a:gd name="connsiteY752" fmla="*/ 1497377 h 3499511"/>
              <a:gd name="connsiteX753" fmla="*/ 2329966 w 3519411"/>
              <a:gd name="connsiteY753" fmla="*/ 1502146 h 3499511"/>
              <a:gd name="connsiteX754" fmla="*/ 2587962 w 3519411"/>
              <a:gd name="connsiteY754" fmla="*/ 1502146 h 3499511"/>
              <a:gd name="connsiteX755" fmla="*/ 2587962 w 3519411"/>
              <a:gd name="connsiteY755" fmla="*/ 1525019 h 3499511"/>
              <a:gd name="connsiteX756" fmla="*/ 2329966 w 3519411"/>
              <a:gd name="connsiteY756" fmla="*/ 1525019 h 3499511"/>
              <a:gd name="connsiteX757" fmla="*/ 2329966 w 3519411"/>
              <a:gd name="connsiteY757" fmla="*/ 1529787 h 3499511"/>
              <a:gd name="connsiteX758" fmla="*/ 2587962 w 3519411"/>
              <a:gd name="connsiteY758" fmla="*/ 1529787 h 3499511"/>
              <a:gd name="connsiteX759" fmla="*/ 2587962 w 3519411"/>
              <a:gd name="connsiteY759" fmla="*/ 1552661 h 3499511"/>
              <a:gd name="connsiteX760" fmla="*/ 2329966 w 3519411"/>
              <a:gd name="connsiteY760" fmla="*/ 1552661 h 3499511"/>
              <a:gd name="connsiteX761" fmla="*/ 2329966 w 3519411"/>
              <a:gd name="connsiteY761" fmla="*/ 1557429 h 3499511"/>
              <a:gd name="connsiteX762" fmla="*/ 2587962 w 3519411"/>
              <a:gd name="connsiteY762" fmla="*/ 1557429 h 3499511"/>
              <a:gd name="connsiteX763" fmla="*/ 2587962 w 3519411"/>
              <a:gd name="connsiteY763" fmla="*/ 1580302 h 3499511"/>
              <a:gd name="connsiteX764" fmla="*/ 2329966 w 3519411"/>
              <a:gd name="connsiteY764" fmla="*/ 1580302 h 3499511"/>
              <a:gd name="connsiteX765" fmla="*/ 2329966 w 3519411"/>
              <a:gd name="connsiteY765" fmla="*/ 1585071 h 3499511"/>
              <a:gd name="connsiteX766" fmla="*/ 2587962 w 3519411"/>
              <a:gd name="connsiteY766" fmla="*/ 1585071 h 3499511"/>
              <a:gd name="connsiteX767" fmla="*/ 2587962 w 3519411"/>
              <a:gd name="connsiteY767" fmla="*/ 1607944 h 3499511"/>
              <a:gd name="connsiteX768" fmla="*/ 2329966 w 3519411"/>
              <a:gd name="connsiteY768" fmla="*/ 1607944 h 3499511"/>
              <a:gd name="connsiteX769" fmla="*/ 2329966 w 3519411"/>
              <a:gd name="connsiteY769" fmla="*/ 1612712 h 3499511"/>
              <a:gd name="connsiteX770" fmla="*/ 2587962 w 3519411"/>
              <a:gd name="connsiteY770" fmla="*/ 1612712 h 3499511"/>
              <a:gd name="connsiteX771" fmla="*/ 2587962 w 3519411"/>
              <a:gd name="connsiteY771" fmla="*/ 1635586 h 3499511"/>
              <a:gd name="connsiteX772" fmla="*/ 2329966 w 3519411"/>
              <a:gd name="connsiteY772" fmla="*/ 1635586 h 3499511"/>
              <a:gd name="connsiteX773" fmla="*/ 2329966 w 3519411"/>
              <a:gd name="connsiteY773" fmla="*/ 1640354 h 3499511"/>
              <a:gd name="connsiteX774" fmla="*/ 2587962 w 3519411"/>
              <a:gd name="connsiteY774" fmla="*/ 1640354 h 3499511"/>
              <a:gd name="connsiteX775" fmla="*/ 2587962 w 3519411"/>
              <a:gd name="connsiteY775" fmla="*/ 1663227 h 3499511"/>
              <a:gd name="connsiteX776" fmla="*/ 2329966 w 3519411"/>
              <a:gd name="connsiteY776" fmla="*/ 1663227 h 3499511"/>
              <a:gd name="connsiteX777" fmla="*/ 2329966 w 3519411"/>
              <a:gd name="connsiteY777" fmla="*/ 1667996 h 3499511"/>
              <a:gd name="connsiteX778" fmla="*/ 2587962 w 3519411"/>
              <a:gd name="connsiteY778" fmla="*/ 1667996 h 3499511"/>
              <a:gd name="connsiteX779" fmla="*/ 2587962 w 3519411"/>
              <a:gd name="connsiteY779" fmla="*/ 1690869 h 3499511"/>
              <a:gd name="connsiteX780" fmla="*/ 2329966 w 3519411"/>
              <a:gd name="connsiteY780" fmla="*/ 1690869 h 3499511"/>
              <a:gd name="connsiteX781" fmla="*/ 2329966 w 3519411"/>
              <a:gd name="connsiteY781" fmla="*/ 1695637 h 3499511"/>
              <a:gd name="connsiteX782" fmla="*/ 2587962 w 3519411"/>
              <a:gd name="connsiteY782" fmla="*/ 1695637 h 3499511"/>
              <a:gd name="connsiteX783" fmla="*/ 2587962 w 3519411"/>
              <a:gd name="connsiteY783" fmla="*/ 1718511 h 3499511"/>
              <a:gd name="connsiteX784" fmla="*/ 2329966 w 3519411"/>
              <a:gd name="connsiteY784" fmla="*/ 1718511 h 3499511"/>
              <a:gd name="connsiteX785" fmla="*/ 2329966 w 3519411"/>
              <a:gd name="connsiteY785" fmla="*/ 1723279 h 3499511"/>
              <a:gd name="connsiteX786" fmla="*/ 2587962 w 3519411"/>
              <a:gd name="connsiteY786" fmla="*/ 1723279 h 3499511"/>
              <a:gd name="connsiteX787" fmla="*/ 2587962 w 3519411"/>
              <a:gd name="connsiteY787" fmla="*/ 1746153 h 3499511"/>
              <a:gd name="connsiteX788" fmla="*/ 2329966 w 3519411"/>
              <a:gd name="connsiteY788" fmla="*/ 1746153 h 3499511"/>
              <a:gd name="connsiteX789" fmla="*/ 2329966 w 3519411"/>
              <a:gd name="connsiteY789" fmla="*/ 1750921 h 3499511"/>
              <a:gd name="connsiteX790" fmla="*/ 2587962 w 3519411"/>
              <a:gd name="connsiteY790" fmla="*/ 1750921 h 3499511"/>
              <a:gd name="connsiteX791" fmla="*/ 2587962 w 3519411"/>
              <a:gd name="connsiteY791" fmla="*/ 1773794 h 3499511"/>
              <a:gd name="connsiteX792" fmla="*/ 2329966 w 3519411"/>
              <a:gd name="connsiteY792" fmla="*/ 1773794 h 3499511"/>
              <a:gd name="connsiteX793" fmla="*/ 2329966 w 3519411"/>
              <a:gd name="connsiteY793" fmla="*/ 1778563 h 3499511"/>
              <a:gd name="connsiteX794" fmla="*/ 2587962 w 3519411"/>
              <a:gd name="connsiteY794" fmla="*/ 1778563 h 3499511"/>
              <a:gd name="connsiteX795" fmla="*/ 2587962 w 3519411"/>
              <a:gd name="connsiteY795" fmla="*/ 1801436 h 3499511"/>
              <a:gd name="connsiteX796" fmla="*/ 2329966 w 3519411"/>
              <a:gd name="connsiteY796" fmla="*/ 1801436 h 3499511"/>
              <a:gd name="connsiteX797" fmla="*/ 2329966 w 3519411"/>
              <a:gd name="connsiteY797" fmla="*/ 1806204 h 3499511"/>
              <a:gd name="connsiteX798" fmla="*/ 2587962 w 3519411"/>
              <a:gd name="connsiteY798" fmla="*/ 1806204 h 3499511"/>
              <a:gd name="connsiteX799" fmla="*/ 2587962 w 3519411"/>
              <a:gd name="connsiteY799" fmla="*/ 1829078 h 3499511"/>
              <a:gd name="connsiteX800" fmla="*/ 2329966 w 3519411"/>
              <a:gd name="connsiteY800" fmla="*/ 1829078 h 3499511"/>
              <a:gd name="connsiteX801" fmla="*/ 2329966 w 3519411"/>
              <a:gd name="connsiteY801" fmla="*/ 1833846 h 3499511"/>
              <a:gd name="connsiteX802" fmla="*/ 2587962 w 3519411"/>
              <a:gd name="connsiteY802" fmla="*/ 1833846 h 3499511"/>
              <a:gd name="connsiteX803" fmla="*/ 2587962 w 3519411"/>
              <a:gd name="connsiteY803" fmla="*/ 1856719 h 3499511"/>
              <a:gd name="connsiteX804" fmla="*/ 2329966 w 3519411"/>
              <a:gd name="connsiteY804" fmla="*/ 1856719 h 3499511"/>
              <a:gd name="connsiteX805" fmla="*/ 2329966 w 3519411"/>
              <a:gd name="connsiteY805" fmla="*/ 1861488 h 3499511"/>
              <a:gd name="connsiteX806" fmla="*/ 2587962 w 3519411"/>
              <a:gd name="connsiteY806" fmla="*/ 1861488 h 3499511"/>
              <a:gd name="connsiteX807" fmla="*/ 2587962 w 3519411"/>
              <a:gd name="connsiteY807" fmla="*/ 1884361 h 3499511"/>
              <a:gd name="connsiteX808" fmla="*/ 2329966 w 3519411"/>
              <a:gd name="connsiteY808" fmla="*/ 1884361 h 3499511"/>
              <a:gd name="connsiteX809" fmla="*/ 2329966 w 3519411"/>
              <a:gd name="connsiteY809" fmla="*/ 1889129 h 3499511"/>
              <a:gd name="connsiteX810" fmla="*/ 2587962 w 3519411"/>
              <a:gd name="connsiteY810" fmla="*/ 1889129 h 3499511"/>
              <a:gd name="connsiteX811" fmla="*/ 2587962 w 3519411"/>
              <a:gd name="connsiteY811" fmla="*/ 1912003 h 3499511"/>
              <a:gd name="connsiteX812" fmla="*/ 2329966 w 3519411"/>
              <a:gd name="connsiteY812" fmla="*/ 1912003 h 3499511"/>
              <a:gd name="connsiteX813" fmla="*/ 2329966 w 3519411"/>
              <a:gd name="connsiteY813" fmla="*/ 1916771 h 3499511"/>
              <a:gd name="connsiteX814" fmla="*/ 2587962 w 3519411"/>
              <a:gd name="connsiteY814" fmla="*/ 1916771 h 3499511"/>
              <a:gd name="connsiteX815" fmla="*/ 2587962 w 3519411"/>
              <a:gd name="connsiteY815" fmla="*/ 1939644 h 3499511"/>
              <a:gd name="connsiteX816" fmla="*/ 2329966 w 3519411"/>
              <a:gd name="connsiteY816" fmla="*/ 1939644 h 3499511"/>
              <a:gd name="connsiteX817" fmla="*/ 2329966 w 3519411"/>
              <a:gd name="connsiteY817" fmla="*/ 1944413 h 3499511"/>
              <a:gd name="connsiteX818" fmla="*/ 2587962 w 3519411"/>
              <a:gd name="connsiteY818" fmla="*/ 1944413 h 3499511"/>
              <a:gd name="connsiteX819" fmla="*/ 2587962 w 3519411"/>
              <a:gd name="connsiteY819" fmla="*/ 1967286 h 3499511"/>
              <a:gd name="connsiteX820" fmla="*/ 2329966 w 3519411"/>
              <a:gd name="connsiteY820" fmla="*/ 1967286 h 3499511"/>
              <a:gd name="connsiteX821" fmla="*/ 2329966 w 3519411"/>
              <a:gd name="connsiteY821" fmla="*/ 1972054 h 3499511"/>
              <a:gd name="connsiteX822" fmla="*/ 2587962 w 3519411"/>
              <a:gd name="connsiteY822" fmla="*/ 1972054 h 3499511"/>
              <a:gd name="connsiteX823" fmla="*/ 2587962 w 3519411"/>
              <a:gd name="connsiteY823" fmla="*/ 1994928 h 3499511"/>
              <a:gd name="connsiteX824" fmla="*/ 2329966 w 3519411"/>
              <a:gd name="connsiteY824" fmla="*/ 1994928 h 3499511"/>
              <a:gd name="connsiteX825" fmla="*/ 2329966 w 3519411"/>
              <a:gd name="connsiteY825" fmla="*/ 1999696 h 3499511"/>
              <a:gd name="connsiteX826" fmla="*/ 2587962 w 3519411"/>
              <a:gd name="connsiteY826" fmla="*/ 1999696 h 3499511"/>
              <a:gd name="connsiteX827" fmla="*/ 2587962 w 3519411"/>
              <a:gd name="connsiteY827" fmla="*/ 2022570 h 3499511"/>
              <a:gd name="connsiteX828" fmla="*/ 2329966 w 3519411"/>
              <a:gd name="connsiteY828" fmla="*/ 2022570 h 3499511"/>
              <a:gd name="connsiteX829" fmla="*/ 2329966 w 3519411"/>
              <a:gd name="connsiteY829" fmla="*/ 2027338 h 3499511"/>
              <a:gd name="connsiteX830" fmla="*/ 2587962 w 3519411"/>
              <a:gd name="connsiteY830" fmla="*/ 2027338 h 3499511"/>
              <a:gd name="connsiteX831" fmla="*/ 2587962 w 3519411"/>
              <a:gd name="connsiteY831" fmla="*/ 2050211 h 3499511"/>
              <a:gd name="connsiteX832" fmla="*/ 2329966 w 3519411"/>
              <a:gd name="connsiteY832" fmla="*/ 2050211 h 3499511"/>
              <a:gd name="connsiteX833" fmla="*/ 2329966 w 3519411"/>
              <a:gd name="connsiteY833" fmla="*/ 2054980 h 3499511"/>
              <a:gd name="connsiteX834" fmla="*/ 2587962 w 3519411"/>
              <a:gd name="connsiteY834" fmla="*/ 2054980 h 3499511"/>
              <a:gd name="connsiteX835" fmla="*/ 2587962 w 3519411"/>
              <a:gd name="connsiteY835" fmla="*/ 2077853 h 3499511"/>
              <a:gd name="connsiteX836" fmla="*/ 2329966 w 3519411"/>
              <a:gd name="connsiteY836" fmla="*/ 2077853 h 3499511"/>
              <a:gd name="connsiteX837" fmla="*/ 2329966 w 3519411"/>
              <a:gd name="connsiteY837" fmla="*/ 2082621 h 3499511"/>
              <a:gd name="connsiteX838" fmla="*/ 2587962 w 3519411"/>
              <a:gd name="connsiteY838" fmla="*/ 2082621 h 3499511"/>
              <a:gd name="connsiteX839" fmla="*/ 2587962 w 3519411"/>
              <a:gd name="connsiteY839" fmla="*/ 2105495 h 3499511"/>
              <a:gd name="connsiteX840" fmla="*/ 2329966 w 3519411"/>
              <a:gd name="connsiteY840" fmla="*/ 2105495 h 3499511"/>
              <a:gd name="connsiteX841" fmla="*/ 2329966 w 3519411"/>
              <a:gd name="connsiteY841" fmla="*/ 2110263 h 3499511"/>
              <a:gd name="connsiteX842" fmla="*/ 2587962 w 3519411"/>
              <a:gd name="connsiteY842" fmla="*/ 2110263 h 3499511"/>
              <a:gd name="connsiteX843" fmla="*/ 2587962 w 3519411"/>
              <a:gd name="connsiteY843" fmla="*/ 2133136 h 3499511"/>
              <a:gd name="connsiteX844" fmla="*/ 2329966 w 3519411"/>
              <a:gd name="connsiteY844" fmla="*/ 2133136 h 3499511"/>
              <a:gd name="connsiteX845" fmla="*/ 2329966 w 3519411"/>
              <a:gd name="connsiteY845" fmla="*/ 2137905 h 3499511"/>
              <a:gd name="connsiteX846" fmla="*/ 2587962 w 3519411"/>
              <a:gd name="connsiteY846" fmla="*/ 2137905 h 3499511"/>
              <a:gd name="connsiteX847" fmla="*/ 2587962 w 3519411"/>
              <a:gd name="connsiteY847" fmla="*/ 2160778 h 3499511"/>
              <a:gd name="connsiteX848" fmla="*/ 2329966 w 3519411"/>
              <a:gd name="connsiteY848" fmla="*/ 2160778 h 3499511"/>
              <a:gd name="connsiteX849" fmla="*/ 2329966 w 3519411"/>
              <a:gd name="connsiteY849" fmla="*/ 2165546 h 3499511"/>
              <a:gd name="connsiteX850" fmla="*/ 2587962 w 3519411"/>
              <a:gd name="connsiteY850" fmla="*/ 2165546 h 3499511"/>
              <a:gd name="connsiteX851" fmla="*/ 2587962 w 3519411"/>
              <a:gd name="connsiteY851" fmla="*/ 2188420 h 3499511"/>
              <a:gd name="connsiteX852" fmla="*/ 2329966 w 3519411"/>
              <a:gd name="connsiteY852" fmla="*/ 2188420 h 3499511"/>
              <a:gd name="connsiteX853" fmla="*/ 2329966 w 3519411"/>
              <a:gd name="connsiteY853" fmla="*/ 2193188 h 3499511"/>
              <a:gd name="connsiteX854" fmla="*/ 2587962 w 3519411"/>
              <a:gd name="connsiteY854" fmla="*/ 2193188 h 3499511"/>
              <a:gd name="connsiteX855" fmla="*/ 2587962 w 3519411"/>
              <a:gd name="connsiteY855" fmla="*/ 2216829 h 3499511"/>
              <a:gd name="connsiteX856" fmla="*/ 2329966 w 3519411"/>
              <a:gd name="connsiteY856" fmla="*/ 2216829 h 3499511"/>
              <a:gd name="connsiteX857" fmla="*/ 2329966 w 3519411"/>
              <a:gd name="connsiteY857" fmla="*/ 2220830 h 3499511"/>
              <a:gd name="connsiteX858" fmla="*/ 2616454 w 3519411"/>
              <a:gd name="connsiteY858" fmla="*/ 2220830 h 3499511"/>
              <a:gd name="connsiteX859" fmla="*/ 2616454 w 3519411"/>
              <a:gd name="connsiteY859" fmla="*/ 2193188 h 3499511"/>
              <a:gd name="connsiteX860" fmla="*/ 2587962 w 3519411"/>
              <a:gd name="connsiteY860" fmla="*/ 2193188 h 3499511"/>
              <a:gd name="connsiteX861" fmla="*/ 2587962 w 3519411"/>
              <a:gd name="connsiteY861" fmla="*/ 2188420 h 3499511"/>
              <a:gd name="connsiteX862" fmla="*/ 2616454 w 3519411"/>
              <a:gd name="connsiteY862" fmla="*/ 2188420 h 3499511"/>
              <a:gd name="connsiteX863" fmla="*/ 2616454 w 3519411"/>
              <a:gd name="connsiteY863" fmla="*/ 2165546 h 3499511"/>
              <a:gd name="connsiteX864" fmla="*/ 2587962 w 3519411"/>
              <a:gd name="connsiteY864" fmla="*/ 2165546 h 3499511"/>
              <a:gd name="connsiteX865" fmla="*/ 2587962 w 3519411"/>
              <a:gd name="connsiteY865" fmla="*/ 2160778 h 3499511"/>
              <a:gd name="connsiteX866" fmla="*/ 2616454 w 3519411"/>
              <a:gd name="connsiteY866" fmla="*/ 2160778 h 3499511"/>
              <a:gd name="connsiteX867" fmla="*/ 2616454 w 3519411"/>
              <a:gd name="connsiteY867" fmla="*/ 2137905 h 3499511"/>
              <a:gd name="connsiteX868" fmla="*/ 2587962 w 3519411"/>
              <a:gd name="connsiteY868" fmla="*/ 2137905 h 3499511"/>
              <a:gd name="connsiteX869" fmla="*/ 2587962 w 3519411"/>
              <a:gd name="connsiteY869" fmla="*/ 2133136 h 3499511"/>
              <a:gd name="connsiteX870" fmla="*/ 2616454 w 3519411"/>
              <a:gd name="connsiteY870" fmla="*/ 2133136 h 3499511"/>
              <a:gd name="connsiteX871" fmla="*/ 2616454 w 3519411"/>
              <a:gd name="connsiteY871" fmla="*/ 2110263 h 3499511"/>
              <a:gd name="connsiteX872" fmla="*/ 2587962 w 3519411"/>
              <a:gd name="connsiteY872" fmla="*/ 2110263 h 3499511"/>
              <a:gd name="connsiteX873" fmla="*/ 2587962 w 3519411"/>
              <a:gd name="connsiteY873" fmla="*/ 2105495 h 3499511"/>
              <a:gd name="connsiteX874" fmla="*/ 2616454 w 3519411"/>
              <a:gd name="connsiteY874" fmla="*/ 2105495 h 3499511"/>
              <a:gd name="connsiteX875" fmla="*/ 2616454 w 3519411"/>
              <a:gd name="connsiteY875" fmla="*/ 2082621 h 3499511"/>
              <a:gd name="connsiteX876" fmla="*/ 2587962 w 3519411"/>
              <a:gd name="connsiteY876" fmla="*/ 2082621 h 3499511"/>
              <a:gd name="connsiteX877" fmla="*/ 2587962 w 3519411"/>
              <a:gd name="connsiteY877" fmla="*/ 2077853 h 3499511"/>
              <a:gd name="connsiteX878" fmla="*/ 2616454 w 3519411"/>
              <a:gd name="connsiteY878" fmla="*/ 2077853 h 3499511"/>
              <a:gd name="connsiteX879" fmla="*/ 2616454 w 3519411"/>
              <a:gd name="connsiteY879" fmla="*/ 2054980 h 3499511"/>
              <a:gd name="connsiteX880" fmla="*/ 2587962 w 3519411"/>
              <a:gd name="connsiteY880" fmla="*/ 2054980 h 3499511"/>
              <a:gd name="connsiteX881" fmla="*/ 2587962 w 3519411"/>
              <a:gd name="connsiteY881" fmla="*/ 2050211 h 3499511"/>
              <a:gd name="connsiteX882" fmla="*/ 2616454 w 3519411"/>
              <a:gd name="connsiteY882" fmla="*/ 2050211 h 3499511"/>
              <a:gd name="connsiteX883" fmla="*/ 2616454 w 3519411"/>
              <a:gd name="connsiteY883" fmla="*/ 2027338 h 3499511"/>
              <a:gd name="connsiteX884" fmla="*/ 2587962 w 3519411"/>
              <a:gd name="connsiteY884" fmla="*/ 2027338 h 3499511"/>
              <a:gd name="connsiteX885" fmla="*/ 2587962 w 3519411"/>
              <a:gd name="connsiteY885" fmla="*/ 2022570 h 3499511"/>
              <a:gd name="connsiteX886" fmla="*/ 2616454 w 3519411"/>
              <a:gd name="connsiteY886" fmla="*/ 2022570 h 3499511"/>
              <a:gd name="connsiteX887" fmla="*/ 2616454 w 3519411"/>
              <a:gd name="connsiteY887" fmla="*/ 1999696 h 3499511"/>
              <a:gd name="connsiteX888" fmla="*/ 2587962 w 3519411"/>
              <a:gd name="connsiteY888" fmla="*/ 1999696 h 3499511"/>
              <a:gd name="connsiteX889" fmla="*/ 2587962 w 3519411"/>
              <a:gd name="connsiteY889" fmla="*/ 1994928 h 3499511"/>
              <a:gd name="connsiteX890" fmla="*/ 2616454 w 3519411"/>
              <a:gd name="connsiteY890" fmla="*/ 1994928 h 3499511"/>
              <a:gd name="connsiteX891" fmla="*/ 2616454 w 3519411"/>
              <a:gd name="connsiteY891" fmla="*/ 1972054 h 3499511"/>
              <a:gd name="connsiteX892" fmla="*/ 2587962 w 3519411"/>
              <a:gd name="connsiteY892" fmla="*/ 1972054 h 3499511"/>
              <a:gd name="connsiteX893" fmla="*/ 2587962 w 3519411"/>
              <a:gd name="connsiteY893" fmla="*/ 1967286 h 3499511"/>
              <a:gd name="connsiteX894" fmla="*/ 2616454 w 3519411"/>
              <a:gd name="connsiteY894" fmla="*/ 1967286 h 3499511"/>
              <a:gd name="connsiteX895" fmla="*/ 2616454 w 3519411"/>
              <a:gd name="connsiteY895" fmla="*/ 1944413 h 3499511"/>
              <a:gd name="connsiteX896" fmla="*/ 2587962 w 3519411"/>
              <a:gd name="connsiteY896" fmla="*/ 1944413 h 3499511"/>
              <a:gd name="connsiteX897" fmla="*/ 2587962 w 3519411"/>
              <a:gd name="connsiteY897" fmla="*/ 1939644 h 3499511"/>
              <a:gd name="connsiteX898" fmla="*/ 2616454 w 3519411"/>
              <a:gd name="connsiteY898" fmla="*/ 1939644 h 3499511"/>
              <a:gd name="connsiteX899" fmla="*/ 2616454 w 3519411"/>
              <a:gd name="connsiteY899" fmla="*/ 1916771 h 3499511"/>
              <a:gd name="connsiteX900" fmla="*/ 2587962 w 3519411"/>
              <a:gd name="connsiteY900" fmla="*/ 1916771 h 3499511"/>
              <a:gd name="connsiteX901" fmla="*/ 2587962 w 3519411"/>
              <a:gd name="connsiteY901" fmla="*/ 1912003 h 3499511"/>
              <a:gd name="connsiteX902" fmla="*/ 2616454 w 3519411"/>
              <a:gd name="connsiteY902" fmla="*/ 1912003 h 3499511"/>
              <a:gd name="connsiteX903" fmla="*/ 2616454 w 3519411"/>
              <a:gd name="connsiteY903" fmla="*/ 1889129 h 3499511"/>
              <a:gd name="connsiteX904" fmla="*/ 2587962 w 3519411"/>
              <a:gd name="connsiteY904" fmla="*/ 1889129 h 3499511"/>
              <a:gd name="connsiteX905" fmla="*/ 2587962 w 3519411"/>
              <a:gd name="connsiteY905" fmla="*/ 1884361 h 3499511"/>
              <a:gd name="connsiteX906" fmla="*/ 2616454 w 3519411"/>
              <a:gd name="connsiteY906" fmla="*/ 1884361 h 3499511"/>
              <a:gd name="connsiteX907" fmla="*/ 2616454 w 3519411"/>
              <a:gd name="connsiteY907" fmla="*/ 1861488 h 3499511"/>
              <a:gd name="connsiteX908" fmla="*/ 2587962 w 3519411"/>
              <a:gd name="connsiteY908" fmla="*/ 1861488 h 3499511"/>
              <a:gd name="connsiteX909" fmla="*/ 2587962 w 3519411"/>
              <a:gd name="connsiteY909" fmla="*/ 1856719 h 3499511"/>
              <a:gd name="connsiteX910" fmla="*/ 2616454 w 3519411"/>
              <a:gd name="connsiteY910" fmla="*/ 1856719 h 3499511"/>
              <a:gd name="connsiteX911" fmla="*/ 2616454 w 3519411"/>
              <a:gd name="connsiteY911" fmla="*/ 1833846 h 3499511"/>
              <a:gd name="connsiteX912" fmla="*/ 2587962 w 3519411"/>
              <a:gd name="connsiteY912" fmla="*/ 1833846 h 3499511"/>
              <a:gd name="connsiteX913" fmla="*/ 2587962 w 3519411"/>
              <a:gd name="connsiteY913" fmla="*/ 1829078 h 3499511"/>
              <a:gd name="connsiteX914" fmla="*/ 2616454 w 3519411"/>
              <a:gd name="connsiteY914" fmla="*/ 1829078 h 3499511"/>
              <a:gd name="connsiteX915" fmla="*/ 2616454 w 3519411"/>
              <a:gd name="connsiteY915" fmla="*/ 1806204 h 3499511"/>
              <a:gd name="connsiteX916" fmla="*/ 2587962 w 3519411"/>
              <a:gd name="connsiteY916" fmla="*/ 1806204 h 3499511"/>
              <a:gd name="connsiteX917" fmla="*/ 2587962 w 3519411"/>
              <a:gd name="connsiteY917" fmla="*/ 1801436 h 3499511"/>
              <a:gd name="connsiteX918" fmla="*/ 2616454 w 3519411"/>
              <a:gd name="connsiteY918" fmla="*/ 1801436 h 3499511"/>
              <a:gd name="connsiteX919" fmla="*/ 2616454 w 3519411"/>
              <a:gd name="connsiteY919" fmla="*/ 1778563 h 3499511"/>
              <a:gd name="connsiteX920" fmla="*/ 2587962 w 3519411"/>
              <a:gd name="connsiteY920" fmla="*/ 1778563 h 3499511"/>
              <a:gd name="connsiteX921" fmla="*/ 2587962 w 3519411"/>
              <a:gd name="connsiteY921" fmla="*/ 1773794 h 3499511"/>
              <a:gd name="connsiteX922" fmla="*/ 2616454 w 3519411"/>
              <a:gd name="connsiteY922" fmla="*/ 1773794 h 3499511"/>
              <a:gd name="connsiteX923" fmla="*/ 2616454 w 3519411"/>
              <a:gd name="connsiteY923" fmla="*/ 1750921 h 3499511"/>
              <a:gd name="connsiteX924" fmla="*/ 2587962 w 3519411"/>
              <a:gd name="connsiteY924" fmla="*/ 1750921 h 3499511"/>
              <a:gd name="connsiteX925" fmla="*/ 2587962 w 3519411"/>
              <a:gd name="connsiteY925" fmla="*/ 1746153 h 3499511"/>
              <a:gd name="connsiteX926" fmla="*/ 2616454 w 3519411"/>
              <a:gd name="connsiteY926" fmla="*/ 1746153 h 3499511"/>
              <a:gd name="connsiteX927" fmla="*/ 2616454 w 3519411"/>
              <a:gd name="connsiteY927" fmla="*/ 1723279 h 3499511"/>
              <a:gd name="connsiteX928" fmla="*/ 2587962 w 3519411"/>
              <a:gd name="connsiteY928" fmla="*/ 1723279 h 3499511"/>
              <a:gd name="connsiteX929" fmla="*/ 2587962 w 3519411"/>
              <a:gd name="connsiteY929" fmla="*/ 1718511 h 3499511"/>
              <a:gd name="connsiteX930" fmla="*/ 2616454 w 3519411"/>
              <a:gd name="connsiteY930" fmla="*/ 1718511 h 3499511"/>
              <a:gd name="connsiteX931" fmla="*/ 2616454 w 3519411"/>
              <a:gd name="connsiteY931" fmla="*/ 1695637 h 3499511"/>
              <a:gd name="connsiteX932" fmla="*/ 2587962 w 3519411"/>
              <a:gd name="connsiteY932" fmla="*/ 1695637 h 3499511"/>
              <a:gd name="connsiteX933" fmla="*/ 2587962 w 3519411"/>
              <a:gd name="connsiteY933" fmla="*/ 1690869 h 3499511"/>
              <a:gd name="connsiteX934" fmla="*/ 2616454 w 3519411"/>
              <a:gd name="connsiteY934" fmla="*/ 1690869 h 3499511"/>
              <a:gd name="connsiteX935" fmla="*/ 2616454 w 3519411"/>
              <a:gd name="connsiteY935" fmla="*/ 1667996 h 3499511"/>
              <a:gd name="connsiteX936" fmla="*/ 2587962 w 3519411"/>
              <a:gd name="connsiteY936" fmla="*/ 1667996 h 3499511"/>
              <a:gd name="connsiteX937" fmla="*/ 2587962 w 3519411"/>
              <a:gd name="connsiteY937" fmla="*/ 1663227 h 3499511"/>
              <a:gd name="connsiteX938" fmla="*/ 2616454 w 3519411"/>
              <a:gd name="connsiteY938" fmla="*/ 1663227 h 3499511"/>
              <a:gd name="connsiteX939" fmla="*/ 2616454 w 3519411"/>
              <a:gd name="connsiteY939" fmla="*/ 1640354 h 3499511"/>
              <a:gd name="connsiteX940" fmla="*/ 2587962 w 3519411"/>
              <a:gd name="connsiteY940" fmla="*/ 1640354 h 3499511"/>
              <a:gd name="connsiteX941" fmla="*/ 2587962 w 3519411"/>
              <a:gd name="connsiteY941" fmla="*/ 1635586 h 3499511"/>
              <a:gd name="connsiteX942" fmla="*/ 2616454 w 3519411"/>
              <a:gd name="connsiteY942" fmla="*/ 1635586 h 3499511"/>
              <a:gd name="connsiteX943" fmla="*/ 2616454 w 3519411"/>
              <a:gd name="connsiteY943" fmla="*/ 1612712 h 3499511"/>
              <a:gd name="connsiteX944" fmla="*/ 2587962 w 3519411"/>
              <a:gd name="connsiteY944" fmla="*/ 1612712 h 3499511"/>
              <a:gd name="connsiteX945" fmla="*/ 2587962 w 3519411"/>
              <a:gd name="connsiteY945" fmla="*/ 1607944 h 3499511"/>
              <a:gd name="connsiteX946" fmla="*/ 2616454 w 3519411"/>
              <a:gd name="connsiteY946" fmla="*/ 1607944 h 3499511"/>
              <a:gd name="connsiteX947" fmla="*/ 2616454 w 3519411"/>
              <a:gd name="connsiteY947" fmla="*/ 1585071 h 3499511"/>
              <a:gd name="connsiteX948" fmla="*/ 2587962 w 3519411"/>
              <a:gd name="connsiteY948" fmla="*/ 1585071 h 3499511"/>
              <a:gd name="connsiteX949" fmla="*/ 2587962 w 3519411"/>
              <a:gd name="connsiteY949" fmla="*/ 1580302 h 3499511"/>
              <a:gd name="connsiteX950" fmla="*/ 2616454 w 3519411"/>
              <a:gd name="connsiteY950" fmla="*/ 1580302 h 3499511"/>
              <a:gd name="connsiteX951" fmla="*/ 2616454 w 3519411"/>
              <a:gd name="connsiteY951" fmla="*/ 1557429 h 3499511"/>
              <a:gd name="connsiteX952" fmla="*/ 2587962 w 3519411"/>
              <a:gd name="connsiteY952" fmla="*/ 1557429 h 3499511"/>
              <a:gd name="connsiteX953" fmla="*/ 2587962 w 3519411"/>
              <a:gd name="connsiteY953" fmla="*/ 1552661 h 3499511"/>
              <a:gd name="connsiteX954" fmla="*/ 2616454 w 3519411"/>
              <a:gd name="connsiteY954" fmla="*/ 1552661 h 3499511"/>
              <a:gd name="connsiteX955" fmla="*/ 2616454 w 3519411"/>
              <a:gd name="connsiteY955" fmla="*/ 1529787 h 3499511"/>
              <a:gd name="connsiteX956" fmla="*/ 2587962 w 3519411"/>
              <a:gd name="connsiteY956" fmla="*/ 1529787 h 3499511"/>
              <a:gd name="connsiteX957" fmla="*/ 2587962 w 3519411"/>
              <a:gd name="connsiteY957" fmla="*/ 1525019 h 3499511"/>
              <a:gd name="connsiteX958" fmla="*/ 2616454 w 3519411"/>
              <a:gd name="connsiteY958" fmla="*/ 1525019 h 3499511"/>
              <a:gd name="connsiteX959" fmla="*/ 2616454 w 3519411"/>
              <a:gd name="connsiteY959" fmla="*/ 1502146 h 3499511"/>
              <a:gd name="connsiteX960" fmla="*/ 2587962 w 3519411"/>
              <a:gd name="connsiteY960" fmla="*/ 1502146 h 3499511"/>
              <a:gd name="connsiteX961" fmla="*/ 2587962 w 3519411"/>
              <a:gd name="connsiteY961" fmla="*/ 1497377 h 3499511"/>
              <a:gd name="connsiteX962" fmla="*/ 2616454 w 3519411"/>
              <a:gd name="connsiteY962" fmla="*/ 1497377 h 3499511"/>
              <a:gd name="connsiteX963" fmla="*/ 2616454 w 3519411"/>
              <a:gd name="connsiteY963" fmla="*/ 1474504 h 3499511"/>
              <a:gd name="connsiteX964" fmla="*/ 2587962 w 3519411"/>
              <a:gd name="connsiteY964" fmla="*/ 1474504 h 3499511"/>
              <a:gd name="connsiteX965" fmla="*/ 2587962 w 3519411"/>
              <a:gd name="connsiteY965" fmla="*/ 1469736 h 3499511"/>
              <a:gd name="connsiteX966" fmla="*/ 2616454 w 3519411"/>
              <a:gd name="connsiteY966" fmla="*/ 1469736 h 3499511"/>
              <a:gd name="connsiteX967" fmla="*/ 2616454 w 3519411"/>
              <a:gd name="connsiteY967" fmla="*/ 1446862 h 3499511"/>
              <a:gd name="connsiteX968" fmla="*/ 2587962 w 3519411"/>
              <a:gd name="connsiteY968" fmla="*/ 1446862 h 3499511"/>
              <a:gd name="connsiteX969" fmla="*/ 2587962 w 3519411"/>
              <a:gd name="connsiteY969" fmla="*/ 1442094 h 3499511"/>
              <a:gd name="connsiteX970" fmla="*/ 2616454 w 3519411"/>
              <a:gd name="connsiteY970" fmla="*/ 1442094 h 3499511"/>
              <a:gd name="connsiteX971" fmla="*/ 2616454 w 3519411"/>
              <a:gd name="connsiteY971" fmla="*/ 1419220 h 3499511"/>
              <a:gd name="connsiteX972" fmla="*/ 2587962 w 3519411"/>
              <a:gd name="connsiteY972" fmla="*/ 1419220 h 3499511"/>
              <a:gd name="connsiteX973" fmla="*/ 2587962 w 3519411"/>
              <a:gd name="connsiteY973" fmla="*/ 1414452 h 3499511"/>
              <a:gd name="connsiteX974" fmla="*/ 2616454 w 3519411"/>
              <a:gd name="connsiteY974" fmla="*/ 1414452 h 3499511"/>
              <a:gd name="connsiteX975" fmla="*/ 2616454 w 3519411"/>
              <a:gd name="connsiteY975" fmla="*/ 1391579 h 3499511"/>
              <a:gd name="connsiteX976" fmla="*/ 2587962 w 3519411"/>
              <a:gd name="connsiteY976" fmla="*/ 1391579 h 3499511"/>
              <a:gd name="connsiteX977" fmla="*/ 2587962 w 3519411"/>
              <a:gd name="connsiteY977" fmla="*/ 1386811 h 3499511"/>
              <a:gd name="connsiteX978" fmla="*/ 2616454 w 3519411"/>
              <a:gd name="connsiteY978" fmla="*/ 1386811 h 3499511"/>
              <a:gd name="connsiteX979" fmla="*/ 2616454 w 3519411"/>
              <a:gd name="connsiteY979" fmla="*/ 1363937 h 3499511"/>
              <a:gd name="connsiteX980" fmla="*/ 2587962 w 3519411"/>
              <a:gd name="connsiteY980" fmla="*/ 1363937 h 3499511"/>
              <a:gd name="connsiteX981" fmla="*/ 2587962 w 3519411"/>
              <a:gd name="connsiteY981" fmla="*/ 1359169 h 3499511"/>
              <a:gd name="connsiteX982" fmla="*/ 2616454 w 3519411"/>
              <a:gd name="connsiteY982" fmla="*/ 1359169 h 3499511"/>
              <a:gd name="connsiteX983" fmla="*/ 2616454 w 3519411"/>
              <a:gd name="connsiteY983" fmla="*/ 1336295 h 3499511"/>
              <a:gd name="connsiteX984" fmla="*/ 2587962 w 3519411"/>
              <a:gd name="connsiteY984" fmla="*/ 1336295 h 3499511"/>
              <a:gd name="connsiteX985" fmla="*/ 2587962 w 3519411"/>
              <a:gd name="connsiteY985" fmla="*/ 1331527 h 3499511"/>
              <a:gd name="connsiteX986" fmla="*/ 2616454 w 3519411"/>
              <a:gd name="connsiteY986" fmla="*/ 1331527 h 3499511"/>
              <a:gd name="connsiteX987" fmla="*/ 2616454 w 3519411"/>
              <a:gd name="connsiteY987" fmla="*/ 1308654 h 3499511"/>
              <a:gd name="connsiteX988" fmla="*/ 2587962 w 3519411"/>
              <a:gd name="connsiteY988" fmla="*/ 1308654 h 3499511"/>
              <a:gd name="connsiteX989" fmla="*/ 2587962 w 3519411"/>
              <a:gd name="connsiteY989" fmla="*/ 1303885 h 3499511"/>
              <a:gd name="connsiteX990" fmla="*/ 2616454 w 3519411"/>
              <a:gd name="connsiteY990" fmla="*/ 1303885 h 3499511"/>
              <a:gd name="connsiteX991" fmla="*/ 2616454 w 3519411"/>
              <a:gd name="connsiteY991" fmla="*/ 1281012 h 3499511"/>
              <a:gd name="connsiteX992" fmla="*/ 2587962 w 3519411"/>
              <a:gd name="connsiteY992" fmla="*/ 1281012 h 3499511"/>
              <a:gd name="connsiteX993" fmla="*/ 2587962 w 3519411"/>
              <a:gd name="connsiteY993" fmla="*/ 1276244 h 3499511"/>
              <a:gd name="connsiteX994" fmla="*/ 2616454 w 3519411"/>
              <a:gd name="connsiteY994" fmla="*/ 1276244 h 3499511"/>
              <a:gd name="connsiteX995" fmla="*/ 2616454 w 3519411"/>
              <a:gd name="connsiteY995" fmla="*/ 1248602 h 3499511"/>
              <a:gd name="connsiteX996" fmla="*/ 2289187 w 3519411"/>
              <a:gd name="connsiteY996" fmla="*/ 1248602 h 3499511"/>
              <a:gd name="connsiteX997" fmla="*/ 2289187 w 3519411"/>
              <a:gd name="connsiteY997" fmla="*/ 1276244 h 3499511"/>
              <a:gd name="connsiteX998" fmla="*/ 2301506 w 3519411"/>
              <a:gd name="connsiteY998" fmla="*/ 1276244 h 3499511"/>
              <a:gd name="connsiteX999" fmla="*/ 2301506 w 3519411"/>
              <a:gd name="connsiteY999" fmla="*/ 1281012 h 3499511"/>
              <a:gd name="connsiteX1000" fmla="*/ 2289187 w 3519411"/>
              <a:gd name="connsiteY1000" fmla="*/ 1281012 h 3499511"/>
              <a:gd name="connsiteX1001" fmla="*/ 2289187 w 3519411"/>
              <a:gd name="connsiteY1001" fmla="*/ 1303885 h 3499511"/>
              <a:gd name="connsiteX1002" fmla="*/ 2301506 w 3519411"/>
              <a:gd name="connsiteY1002" fmla="*/ 1303885 h 3499511"/>
              <a:gd name="connsiteX1003" fmla="*/ 2301506 w 3519411"/>
              <a:gd name="connsiteY1003" fmla="*/ 1308654 h 3499511"/>
              <a:gd name="connsiteX1004" fmla="*/ 2289187 w 3519411"/>
              <a:gd name="connsiteY1004" fmla="*/ 1308654 h 3499511"/>
              <a:gd name="connsiteX1005" fmla="*/ 2289187 w 3519411"/>
              <a:gd name="connsiteY1005" fmla="*/ 1331527 h 3499511"/>
              <a:gd name="connsiteX1006" fmla="*/ 2301506 w 3519411"/>
              <a:gd name="connsiteY1006" fmla="*/ 1331527 h 3499511"/>
              <a:gd name="connsiteX1007" fmla="*/ 2301506 w 3519411"/>
              <a:gd name="connsiteY1007" fmla="*/ 1336295 h 3499511"/>
              <a:gd name="connsiteX1008" fmla="*/ 2289187 w 3519411"/>
              <a:gd name="connsiteY1008" fmla="*/ 1336295 h 3499511"/>
              <a:gd name="connsiteX1009" fmla="*/ 2289187 w 3519411"/>
              <a:gd name="connsiteY1009" fmla="*/ 1359169 h 3499511"/>
              <a:gd name="connsiteX1010" fmla="*/ 2301506 w 3519411"/>
              <a:gd name="connsiteY1010" fmla="*/ 1359169 h 3499511"/>
              <a:gd name="connsiteX1011" fmla="*/ 2301506 w 3519411"/>
              <a:gd name="connsiteY1011" fmla="*/ 1363937 h 3499511"/>
              <a:gd name="connsiteX1012" fmla="*/ 2289187 w 3519411"/>
              <a:gd name="connsiteY1012" fmla="*/ 1363937 h 3499511"/>
              <a:gd name="connsiteX1013" fmla="*/ 2289187 w 3519411"/>
              <a:gd name="connsiteY1013" fmla="*/ 1386811 h 3499511"/>
              <a:gd name="connsiteX1014" fmla="*/ 2301506 w 3519411"/>
              <a:gd name="connsiteY1014" fmla="*/ 1386811 h 3499511"/>
              <a:gd name="connsiteX1015" fmla="*/ 2301506 w 3519411"/>
              <a:gd name="connsiteY1015" fmla="*/ 1391579 h 3499511"/>
              <a:gd name="connsiteX1016" fmla="*/ 2289187 w 3519411"/>
              <a:gd name="connsiteY1016" fmla="*/ 1391579 h 3499511"/>
              <a:gd name="connsiteX1017" fmla="*/ 2289187 w 3519411"/>
              <a:gd name="connsiteY1017" fmla="*/ 1414452 h 3499511"/>
              <a:gd name="connsiteX1018" fmla="*/ 2301506 w 3519411"/>
              <a:gd name="connsiteY1018" fmla="*/ 1414452 h 3499511"/>
              <a:gd name="connsiteX1019" fmla="*/ 2301506 w 3519411"/>
              <a:gd name="connsiteY1019" fmla="*/ 1419220 h 3499511"/>
              <a:gd name="connsiteX1020" fmla="*/ 2289187 w 3519411"/>
              <a:gd name="connsiteY1020" fmla="*/ 1419220 h 3499511"/>
              <a:gd name="connsiteX1021" fmla="*/ 2289187 w 3519411"/>
              <a:gd name="connsiteY1021" fmla="*/ 1442094 h 3499511"/>
              <a:gd name="connsiteX1022" fmla="*/ 2301506 w 3519411"/>
              <a:gd name="connsiteY1022" fmla="*/ 1442094 h 3499511"/>
              <a:gd name="connsiteX1023" fmla="*/ 2301506 w 3519411"/>
              <a:gd name="connsiteY1023" fmla="*/ 1446862 h 3499511"/>
              <a:gd name="connsiteX1024" fmla="*/ 2289187 w 3519411"/>
              <a:gd name="connsiteY1024" fmla="*/ 1446862 h 3499511"/>
              <a:gd name="connsiteX1025" fmla="*/ 2289187 w 3519411"/>
              <a:gd name="connsiteY1025" fmla="*/ 1469736 h 3499511"/>
              <a:gd name="connsiteX1026" fmla="*/ 2301506 w 3519411"/>
              <a:gd name="connsiteY1026" fmla="*/ 1469736 h 3499511"/>
              <a:gd name="connsiteX1027" fmla="*/ 2301506 w 3519411"/>
              <a:gd name="connsiteY1027" fmla="*/ 1474504 h 3499511"/>
              <a:gd name="connsiteX1028" fmla="*/ 2289187 w 3519411"/>
              <a:gd name="connsiteY1028" fmla="*/ 1474504 h 3499511"/>
              <a:gd name="connsiteX1029" fmla="*/ 2289187 w 3519411"/>
              <a:gd name="connsiteY1029" fmla="*/ 1497377 h 3499511"/>
              <a:gd name="connsiteX1030" fmla="*/ 2301506 w 3519411"/>
              <a:gd name="connsiteY1030" fmla="*/ 1497377 h 3499511"/>
              <a:gd name="connsiteX1031" fmla="*/ 2301506 w 3519411"/>
              <a:gd name="connsiteY1031" fmla="*/ 1502146 h 3499511"/>
              <a:gd name="connsiteX1032" fmla="*/ 2289187 w 3519411"/>
              <a:gd name="connsiteY1032" fmla="*/ 1502146 h 3499511"/>
              <a:gd name="connsiteX1033" fmla="*/ 2289187 w 3519411"/>
              <a:gd name="connsiteY1033" fmla="*/ 1525019 h 3499511"/>
              <a:gd name="connsiteX1034" fmla="*/ 2301506 w 3519411"/>
              <a:gd name="connsiteY1034" fmla="*/ 1525019 h 3499511"/>
              <a:gd name="connsiteX1035" fmla="*/ 2301506 w 3519411"/>
              <a:gd name="connsiteY1035" fmla="*/ 1529787 h 3499511"/>
              <a:gd name="connsiteX1036" fmla="*/ 2289187 w 3519411"/>
              <a:gd name="connsiteY1036" fmla="*/ 1529787 h 3499511"/>
              <a:gd name="connsiteX1037" fmla="*/ 2289187 w 3519411"/>
              <a:gd name="connsiteY1037" fmla="*/ 1552661 h 3499511"/>
              <a:gd name="connsiteX1038" fmla="*/ 2301506 w 3519411"/>
              <a:gd name="connsiteY1038" fmla="*/ 1552661 h 3499511"/>
              <a:gd name="connsiteX1039" fmla="*/ 2301506 w 3519411"/>
              <a:gd name="connsiteY1039" fmla="*/ 1557429 h 3499511"/>
              <a:gd name="connsiteX1040" fmla="*/ 2289187 w 3519411"/>
              <a:gd name="connsiteY1040" fmla="*/ 1557429 h 3499511"/>
              <a:gd name="connsiteX1041" fmla="*/ 2289187 w 3519411"/>
              <a:gd name="connsiteY1041" fmla="*/ 1580302 h 3499511"/>
              <a:gd name="connsiteX1042" fmla="*/ 2301506 w 3519411"/>
              <a:gd name="connsiteY1042" fmla="*/ 1580302 h 3499511"/>
              <a:gd name="connsiteX1043" fmla="*/ 2301506 w 3519411"/>
              <a:gd name="connsiteY1043" fmla="*/ 1585071 h 3499511"/>
              <a:gd name="connsiteX1044" fmla="*/ 2289187 w 3519411"/>
              <a:gd name="connsiteY1044" fmla="*/ 1585071 h 3499511"/>
              <a:gd name="connsiteX1045" fmla="*/ 2289187 w 3519411"/>
              <a:gd name="connsiteY1045" fmla="*/ 1607944 h 3499511"/>
              <a:gd name="connsiteX1046" fmla="*/ 2301506 w 3519411"/>
              <a:gd name="connsiteY1046" fmla="*/ 1607944 h 3499511"/>
              <a:gd name="connsiteX1047" fmla="*/ 2301506 w 3519411"/>
              <a:gd name="connsiteY1047" fmla="*/ 1612712 h 3499511"/>
              <a:gd name="connsiteX1048" fmla="*/ 2289187 w 3519411"/>
              <a:gd name="connsiteY1048" fmla="*/ 1612712 h 3499511"/>
              <a:gd name="connsiteX1049" fmla="*/ 2289187 w 3519411"/>
              <a:gd name="connsiteY1049" fmla="*/ 1635586 h 3499511"/>
              <a:gd name="connsiteX1050" fmla="*/ 2301506 w 3519411"/>
              <a:gd name="connsiteY1050" fmla="*/ 1635586 h 3499511"/>
              <a:gd name="connsiteX1051" fmla="*/ 2301506 w 3519411"/>
              <a:gd name="connsiteY1051" fmla="*/ 1640354 h 3499511"/>
              <a:gd name="connsiteX1052" fmla="*/ 2289187 w 3519411"/>
              <a:gd name="connsiteY1052" fmla="*/ 1640354 h 3499511"/>
              <a:gd name="connsiteX1053" fmla="*/ 2289187 w 3519411"/>
              <a:gd name="connsiteY1053" fmla="*/ 1663227 h 3499511"/>
              <a:gd name="connsiteX1054" fmla="*/ 2301506 w 3519411"/>
              <a:gd name="connsiteY1054" fmla="*/ 1663227 h 3499511"/>
              <a:gd name="connsiteX1055" fmla="*/ 2301506 w 3519411"/>
              <a:gd name="connsiteY1055" fmla="*/ 1667996 h 3499511"/>
              <a:gd name="connsiteX1056" fmla="*/ 2289187 w 3519411"/>
              <a:gd name="connsiteY1056" fmla="*/ 1667996 h 3499511"/>
              <a:gd name="connsiteX1057" fmla="*/ 2289187 w 3519411"/>
              <a:gd name="connsiteY1057" fmla="*/ 1690869 h 3499511"/>
              <a:gd name="connsiteX1058" fmla="*/ 2301506 w 3519411"/>
              <a:gd name="connsiteY1058" fmla="*/ 1690869 h 3499511"/>
              <a:gd name="connsiteX1059" fmla="*/ 2301506 w 3519411"/>
              <a:gd name="connsiteY1059" fmla="*/ 1695637 h 3499511"/>
              <a:gd name="connsiteX1060" fmla="*/ 2289187 w 3519411"/>
              <a:gd name="connsiteY1060" fmla="*/ 1695637 h 3499511"/>
              <a:gd name="connsiteX1061" fmla="*/ 2289187 w 3519411"/>
              <a:gd name="connsiteY1061" fmla="*/ 1718511 h 3499511"/>
              <a:gd name="connsiteX1062" fmla="*/ 2301506 w 3519411"/>
              <a:gd name="connsiteY1062" fmla="*/ 1718511 h 3499511"/>
              <a:gd name="connsiteX1063" fmla="*/ 2301506 w 3519411"/>
              <a:gd name="connsiteY1063" fmla="*/ 1723279 h 3499511"/>
              <a:gd name="connsiteX1064" fmla="*/ 2289187 w 3519411"/>
              <a:gd name="connsiteY1064" fmla="*/ 1723279 h 3499511"/>
              <a:gd name="connsiteX1065" fmla="*/ 2289187 w 3519411"/>
              <a:gd name="connsiteY1065" fmla="*/ 1746153 h 3499511"/>
              <a:gd name="connsiteX1066" fmla="*/ 2301506 w 3519411"/>
              <a:gd name="connsiteY1066" fmla="*/ 1746153 h 3499511"/>
              <a:gd name="connsiteX1067" fmla="*/ 2301506 w 3519411"/>
              <a:gd name="connsiteY1067" fmla="*/ 1750921 h 3499511"/>
              <a:gd name="connsiteX1068" fmla="*/ 2289187 w 3519411"/>
              <a:gd name="connsiteY1068" fmla="*/ 1750921 h 3499511"/>
              <a:gd name="connsiteX1069" fmla="*/ 2289187 w 3519411"/>
              <a:gd name="connsiteY1069" fmla="*/ 1773794 h 3499511"/>
              <a:gd name="connsiteX1070" fmla="*/ 2301506 w 3519411"/>
              <a:gd name="connsiteY1070" fmla="*/ 1773794 h 3499511"/>
              <a:gd name="connsiteX1071" fmla="*/ 2301506 w 3519411"/>
              <a:gd name="connsiteY1071" fmla="*/ 1778563 h 3499511"/>
              <a:gd name="connsiteX1072" fmla="*/ 2289187 w 3519411"/>
              <a:gd name="connsiteY1072" fmla="*/ 1778563 h 3499511"/>
              <a:gd name="connsiteX1073" fmla="*/ 2289187 w 3519411"/>
              <a:gd name="connsiteY1073" fmla="*/ 1801436 h 3499511"/>
              <a:gd name="connsiteX1074" fmla="*/ 2301506 w 3519411"/>
              <a:gd name="connsiteY1074" fmla="*/ 1801436 h 3499511"/>
              <a:gd name="connsiteX1075" fmla="*/ 2301506 w 3519411"/>
              <a:gd name="connsiteY1075" fmla="*/ 1806204 h 3499511"/>
              <a:gd name="connsiteX1076" fmla="*/ 2289187 w 3519411"/>
              <a:gd name="connsiteY1076" fmla="*/ 1806204 h 3499511"/>
              <a:gd name="connsiteX1077" fmla="*/ 2289187 w 3519411"/>
              <a:gd name="connsiteY1077" fmla="*/ 1829078 h 3499511"/>
              <a:gd name="connsiteX1078" fmla="*/ 2301506 w 3519411"/>
              <a:gd name="connsiteY1078" fmla="*/ 1829078 h 3499511"/>
              <a:gd name="connsiteX1079" fmla="*/ 2301506 w 3519411"/>
              <a:gd name="connsiteY1079" fmla="*/ 1833846 h 3499511"/>
              <a:gd name="connsiteX1080" fmla="*/ 2289187 w 3519411"/>
              <a:gd name="connsiteY1080" fmla="*/ 1833846 h 3499511"/>
              <a:gd name="connsiteX1081" fmla="*/ 2289187 w 3519411"/>
              <a:gd name="connsiteY1081" fmla="*/ 1856719 h 3499511"/>
              <a:gd name="connsiteX1082" fmla="*/ 2301506 w 3519411"/>
              <a:gd name="connsiteY1082" fmla="*/ 1856719 h 3499511"/>
              <a:gd name="connsiteX1083" fmla="*/ 2301506 w 3519411"/>
              <a:gd name="connsiteY1083" fmla="*/ 1861488 h 3499511"/>
              <a:gd name="connsiteX1084" fmla="*/ 2289187 w 3519411"/>
              <a:gd name="connsiteY1084" fmla="*/ 1861488 h 3499511"/>
              <a:gd name="connsiteX1085" fmla="*/ 2289187 w 3519411"/>
              <a:gd name="connsiteY1085" fmla="*/ 1884361 h 3499511"/>
              <a:gd name="connsiteX1086" fmla="*/ 2301506 w 3519411"/>
              <a:gd name="connsiteY1086" fmla="*/ 1884361 h 3499511"/>
              <a:gd name="connsiteX1087" fmla="*/ 2301506 w 3519411"/>
              <a:gd name="connsiteY1087" fmla="*/ 1889129 h 3499511"/>
              <a:gd name="connsiteX1088" fmla="*/ 2289187 w 3519411"/>
              <a:gd name="connsiteY1088" fmla="*/ 1889129 h 3499511"/>
              <a:gd name="connsiteX1089" fmla="*/ 2289187 w 3519411"/>
              <a:gd name="connsiteY1089" fmla="*/ 1912003 h 3499511"/>
              <a:gd name="connsiteX1090" fmla="*/ 2301506 w 3519411"/>
              <a:gd name="connsiteY1090" fmla="*/ 1912003 h 3499511"/>
              <a:gd name="connsiteX1091" fmla="*/ 2301506 w 3519411"/>
              <a:gd name="connsiteY1091" fmla="*/ 1916771 h 3499511"/>
              <a:gd name="connsiteX1092" fmla="*/ 2289187 w 3519411"/>
              <a:gd name="connsiteY1092" fmla="*/ 1916771 h 3499511"/>
              <a:gd name="connsiteX1093" fmla="*/ 2289187 w 3519411"/>
              <a:gd name="connsiteY1093" fmla="*/ 1939644 h 3499511"/>
              <a:gd name="connsiteX1094" fmla="*/ 2301506 w 3519411"/>
              <a:gd name="connsiteY1094" fmla="*/ 1939644 h 3499511"/>
              <a:gd name="connsiteX1095" fmla="*/ 2301506 w 3519411"/>
              <a:gd name="connsiteY1095" fmla="*/ 1944413 h 3499511"/>
              <a:gd name="connsiteX1096" fmla="*/ 2289187 w 3519411"/>
              <a:gd name="connsiteY1096" fmla="*/ 1944413 h 3499511"/>
              <a:gd name="connsiteX1097" fmla="*/ 2289187 w 3519411"/>
              <a:gd name="connsiteY1097" fmla="*/ 1967286 h 3499511"/>
              <a:gd name="connsiteX1098" fmla="*/ 2301506 w 3519411"/>
              <a:gd name="connsiteY1098" fmla="*/ 1967286 h 3499511"/>
              <a:gd name="connsiteX1099" fmla="*/ 2301506 w 3519411"/>
              <a:gd name="connsiteY1099" fmla="*/ 1972054 h 3499511"/>
              <a:gd name="connsiteX1100" fmla="*/ 2289187 w 3519411"/>
              <a:gd name="connsiteY1100" fmla="*/ 1972054 h 3499511"/>
              <a:gd name="connsiteX1101" fmla="*/ 2289187 w 3519411"/>
              <a:gd name="connsiteY1101" fmla="*/ 1994928 h 3499511"/>
              <a:gd name="connsiteX1102" fmla="*/ 2301506 w 3519411"/>
              <a:gd name="connsiteY1102" fmla="*/ 1994928 h 3499511"/>
              <a:gd name="connsiteX1103" fmla="*/ 2301506 w 3519411"/>
              <a:gd name="connsiteY1103" fmla="*/ 1999696 h 3499511"/>
              <a:gd name="connsiteX1104" fmla="*/ 2289187 w 3519411"/>
              <a:gd name="connsiteY1104" fmla="*/ 1999696 h 3499511"/>
              <a:gd name="connsiteX1105" fmla="*/ 2289187 w 3519411"/>
              <a:gd name="connsiteY1105" fmla="*/ 2022570 h 3499511"/>
              <a:gd name="connsiteX1106" fmla="*/ 2301506 w 3519411"/>
              <a:gd name="connsiteY1106" fmla="*/ 2022570 h 3499511"/>
              <a:gd name="connsiteX1107" fmla="*/ 2301506 w 3519411"/>
              <a:gd name="connsiteY1107" fmla="*/ 2027338 h 3499511"/>
              <a:gd name="connsiteX1108" fmla="*/ 2289187 w 3519411"/>
              <a:gd name="connsiteY1108" fmla="*/ 2027338 h 3499511"/>
              <a:gd name="connsiteX1109" fmla="*/ 2289187 w 3519411"/>
              <a:gd name="connsiteY1109" fmla="*/ 2050211 h 3499511"/>
              <a:gd name="connsiteX1110" fmla="*/ 2301506 w 3519411"/>
              <a:gd name="connsiteY1110" fmla="*/ 2050211 h 3499511"/>
              <a:gd name="connsiteX1111" fmla="*/ 2301506 w 3519411"/>
              <a:gd name="connsiteY1111" fmla="*/ 2054980 h 3499511"/>
              <a:gd name="connsiteX1112" fmla="*/ 2289187 w 3519411"/>
              <a:gd name="connsiteY1112" fmla="*/ 2054980 h 3499511"/>
              <a:gd name="connsiteX1113" fmla="*/ 2289187 w 3519411"/>
              <a:gd name="connsiteY1113" fmla="*/ 2077853 h 3499511"/>
              <a:gd name="connsiteX1114" fmla="*/ 2301506 w 3519411"/>
              <a:gd name="connsiteY1114" fmla="*/ 2077853 h 3499511"/>
              <a:gd name="connsiteX1115" fmla="*/ 2301506 w 3519411"/>
              <a:gd name="connsiteY1115" fmla="*/ 2082621 h 3499511"/>
              <a:gd name="connsiteX1116" fmla="*/ 2289187 w 3519411"/>
              <a:gd name="connsiteY1116" fmla="*/ 2082621 h 3499511"/>
              <a:gd name="connsiteX1117" fmla="*/ 2289187 w 3519411"/>
              <a:gd name="connsiteY1117" fmla="*/ 2105495 h 3499511"/>
              <a:gd name="connsiteX1118" fmla="*/ 2301506 w 3519411"/>
              <a:gd name="connsiteY1118" fmla="*/ 2105495 h 3499511"/>
              <a:gd name="connsiteX1119" fmla="*/ 2301506 w 3519411"/>
              <a:gd name="connsiteY1119" fmla="*/ 2110263 h 3499511"/>
              <a:gd name="connsiteX1120" fmla="*/ 2289187 w 3519411"/>
              <a:gd name="connsiteY1120" fmla="*/ 2110263 h 3499511"/>
              <a:gd name="connsiteX1121" fmla="*/ 2289187 w 3519411"/>
              <a:gd name="connsiteY1121" fmla="*/ 2133136 h 3499511"/>
              <a:gd name="connsiteX1122" fmla="*/ 2301506 w 3519411"/>
              <a:gd name="connsiteY1122" fmla="*/ 2133136 h 3499511"/>
              <a:gd name="connsiteX1123" fmla="*/ 2301506 w 3519411"/>
              <a:gd name="connsiteY1123" fmla="*/ 2137905 h 3499511"/>
              <a:gd name="connsiteX1124" fmla="*/ 2289187 w 3519411"/>
              <a:gd name="connsiteY1124" fmla="*/ 2137905 h 3499511"/>
              <a:gd name="connsiteX1125" fmla="*/ 2289187 w 3519411"/>
              <a:gd name="connsiteY1125" fmla="*/ 2160778 h 3499511"/>
              <a:gd name="connsiteX1126" fmla="*/ 2301506 w 3519411"/>
              <a:gd name="connsiteY1126" fmla="*/ 2160778 h 3499511"/>
              <a:gd name="connsiteX1127" fmla="*/ 2301506 w 3519411"/>
              <a:gd name="connsiteY1127" fmla="*/ 2165546 h 3499511"/>
              <a:gd name="connsiteX1128" fmla="*/ 2289187 w 3519411"/>
              <a:gd name="connsiteY1128" fmla="*/ 2165546 h 3499511"/>
              <a:gd name="connsiteX1129" fmla="*/ 2289187 w 3519411"/>
              <a:gd name="connsiteY1129" fmla="*/ 2188420 h 3499511"/>
              <a:gd name="connsiteX1130" fmla="*/ 2301506 w 3519411"/>
              <a:gd name="connsiteY1130" fmla="*/ 2188420 h 3499511"/>
              <a:gd name="connsiteX1131" fmla="*/ 2301506 w 3519411"/>
              <a:gd name="connsiteY1131" fmla="*/ 2193188 h 3499511"/>
              <a:gd name="connsiteX1132" fmla="*/ 2289187 w 3519411"/>
              <a:gd name="connsiteY1132" fmla="*/ 2193188 h 3499511"/>
              <a:gd name="connsiteX1133" fmla="*/ 2289187 w 3519411"/>
              <a:gd name="connsiteY1133" fmla="*/ 2220830 h 3499511"/>
              <a:gd name="connsiteX1134" fmla="*/ 2312760 w 3519411"/>
              <a:gd name="connsiteY1134" fmla="*/ 2220830 h 3499511"/>
              <a:gd name="connsiteX1135" fmla="*/ 2312760 w 3519411"/>
              <a:gd name="connsiteY1135" fmla="*/ 2216829 h 3499511"/>
              <a:gd name="connsiteX1136" fmla="*/ 2301506 w 3519411"/>
              <a:gd name="connsiteY1136" fmla="*/ 2216829 h 3499511"/>
              <a:gd name="connsiteX1137" fmla="*/ 2301506 w 3519411"/>
              <a:gd name="connsiteY1137" fmla="*/ 2193188 h 3499511"/>
              <a:gd name="connsiteX1138" fmla="*/ 2312760 w 3519411"/>
              <a:gd name="connsiteY1138" fmla="*/ 2193188 h 3499511"/>
              <a:gd name="connsiteX1139" fmla="*/ 2312760 w 3519411"/>
              <a:gd name="connsiteY1139" fmla="*/ 2188420 h 3499511"/>
              <a:gd name="connsiteX1140" fmla="*/ 2301506 w 3519411"/>
              <a:gd name="connsiteY1140" fmla="*/ 2188420 h 3499511"/>
              <a:gd name="connsiteX1141" fmla="*/ 2301506 w 3519411"/>
              <a:gd name="connsiteY1141" fmla="*/ 2165546 h 3499511"/>
              <a:gd name="connsiteX1142" fmla="*/ 2312760 w 3519411"/>
              <a:gd name="connsiteY1142" fmla="*/ 2165546 h 3499511"/>
              <a:gd name="connsiteX1143" fmla="*/ 2312760 w 3519411"/>
              <a:gd name="connsiteY1143" fmla="*/ 2160778 h 3499511"/>
              <a:gd name="connsiteX1144" fmla="*/ 2301506 w 3519411"/>
              <a:gd name="connsiteY1144" fmla="*/ 2160778 h 3499511"/>
              <a:gd name="connsiteX1145" fmla="*/ 2301506 w 3519411"/>
              <a:gd name="connsiteY1145" fmla="*/ 2137905 h 3499511"/>
              <a:gd name="connsiteX1146" fmla="*/ 2312760 w 3519411"/>
              <a:gd name="connsiteY1146" fmla="*/ 2137905 h 3499511"/>
              <a:gd name="connsiteX1147" fmla="*/ 2312760 w 3519411"/>
              <a:gd name="connsiteY1147" fmla="*/ 2133136 h 3499511"/>
              <a:gd name="connsiteX1148" fmla="*/ 2301506 w 3519411"/>
              <a:gd name="connsiteY1148" fmla="*/ 2133136 h 3499511"/>
              <a:gd name="connsiteX1149" fmla="*/ 2301506 w 3519411"/>
              <a:gd name="connsiteY1149" fmla="*/ 2110263 h 3499511"/>
              <a:gd name="connsiteX1150" fmla="*/ 2312760 w 3519411"/>
              <a:gd name="connsiteY1150" fmla="*/ 2110263 h 3499511"/>
              <a:gd name="connsiteX1151" fmla="*/ 2312760 w 3519411"/>
              <a:gd name="connsiteY1151" fmla="*/ 2105495 h 3499511"/>
              <a:gd name="connsiteX1152" fmla="*/ 2301506 w 3519411"/>
              <a:gd name="connsiteY1152" fmla="*/ 2105495 h 3499511"/>
              <a:gd name="connsiteX1153" fmla="*/ 2301506 w 3519411"/>
              <a:gd name="connsiteY1153" fmla="*/ 2082621 h 3499511"/>
              <a:gd name="connsiteX1154" fmla="*/ 2312760 w 3519411"/>
              <a:gd name="connsiteY1154" fmla="*/ 2082621 h 3499511"/>
              <a:gd name="connsiteX1155" fmla="*/ 2312760 w 3519411"/>
              <a:gd name="connsiteY1155" fmla="*/ 2077853 h 3499511"/>
              <a:gd name="connsiteX1156" fmla="*/ 2301506 w 3519411"/>
              <a:gd name="connsiteY1156" fmla="*/ 2077853 h 3499511"/>
              <a:gd name="connsiteX1157" fmla="*/ 2301506 w 3519411"/>
              <a:gd name="connsiteY1157" fmla="*/ 2054980 h 3499511"/>
              <a:gd name="connsiteX1158" fmla="*/ 2312760 w 3519411"/>
              <a:gd name="connsiteY1158" fmla="*/ 2054980 h 3499511"/>
              <a:gd name="connsiteX1159" fmla="*/ 2312760 w 3519411"/>
              <a:gd name="connsiteY1159" fmla="*/ 2050211 h 3499511"/>
              <a:gd name="connsiteX1160" fmla="*/ 2301506 w 3519411"/>
              <a:gd name="connsiteY1160" fmla="*/ 2050211 h 3499511"/>
              <a:gd name="connsiteX1161" fmla="*/ 2301506 w 3519411"/>
              <a:gd name="connsiteY1161" fmla="*/ 2027338 h 3499511"/>
              <a:gd name="connsiteX1162" fmla="*/ 2312760 w 3519411"/>
              <a:gd name="connsiteY1162" fmla="*/ 2027338 h 3499511"/>
              <a:gd name="connsiteX1163" fmla="*/ 2312760 w 3519411"/>
              <a:gd name="connsiteY1163" fmla="*/ 2022570 h 3499511"/>
              <a:gd name="connsiteX1164" fmla="*/ 2301506 w 3519411"/>
              <a:gd name="connsiteY1164" fmla="*/ 2022570 h 3499511"/>
              <a:gd name="connsiteX1165" fmla="*/ 2301506 w 3519411"/>
              <a:gd name="connsiteY1165" fmla="*/ 1999696 h 3499511"/>
              <a:gd name="connsiteX1166" fmla="*/ 2312760 w 3519411"/>
              <a:gd name="connsiteY1166" fmla="*/ 1999696 h 3499511"/>
              <a:gd name="connsiteX1167" fmla="*/ 2312760 w 3519411"/>
              <a:gd name="connsiteY1167" fmla="*/ 1994928 h 3499511"/>
              <a:gd name="connsiteX1168" fmla="*/ 2301506 w 3519411"/>
              <a:gd name="connsiteY1168" fmla="*/ 1994928 h 3499511"/>
              <a:gd name="connsiteX1169" fmla="*/ 2301506 w 3519411"/>
              <a:gd name="connsiteY1169" fmla="*/ 1972054 h 3499511"/>
              <a:gd name="connsiteX1170" fmla="*/ 2312760 w 3519411"/>
              <a:gd name="connsiteY1170" fmla="*/ 1972054 h 3499511"/>
              <a:gd name="connsiteX1171" fmla="*/ 2312760 w 3519411"/>
              <a:gd name="connsiteY1171" fmla="*/ 1967286 h 3499511"/>
              <a:gd name="connsiteX1172" fmla="*/ 2301506 w 3519411"/>
              <a:gd name="connsiteY1172" fmla="*/ 1967286 h 3499511"/>
              <a:gd name="connsiteX1173" fmla="*/ 2301506 w 3519411"/>
              <a:gd name="connsiteY1173" fmla="*/ 1944413 h 3499511"/>
              <a:gd name="connsiteX1174" fmla="*/ 2312760 w 3519411"/>
              <a:gd name="connsiteY1174" fmla="*/ 1944413 h 3499511"/>
              <a:gd name="connsiteX1175" fmla="*/ 2312760 w 3519411"/>
              <a:gd name="connsiteY1175" fmla="*/ 1939644 h 3499511"/>
              <a:gd name="connsiteX1176" fmla="*/ 2301506 w 3519411"/>
              <a:gd name="connsiteY1176" fmla="*/ 1939644 h 3499511"/>
              <a:gd name="connsiteX1177" fmla="*/ 2301506 w 3519411"/>
              <a:gd name="connsiteY1177" fmla="*/ 1916771 h 3499511"/>
              <a:gd name="connsiteX1178" fmla="*/ 2312760 w 3519411"/>
              <a:gd name="connsiteY1178" fmla="*/ 1916771 h 3499511"/>
              <a:gd name="connsiteX1179" fmla="*/ 2312760 w 3519411"/>
              <a:gd name="connsiteY1179" fmla="*/ 1912003 h 3499511"/>
              <a:gd name="connsiteX1180" fmla="*/ 2301506 w 3519411"/>
              <a:gd name="connsiteY1180" fmla="*/ 1912003 h 3499511"/>
              <a:gd name="connsiteX1181" fmla="*/ 2301506 w 3519411"/>
              <a:gd name="connsiteY1181" fmla="*/ 1889129 h 3499511"/>
              <a:gd name="connsiteX1182" fmla="*/ 2312760 w 3519411"/>
              <a:gd name="connsiteY1182" fmla="*/ 1889129 h 3499511"/>
              <a:gd name="connsiteX1183" fmla="*/ 2312760 w 3519411"/>
              <a:gd name="connsiteY1183" fmla="*/ 1884361 h 3499511"/>
              <a:gd name="connsiteX1184" fmla="*/ 2301506 w 3519411"/>
              <a:gd name="connsiteY1184" fmla="*/ 1884361 h 3499511"/>
              <a:gd name="connsiteX1185" fmla="*/ 2301506 w 3519411"/>
              <a:gd name="connsiteY1185" fmla="*/ 1861488 h 3499511"/>
              <a:gd name="connsiteX1186" fmla="*/ 2312760 w 3519411"/>
              <a:gd name="connsiteY1186" fmla="*/ 1861488 h 3499511"/>
              <a:gd name="connsiteX1187" fmla="*/ 2312760 w 3519411"/>
              <a:gd name="connsiteY1187" fmla="*/ 1856719 h 3499511"/>
              <a:gd name="connsiteX1188" fmla="*/ 2301506 w 3519411"/>
              <a:gd name="connsiteY1188" fmla="*/ 1856719 h 3499511"/>
              <a:gd name="connsiteX1189" fmla="*/ 2301506 w 3519411"/>
              <a:gd name="connsiteY1189" fmla="*/ 1833846 h 3499511"/>
              <a:gd name="connsiteX1190" fmla="*/ 2312760 w 3519411"/>
              <a:gd name="connsiteY1190" fmla="*/ 1833846 h 3499511"/>
              <a:gd name="connsiteX1191" fmla="*/ 2312760 w 3519411"/>
              <a:gd name="connsiteY1191" fmla="*/ 1829078 h 3499511"/>
              <a:gd name="connsiteX1192" fmla="*/ 2301506 w 3519411"/>
              <a:gd name="connsiteY1192" fmla="*/ 1829078 h 3499511"/>
              <a:gd name="connsiteX1193" fmla="*/ 2301506 w 3519411"/>
              <a:gd name="connsiteY1193" fmla="*/ 1806204 h 3499511"/>
              <a:gd name="connsiteX1194" fmla="*/ 2312760 w 3519411"/>
              <a:gd name="connsiteY1194" fmla="*/ 1806204 h 3499511"/>
              <a:gd name="connsiteX1195" fmla="*/ 2312760 w 3519411"/>
              <a:gd name="connsiteY1195" fmla="*/ 1801436 h 3499511"/>
              <a:gd name="connsiteX1196" fmla="*/ 2301506 w 3519411"/>
              <a:gd name="connsiteY1196" fmla="*/ 1801436 h 3499511"/>
              <a:gd name="connsiteX1197" fmla="*/ 2301506 w 3519411"/>
              <a:gd name="connsiteY1197" fmla="*/ 1778563 h 3499511"/>
              <a:gd name="connsiteX1198" fmla="*/ 2312760 w 3519411"/>
              <a:gd name="connsiteY1198" fmla="*/ 1778563 h 3499511"/>
              <a:gd name="connsiteX1199" fmla="*/ 2312760 w 3519411"/>
              <a:gd name="connsiteY1199" fmla="*/ 1773794 h 3499511"/>
              <a:gd name="connsiteX1200" fmla="*/ 2301506 w 3519411"/>
              <a:gd name="connsiteY1200" fmla="*/ 1773794 h 3499511"/>
              <a:gd name="connsiteX1201" fmla="*/ 2301506 w 3519411"/>
              <a:gd name="connsiteY1201" fmla="*/ 1750921 h 3499511"/>
              <a:gd name="connsiteX1202" fmla="*/ 2312760 w 3519411"/>
              <a:gd name="connsiteY1202" fmla="*/ 1750921 h 3499511"/>
              <a:gd name="connsiteX1203" fmla="*/ 2312760 w 3519411"/>
              <a:gd name="connsiteY1203" fmla="*/ 1746153 h 3499511"/>
              <a:gd name="connsiteX1204" fmla="*/ 2301506 w 3519411"/>
              <a:gd name="connsiteY1204" fmla="*/ 1746153 h 3499511"/>
              <a:gd name="connsiteX1205" fmla="*/ 2301506 w 3519411"/>
              <a:gd name="connsiteY1205" fmla="*/ 1723279 h 3499511"/>
              <a:gd name="connsiteX1206" fmla="*/ 2312760 w 3519411"/>
              <a:gd name="connsiteY1206" fmla="*/ 1723279 h 3499511"/>
              <a:gd name="connsiteX1207" fmla="*/ 2312760 w 3519411"/>
              <a:gd name="connsiteY1207" fmla="*/ 1718511 h 3499511"/>
              <a:gd name="connsiteX1208" fmla="*/ 2301506 w 3519411"/>
              <a:gd name="connsiteY1208" fmla="*/ 1718511 h 3499511"/>
              <a:gd name="connsiteX1209" fmla="*/ 2301506 w 3519411"/>
              <a:gd name="connsiteY1209" fmla="*/ 1695637 h 3499511"/>
              <a:gd name="connsiteX1210" fmla="*/ 2312760 w 3519411"/>
              <a:gd name="connsiteY1210" fmla="*/ 1695637 h 3499511"/>
              <a:gd name="connsiteX1211" fmla="*/ 2312760 w 3519411"/>
              <a:gd name="connsiteY1211" fmla="*/ 1690869 h 3499511"/>
              <a:gd name="connsiteX1212" fmla="*/ 2301506 w 3519411"/>
              <a:gd name="connsiteY1212" fmla="*/ 1690869 h 3499511"/>
              <a:gd name="connsiteX1213" fmla="*/ 2301506 w 3519411"/>
              <a:gd name="connsiteY1213" fmla="*/ 1667996 h 3499511"/>
              <a:gd name="connsiteX1214" fmla="*/ 2312760 w 3519411"/>
              <a:gd name="connsiteY1214" fmla="*/ 1667996 h 3499511"/>
              <a:gd name="connsiteX1215" fmla="*/ 2312760 w 3519411"/>
              <a:gd name="connsiteY1215" fmla="*/ 1663227 h 3499511"/>
              <a:gd name="connsiteX1216" fmla="*/ 2301506 w 3519411"/>
              <a:gd name="connsiteY1216" fmla="*/ 1663227 h 3499511"/>
              <a:gd name="connsiteX1217" fmla="*/ 2301506 w 3519411"/>
              <a:gd name="connsiteY1217" fmla="*/ 1640354 h 3499511"/>
              <a:gd name="connsiteX1218" fmla="*/ 2312760 w 3519411"/>
              <a:gd name="connsiteY1218" fmla="*/ 1640354 h 3499511"/>
              <a:gd name="connsiteX1219" fmla="*/ 2312760 w 3519411"/>
              <a:gd name="connsiteY1219" fmla="*/ 1635586 h 3499511"/>
              <a:gd name="connsiteX1220" fmla="*/ 2301506 w 3519411"/>
              <a:gd name="connsiteY1220" fmla="*/ 1635586 h 3499511"/>
              <a:gd name="connsiteX1221" fmla="*/ 2301506 w 3519411"/>
              <a:gd name="connsiteY1221" fmla="*/ 1612712 h 3499511"/>
              <a:gd name="connsiteX1222" fmla="*/ 2312760 w 3519411"/>
              <a:gd name="connsiteY1222" fmla="*/ 1612712 h 3499511"/>
              <a:gd name="connsiteX1223" fmla="*/ 2312760 w 3519411"/>
              <a:gd name="connsiteY1223" fmla="*/ 1607944 h 3499511"/>
              <a:gd name="connsiteX1224" fmla="*/ 2301506 w 3519411"/>
              <a:gd name="connsiteY1224" fmla="*/ 1607944 h 3499511"/>
              <a:gd name="connsiteX1225" fmla="*/ 2301506 w 3519411"/>
              <a:gd name="connsiteY1225" fmla="*/ 1585071 h 3499511"/>
              <a:gd name="connsiteX1226" fmla="*/ 2312760 w 3519411"/>
              <a:gd name="connsiteY1226" fmla="*/ 1585071 h 3499511"/>
              <a:gd name="connsiteX1227" fmla="*/ 2312760 w 3519411"/>
              <a:gd name="connsiteY1227" fmla="*/ 1580302 h 3499511"/>
              <a:gd name="connsiteX1228" fmla="*/ 2301506 w 3519411"/>
              <a:gd name="connsiteY1228" fmla="*/ 1580302 h 3499511"/>
              <a:gd name="connsiteX1229" fmla="*/ 2301506 w 3519411"/>
              <a:gd name="connsiteY1229" fmla="*/ 1557429 h 3499511"/>
              <a:gd name="connsiteX1230" fmla="*/ 2312760 w 3519411"/>
              <a:gd name="connsiteY1230" fmla="*/ 1557429 h 3499511"/>
              <a:gd name="connsiteX1231" fmla="*/ 2312760 w 3519411"/>
              <a:gd name="connsiteY1231" fmla="*/ 1552661 h 3499511"/>
              <a:gd name="connsiteX1232" fmla="*/ 2301506 w 3519411"/>
              <a:gd name="connsiteY1232" fmla="*/ 1552661 h 3499511"/>
              <a:gd name="connsiteX1233" fmla="*/ 2301506 w 3519411"/>
              <a:gd name="connsiteY1233" fmla="*/ 1529787 h 3499511"/>
              <a:gd name="connsiteX1234" fmla="*/ 2312760 w 3519411"/>
              <a:gd name="connsiteY1234" fmla="*/ 1529787 h 3499511"/>
              <a:gd name="connsiteX1235" fmla="*/ 2312760 w 3519411"/>
              <a:gd name="connsiteY1235" fmla="*/ 1525019 h 3499511"/>
              <a:gd name="connsiteX1236" fmla="*/ 2301506 w 3519411"/>
              <a:gd name="connsiteY1236" fmla="*/ 1525019 h 3499511"/>
              <a:gd name="connsiteX1237" fmla="*/ 2301506 w 3519411"/>
              <a:gd name="connsiteY1237" fmla="*/ 1502146 h 3499511"/>
              <a:gd name="connsiteX1238" fmla="*/ 2312760 w 3519411"/>
              <a:gd name="connsiteY1238" fmla="*/ 1502146 h 3499511"/>
              <a:gd name="connsiteX1239" fmla="*/ 2312760 w 3519411"/>
              <a:gd name="connsiteY1239" fmla="*/ 1497377 h 3499511"/>
              <a:gd name="connsiteX1240" fmla="*/ 2301506 w 3519411"/>
              <a:gd name="connsiteY1240" fmla="*/ 1497377 h 3499511"/>
              <a:gd name="connsiteX1241" fmla="*/ 2301506 w 3519411"/>
              <a:gd name="connsiteY1241" fmla="*/ 1474504 h 3499511"/>
              <a:gd name="connsiteX1242" fmla="*/ 2312760 w 3519411"/>
              <a:gd name="connsiteY1242" fmla="*/ 1474504 h 3499511"/>
              <a:gd name="connsiteX1243" fmla="*/ 2312760 w 3519411"/>
              <a:gd name="connsiteY1243" fmla="*/ 1469736 h 3499511"/>
              <a:gd name="connsiteX1244" fmla="*/ 2301506 w 3519411"/>
              <a:gd name="connsiteY1244" fmla="*/ 1469736 h 3499511"/>
              <a:gd name="connsiteX1245" fmla="*/ 2301506 w 3519411"/>
              <a:gd name="connsiteY1245" fmla="*/ 1446862 h 3499511"/>
              <a:gd name="connsiteX1246" fmla="*/ 2312760 w 3519411"/>
              <a:gd name="connsiteY1246" fmla="*/ 1446862 h 3499511"/>
              <a:gd name="connsiteX1247" fmla="*/ 2312760 w 3519411"/>
              <a:gd name="connsiteY1247" fmla="*/ 1442094 h 3499511"/>
              <a:gd name="connsiteX1248" fmla="*/ 2301506 w 3519411"/>
              <a:gd name="connsiteY1248" fmla="*/ 1442094 h 3499511"/>
              <a:gd name="connsiteX1249" fmla="*/ 2301506 w 3519411"/>
              <a:gd name="connsiteY1249" fmla="*/ 1419220 h 3499511"/>
              <a:gd name="connsiteX1250" fmla="*/ 2312760 w 3519411"/>
              <a:gd name="connsiteY1250" fmla="*/ 1419220 h 3499511"/>
              <a:gd name="connsiteX1251" fmla="*/ 2312760 w 3519411"/>
              <a:gd name="connsiteY1251" fmla="*/ 1414452 h 3499511"/>
              <a:gd name="connsiteX1252" fmla="*/ 2301506 w 3519411"/>
              <a:gd name="connsiteY1252" fmla="*/ 1414452 h 3499511"/>
              <a:gd name="connsiteX1253" fmla="*/ 2301506 w 3519411"/>
              <a:gd name="connsiteY1253" fmla="*/ 1391579 h 3499511"/>
              <a:gd name="connsiteX1254" fmla="*/ 2312760 w 3519411"/>
              <a:gd name="connsiteY1254" fmla="*/ 1391579 h 3499511"/>
              <a:gd name="connsiteX1255" fmla="*/ 2312760 w 3519411"/>
              <a:gd name="connsiteY1255" fmla="*/ 1386811 h 3499511"/>
              <a:gd name="connsiteX1256" fmla="*/ 2301506 w 3519411"/>
              <a:gd name="connsiteY1256" fmla="*/ 1386811 h 3499511"/>
              <a:gd name="connsiteX1257" fmla="*/ 2301506 w 3519411"/>
              <a:gd name="connsiteY1257" fmla="*/ 1363937 h 3499511"/>
              <a:gd name="connsiteX1258" fmla="*/ 2312760 w 3519411"/>
              <a:gd name="connsiteY1258" fmla="*/ 1363937 h 3499511"/>
              <a:gd name="connsiteX1259" fmla="*/ 2312760 w 3519411"/>
              <a:gd name="connsiteY1259" fmla="*/ 1359169 h 3499511"/>
              <a:gd name="connsiteX1260" fmla="*/ 2301506 w 3519411"/>
              <a:gd name="connsiteY1260" fmla="*/ 1359169 h 3499511"/>
              <a:gd name="connsiteX1261" fmla="*/ 2301506 w 3519411"/>
              <a:gd name="connsiteY1261" fmla="*/ 1336295 h 3499511"/>
              <a:gd name="connsiteX1262" fmla="*/ 2312760 w 3519411"/>
              <a:gd name="connsiteY1262" fmla="*/ 1336295 h 3499511"/>
              <a:gd name="connsiteX1263" fmla="*/ 2312760 w 3519411"/>
              <a:gd name="connsiteY1263" fmla="*/ 1331527 h 3499511"/>
              <a:gd name="connsiteX1264" fmla="*/ 2301506 w 3519411"/>
              <a:gd name="connsiteY1264" fmla="*/ 1331527 h 3499511"/>
              <a:gd name="connsiteX1265" fmla="*/ 2301506 w 3519411"/>
              <a:gd name="connsiteY1265" fmla="*/ 1308654 h 3499511"/>
              <a:gd name="connsiteX1266" fmla="*/ 2312760 w 3519411"/>
              <a:gd name="connsiteY1266" fmla="*/ 1308654 h 3499511"/>
              <a:gd name="connsiteX1267" fmla="*/ 2312760 w 3519411"/>
              <a:gd name="connsiteY1267" fmla="*/ 1303885 h 3499511"/>
              <a:gd name="connsiteX1268" fmla="*/ 2301506 w 3519411"/>
              <a:gd name="connsiteY1268" fmla="*/ 1303885 h 3499511"/>
              <a:gd name="connsiteX1269" fmla="*/ 2301506 w 3519411"/>
              <a:gd name="connsiteY1269" fmla="*/ 1281012 h 3499511"/>
              <a:gd name="connsiteX1270" fmla="*/ 2312760 w 3519411"/>
              <a:gd name="connsiteY1270" fmla="*/ 1281012 h 3499511"/>
              <a:gd name="connsiteX1271" fmla="*/ 2312760 w 3519411"/>
              <a:gd name="connsiteY1271" fmla="*/ 1276244 h 3499511"/>
              <a:gd name="connsiteX1272" fmla="*/ 2301506 w 3519411"/>
              <a:gd name="connsiteY1272" fmla="*/ 1276244 h 3499511"/>
              <a:gd name="connsiteX1273" fmla="*/ 2301506 w 3519411"/>
              <a:gd name="connsiteY1273" fmla="*/ 1249692 h 3499511"/>
              <a:gd name="connsiteX1274" fmla="*/ 2312760 w 3519411"/>
              <a:gd name="connsiteY1274" fmla="*/ 1249692 h 3499511"/>
              <a:gd name="connsiteX1275" fmla="*/ 2312760 w 3519411"/>
              <a:gd name="connsiteY1275" fmla="*/ 1248602 h 3499511"/>
              <a:gd name="connsiteX1276" fmla="*/ 2269997 w 3519411"/>
              <a:gd name="connsiteY1276" fmla="*/ 1248602 h 3499511"/>
              <a:gd name="connsiteX1277" fmla="*/ 2269997 w 3519411"/>
              <a:gd name="connsiteY1277" fmla="*/ 1276244 h 3499511"/>
              <a:gd name="connsiteX1278" fmla="*/ 2273067 w 3519411"/>
              <a:gd name="connsiteY1278" fmla="*/ 1276244 h 3499511"/>
              <a:gd name="connsiteX1279" fmla="*/ 2273067 w 3519411"/>
              <a:gd name="connsiteY1279" fmla="*/ 1248602 h 3499511"/>
              <a:gd name="connsiteX1280" fmla="*/ 1795044 w 3519411"/>
              <a:gd name="connsiteY1280" fmla="*/ 1229223 h 3499511"/>
              <a:gd name="connsiteX1281" fmla="*/ 1795044 w 3519411"/>
              <a:gd name="connsiteY1281" fmla="*/ 2260092 h 3499511"/>
              <a:gd name="connsiteX1282" fmla="*/ 2185285 w 3519411"/>
              <a:gd name="connsiteY1282" fmla="*/ 2260092 h 3499511"/>
              <a:gd name="connsiteX1283" fmla="*/ 2185285 w 3519411"/>
              <a:gd name="connsiteY1283" fmla="*/ 1229223 h 3499511"/>
              <a:gd name="connsiteX1284" fmla="*/ 1305637 w 3519411"/>
              <a:gd name="connsiteY1284" fmla="*/ 1229223 h 3499511"/>
              <a:gd name="connsiteX1285" fmla="*/ 1305637 w 3519411"/>
              <a:gd name="connsiteY1285" fmla="*/ 2260092 h 3499511"/>
              <a:gd name="connsiteX1286" fmla="*/ 1724367 w 3519411"/>
              <a:gd name="connsiteY1286" fmla="*/ 2260092 h 3499511"/>
              <a:gd name="connsiteX1287" fmla="*/ 1724367 w 3519411"/>
              <a:gd name="connsiteY1287" fmla="*/ 1229223 h 3499511"/>
              <a:gd name="connsiteX1288" fmla="*/ 1221254 w 3519411"/>
              <a:gd name="connsiteY1288" fmla="*/ 1148236 h 3499511"/>
              <a:gd name="connsiteX1289" fmla="*/ 1221254 w 3519411"/>
              <a:gd name="connsiteY1289" fmla="*/ 1190385 h 3499511"/>
              <a:gd name="connsiteX1290" fmla="*/ 1237416 w 3519411"/>
              <a:gd name="connsiteY1290" fmla="*/ 1190385 h 3499511"/>
              <a:gd name="connsiteX1291" fmla="*/ 1237416 w 3519411"/>
              <a:gd name="connsiteY1291" fmla="*/ 1161002 h 3499511"/>
              <a:gd name="connsiteX1292" fmla="*/ 2253505 w 3519411"/>
              <a:gd name="connsiteY1292" fmla="*/ 1161002 h 3499511"/>
              <a:gd name="connsiteX1293" fmla="*/ 2253505 w 3519411"/>
              <a:gd name="connsiteY1293" fmla="*/ 1173890 h 3499511"/>
              <a:gd name="connsiteX1294" fmla="*/ 2273067 w 3519411"/>
              <a:gd name="connsiteY1294" fmla="*/ 1173890 h 3499511"/>
              <a:gd name="connsiteX1295" fmla="*/ 2273067 w 3519411"/>
              <a:gd name="connsiteY1295" fmla="*/ 1148236 h 3499511"/>
              <a:gd name="connsiteX1296" fmla="*/ 1190058 w 3519411"/>
              <a:gd name="connsiteY1296" fmla="*/ 1106845 h 3499511"/>
              <a:gd name="connsiteX1297" fmla="*/ 1190058 w 3519411"/>
              <a:gd name="connsiteY1297" fmla="*/ 1190385 h 3499511"/>
              <a:gd name="connsiteX1298" fmla="*/ 1205134 w 3519411"/>
              <a:gd name="connsiteY1298" fmla="*/ 1190385 h 3499511"/>
              <a:gd name="connsiteX1299" fmla="*/ 1205134 w 3519411"/>
              <a:gd name="connsiteY1299" fmla="*/ 1132116 h 3499511"/>
              <a:gd name="connsiteX1300" fmla="*/ 2289187 w 3519411"/>
              <a:gd name="connsiteY1300" fmla="*/ 1132116 h 3499511"/>
              <a:gd name="connsiteX1301" fmla="*/ 2289187 w 3519411"/>
              <a:gd name="connsiteY1301" fmla="*/ 1173890 h 3499511"/>
              <a:gd name="connsiteX1302" fmla="*/ 2312760 w 3519411"/>
              <a:gd name="connsiteY1302" fmla="*/ 1173890 h 3499511"/>
              <a:gd name="connsiteX1303" fmla="*/ 2312760 w 3519411"/>
              <a:gd name="connsiteY1303" fmla="*/ 1106845 h 3499511"/>
              <a:gd name="connsiteX1304" fmla="*/ 1172852 w 3519411"/>
              <a:gd name="connsiteY1304" fmla="*/ 1089639 h 3499511"/>
              <a:gd name="connsiteX1305" fmla="*/ 2329966 w 3519411"/>
              <a:gd name="connsiteY1305" fmla="*/ 1089639 h 3499511"/>
              <a:gd name="connsiteX1306" fmla="*/ 2329966 w 3519411"/>
              <a:gd name="connsiteY1306" fmla="*/ 1173890 h 3499511"/>
              <a:gd name="connsiteX1307" fmla="*/ 2663763 w 3519411"/>
              <a:gd name="connsiteY1307" fmla="*/ 1173890 h 3499511"/>
              <a:gd name="connsiteX1308" fmla="*/ 2663763 w 3519411"/>
              <a:gd name="connsiteY1308" fmla="*/ 2292631 h 3499511"/>
              <a:gd name="connsiteX1309" fmla="*/ 2329966 w 3519411"/>
              <a:gd name="connsiteY1309" fmla="*/ 2292631 h 3499511"/>
              <a:gd name="connsiteX1310" fmla="*/ 2329966 w 3519411"/>
              <a:gd name="connsiteY1310" fmla="*/ 2409871 h 3499511"/>
              <a:gd name="connsiteX1311" fmla="*/ 1172852 w 3519411"/>
              <a:gd name="connsiteY1311" fmla="*/ 2409871 h 3499511"/>
              <a:gd name="connsiteX1312" fmla="*/ 1172852 w 3519411"/>
              <a:gd name="connsiteY1312" fmla="*/ 2309125 h 3499511"/>
              <a:gd name="connsiteX1313" fmla="*/ 855647 w 3519411"/>
              <a:gd name="connsiteY1313" fmla="*/ 2309125 h 3499511"/>
              <a:gd name="connsiteX1314" fmla="*/ 855647 w 3519411"/>
              <a:gd name="connsiteY1314" fmla="*/ 1190385 h 3499511"/>
              <a:gd name="connsiteX1315" fmla="*/ 1172852 w 3519411"/>
              <a:gd name="connsiteY1315" fmla="*/ 1190385 h 3499511"/>
              <a:gd name="connsiteX1316" fmla="*/ 737217 w 3519411"/>
              <a:gd name="connsiteY1316" fmla="*/ 684435 h 3499511"/>
              <a:gd name="connsiteX1317" fmla="*/ 465214 w 3519411"/>
              <a:gd name="connsiteY1317" fmla="*/ 832715 h 3499511"/>
              <a:gd name="connsiteX1318" fmla="*/ 465214 w 3519411"/>
              <a:gd name="connsiteY1318" fmla="*/ 3369368 h 3499511"/>
              <a:gd name="connsiteX1319" fmla="*/ 3096984 w 3519411"/>
              <a:gd name="connsiteY1319" fmla="*/ 3369368 h 3499511"/>
              <a:gd name="connsiteX1320" fmla="*/ 3096984 w 3519411"/>
              <a:gd name="connsiteY1320" fmla="*/ 856041 h 3499511"/>
              <a:gd name="connsiteX1321" fmla="*/ 2782192 w 3519411"/>
              <a:gd name="connsiteY1321" fmla="*/ 684435 h 3499511"/>
              <a:gd name="connsiteX1322" fmla="*/ 1759704 w 3519411"/>
              <a:gd name="connsiteY1322" fmla="*/ 127036 h 3499511"/>
              <a:gd name="connsiteX1323" fmla="*/ 975950 w 3519411"/>
              <a:gd name="connsiteY1323" fmla="*/ 554292 h 3499511"/>
              <a:gd name="connsiteX1324" fmla="*/ 2543459 w 3519411"/>
              <a:gd name="connsiteY1324" fmla="*/ 554292 h 3499511"/>
              <a:gd name="connsiteX1325" fmla="*/ 1763635 w 3519411"/>
              <a:gd name="connsiteY1325" fmla="*/ 0 h 3499511"/>
              <a:gd name="connsiteX1326" fmla="*/ 1820435 w 3519411"/>
              <a:gd name="connsiteY1326" fmla="*/ 29847 h 3499511"/>
              <a:gd name="connsiteX1327" fmla="*/ 1819631 w 3519411"/>
              <a:gd name="connsiteY1327" fmla="*/ 34811 h 3499511"/>
              <a:gd name="connsiteX1328" fmla="*/ 3519411 w 3519411"/>
              <a:gd name="connsiteY1328" fmla="*/ 961429 h 3499511"/>
              <a:gd name="connsiteX1329" fmla="*/ 3342819 w 3519411"/>
              <a:gd name="connsiteY1329" fmla="*/ 990055 h 3499511"/>
              <a:gd name="connsiteX1330" fmla="*/ 3227127 w 3519411"/>
              <a:gd name="connsiteY1330" fmla="*/ 926987 h 3499511"/>
              <a:gd name="connsiteX1331" fmla="*/ 3227127 w 3519411"/>
              <a:gd name="connsiteY1331" fmla="*/ 3499511 h 3499511"/>
              <a:gd name="connsiteX1332" fmla="*/ 335071 w 3519411"/>
              <a:gd name="connsiteY1332" fmla="*/ 3499511 h 3499511"/>
              <a:gd name="connsiteX1333" fmla="*/ 335071 w 3519411"/>
              <a:gd name="connsiteY1333" fmla="*/ 903661 h 3499511"/>
              <a:gd name="connsiteX1334" fmla="*/ 176592 w 3519411"/>
              <a:gd name="connsiteY1334" fmla="*/ 990054 h 3499511"/>
              <a:gd name="connsiteX1335" fmla="*/ 0 w 3519411"/>
              <a:gd name="connsiteY1335" fmla="*/ 961428 h 3499511"/>
              <a:gd name="connsiteX1336" fmla="*/ 1699779 w 3519411"/>
              <a:gd name="connsiteY1336" fmla="*/ 34810 h 3499511"/>
              <a:gd name="connsiteX1337" fmla="*/ 1699691 w 3519411"/>
              <a:gd name="connsiteY1337" fmla="*/ 34266 h 3499511"/>
              <a:gd name="connsiteX1338" fmla="*/ 1738219 w 3519411"/>
              <a:gd name="connsiteY1338" fmla="*/ 13855 h 34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</a:cxnLst>
            <a:rect l="l" t="t" r="r" b="b"/>
            <a:pathLst>
              <a:path w="3519411" h="3499511">
                <a:moveTo>
                  <a:pt x="2289187" y="2292631"/>
                </a:moveTo>
                <a:lnTo>
                  <a:pt x="2289187" y="2366934"/>
                </a:lnTo>
                <a:lnTo>
                  <a:pt x="1205134" y="2366934"/>
                </a:lnTo>
                <a:lnTo>
                  <a:pt x="1205134" y="2309125"/>
                </a:lnTo>
                <a:lnTo>
                  <a:pt x="1190058" y="2309125"/>
                </a:lnTo>
                <a:lnTo>
                  <a:pt x="1190058" y="2392665"/>
                </a:lnTo>
                <a:lnTo>
                  <a:pt x="2312760" y="2392665"/>
                </a:lnTo>
                <a:lnTo>
                  <a:pt x="2312760" y="2292631"/>
                </a:lnTo>
                <a:close/>
                <a:moveTo>
                  <a:pt x="2253505" y="2292631"/>
                </a:moveTo>
                <a:lnTo>
                  <a:pt x="2253505" y="2328312"/>
                </a:lnTo>
                <a:lnTo>
                  <a:pt x="1237416" y="2328312"/>
                </a:lnTo>
                <a:lnTo>
                  <a:pt x="1237416" y="2309125"/>
                </a:lnTo>
                <a:lnTo>
                  <a:pt x="1221254" y="2309125"/>
                </a:lnTo>
                <a:lnTo>
                  <a:pt x="1221254" y="2350814"/>
                </a:lnTo>
                <a:lnTo>
                  <a:pt x="2273067" y="2350814"/>
                </a:lnTo>
                <a:lnTo>
                  <a:pt x="2273067" y="2292631"/>
                </a:lnTo>
                <a:close/>
                <a:moveTo>
                  <a:pt x="1190058" y="2233324"/>
                </a:moveTo>
                <a:lnTo>
                  <a:pt x="1190058" y="2237324"/>
                </a:lnTo>
                <a:lnTo>
                  <a:pt x="1205134" y="2237324"/>
                </a:lnTo>
                <a:lnTo>
                  <a:pt x="1205134" y="2233324"/>
                </a:lnTo>
                <a:close/>
                <a:moveTo>
                  <a:pt x="1221254" y="2209682"/>
                </a:moveTo>
                <a:lnTo>
                  <a:pt x="1221254" y="2237324"/>
                </a:lnTo>
                <a:lnTo>
                  <a:pt x="1237416" y="2237324"/>
                </a:lnTo>
                <a:lnTo>
                  <a:pt x="1237416" y="2209682"/>
                </a:lnTo>
                <a:close/>
                <a:moveTo>
                  <a:pt x="1190058" y="2204914"/>
                </a:moveTo>
                <a:lnTo>
                  <a:pt x="1190058" y="2209682"/>
                </a:lnTo>
                <a:lnTo>
                  <a:pt x="1205134" y="2209682"/>
                </a:lnTo>
                <a:lnTo>
                  <a:pt x="1205134" y="2204914"/>
                </a:lnTo>
                <a:close/>
                <a:moveTo>
                  <a:pt x="2269997" y="2193188"/>
                </a:moveTo>
                <a:lnTo>
                  <a:pt x="2269997" y="2220830"/>
                </a:lnTo>
                <a:lnTo>
                  <a:pt x="2273067" y="2220830"/>
                </a:lnTo>
                <a:lnTo>
                  <a:pt x="2273067" y="2193188"/>
                </a:lnTo>
                <a:close/>
                <a:moveTo>
                  <a:pt x="1221254" y="2182041"/>
                </a:moveTo>
                <a:lnTo>
                  <a:pt x="1221254" y="2204914"/>
                </a:lnTo>
                <a:lnTo>
                  <a:pt x="1237416" y="2204914"/>
                </a:lnTo>
                <a:lnTo>
                  <a:pt x="1237416" y="2182041"/>
                </a:lnTo>
                <a:close/>
                <a:moveTo>
                  <a:pt x="1190058" y="2177272"/>
                </a:moveTo>
                <a:lnTo>
                  <a:pt x="1190058" y="2182041"/>
                </a:lnTo>
                <a:lnTo>
                  <a:pt x="1205134" y="2182041"/>
                </a:lnTo>
                <a:lnTo>
                  <a:pt x="1205134" y="2177272"/>
                </a:lnTo>
                <a:close/>
                <a:moveTo>
                  <a:pt x="2269997" y="2165546"/>
                </a:moveTo>
                <a:lnTo>
                  <a:pt x="2269997" y="2188420"/>
                </a:lnTo>
                <a:lnTo>
                  <a:pt x="2273067" y="2188420"/>
                </a:lnTo>
                <a:lnTo>
                  <a:pt x="2273067" y="2165546"/>
                </a:lnTo>
                <a:close/>
                <a:moveTo>
                  <a:pt x="1221254" y="2154399"/>
                </a:moveTo>
                <a:lnTo>
                  <a:pt x="1221254" y="2177272"/>
                </a:lnTo>
                <a:lnTo>
                  <a:pt x="1237416" y="2177272"/>
                </a:lnTo>
                <a:lnTo>
                  <a:pt x="1237416" y="2154399"/>
                </a:lnTo>
                <a:close/>
                <a:moveTo>
                  <a:pt x="1190058" y="2149631"/>
                </a:moveTo>
                <a:lnTo>
                  <a:pt x="1190058" y="2154399"/>
                </a:lnTo>
                <a:lnTo>
                  <a:pt x="1205134" y="2154399"/>
                </a:lnTo>
                <a:lnTo>
                  <a:pt x="1205134" y="2149631"/>
                </a:lnTo>
                <a:close/>
                <a:moveTo>
                  <a:pt x="2269997" y="2137905"/>
                </a:moveTo>
                <a:lnTo>
                  <a:pt x="2269997" y="2160778"/>
                </a:lnTo>
                <a:lnTo>
                  <a:pt x="2273067" y="2160778"/>
                </a:lnTo>
                <a:lnTo>
                  <a:pt x="2273067" y="2137905"/>
                </a:lnTo>
                <a:close/>
                <a:moveTo>
                  <a:pt x="1221254" y="2126757"/>
                </a:moveTo>
                <a:lnTo>
                  <a:pt x="1221254" y="2149631"/>
                </a:lnTo>
                <a:lnTo>
                  <a:pt x="1237416" y="2149631"/>
                </a:lnTo>
                <a:lnTo>
                  <a:pt x="1237416" y="2126757"/>
                </a:lnTo>
                <a:close/>
                <a:moveTo>
                  <a:pt x="1190058" y="2121989"/>
                </a:moveTo>
                <a:lnTo>
                  <a:pt x="1190058" y="2126757"/>
                </a:lnTo>
                <a:lnTo>
                  <a:pt x="1205134" y="2126757"/>
                </a:lnTo>
                <a:lnTo>
                  <a:pt x="1205134" y="2121989"/>
                </a:lnTo>
                <a:close/>
                <a:moveTo>
                  <a:pt x="2269997" y="2110263"/>
                </a:moveTo>
                <a:lnTo>
                  <a:pt x="2269997" y="2133136"/>
                </a:lnTo>
                <a:lnTo>
                  <a:pt x="2273067" y="2133136"/>
                </a:lnTo>
                <a:lnTo>
                  <a:pt x="2273067" y="2110263"/>
                </a:lnTo>
                <a:close/>
                <a:moveTo>
                  <a:pt x="1221254" y="2099116"/>
                </a:moveTo>
                <a:lnTo>
                  <a:pt x="1221254" y="2121989"/>
                </a:lnTo>
                <a:lnTo>
                  <a:pt x="1237416" y="2121989"/>
                </a:lnTo>
                <a:lnTo>
                  <a:pt x="1237416" y="2099116"/>
                </a:lnTo>
                <a:close/>
                <a:moveTo>
                  <a:pt x="1190058" y="2094347"/>
                </a:moveTo>
                <a:lnTo>
                  <a:pt x="1190058" y="2099116"/>
                </a:lnTo>
                <a:lnTo>
                  <a:pt x="1205134" y="2099116"/>
                </a:lnTo>
                <a:lnTo>
                  <a:pt x="1205134" y="2094347"/>
                </a:lnTo>
                <a:close/>
                <a:moveTo>
                  <a:pt x="2269997" y="2082621"/>
                </a:moveTo>
                <a:lnTo>
                  <a:pt x="2269997" y="2105495"/>
                </a:lnTo>
                <a:lnTo>
                  <a:pt x="2273067" y="2105495"/>
                </a:lnTo>
                <a:lnTo>
                  <a:pt x="2273067" y="2082621"/>
                </a:lnTo>
                <a:close/>
                <a:moveTo>
                  <a:pt x="1221254" y="2071474"/>
                </a:moveTo>
                <a:lnTo>
                  <a:pt x="1221254" y="2094347"/>
                </a:lnTo>
                <a:lnTo>
                  <a:pt x="1237416" y="2094347"/>
                </a:lnTo>
                <a:lnTo>
                  <a:pt x="1237416" y="2071474"/>
                </a:lnTo>
                <a:close/>
                <a:moveTo>
                  <a:pt x="1190058" y="2066706"/>
                </a:moveTo>
                <a:lnTo>
                  <a:pt x="1190058" y="2071474"/>
                </a:lnTo>
                <a:lnTo>
                  <a:pt x="1205134" y="2071474"/>
                </a:lnTo>
                <a:lnTo>
                  <a:pt x="1205134" y="2066706"/>
                </a:lnTo>
                <a:close/>
                <a:moveTo>
                  <a:pt x="2269997" y="2054980"/>
                </a:moveTo>
                <a:lnTo>
                  <a:pt x="2269997" y="2077853"/>
                </a:lnTo>
                <a:lnTo>
                  <a:pt x="2273067" y="2077853"/>
                </a:lnTo>
                <a:lnTo>
                  <a:pt x="2273067" y="2054980"/>
                </a:lnTo>
                <a:close/>
                <a:moveTo>
                  <a:pt x="1221254" y="2043832"/>
                </a:moveTo>
                <a:lnTo>
                  <a:pt x="1221254" y="2066706"/>
                </a:lnTo>
                <a:lnTo>
                  <a:pt x="1237416" y="2066706"/>
                </a:lnTo>
                <a:lnTo>
                  <a:pt x="1237416" y="2043832"/>
                </a:lnTo>
                <a:close/>
                <a:moveTo>
                  <a:pt x="1190058" y="2039064"/>
                </a:moveTo>
                <a:lnTo>
                  <a:pt x="1190058" y="2043832"/>
                </a:lnTo>
                <a:lnTo>
                  <a:pt x="1205134" y="2043832"/>
                </a:lnTo>
                <a:lnTo>
                  <a:pt x="1205134" y="2039064"/>
                </a:lnTo>
                <a:close/>
                <a:moveTo>
                  <a:pt x="2269997" y="2027338"/>
                </a:moveTo>
                <a:lnTo>
                  <a:pt x="2269997" y="2050211"/>
                </a:lnTo>
                <a:lnTo>
                  <a:pt x="2273067" y="2050211"/>
                </a:lnTo>
                <a:lnTo>
                  <a:pt x="2273067" y="2027338"/>
                </a:lnTo>
                <a:close/>
                <a:moveTo>
                  <a:pt x="1221254" y="2016190"/>
                </a:moveTo>
                <a:lnTo>
                  <a:pt x="1221254" y="2039064"/>
                </a:lnTo>
                <a:lnTo>
                  <a:pt x="1237416" y="2039064"/>
                </a:lnTo>
                <a:lnTo>
                  <a:pt x="1237416" y="2016190"/>
                </a:lnTo>
                <a:close/>
                <a:moveTo>
                  <a:pt x="1190058" y="2011422"/>
                </a:moveTo>
                <a:lnTo>
                  <a:pt x="1190058" y="2016190"/>
                </a:lnTo>
                <a:lnTo>
                  <a:pt x="1205134" y="2016190"/>
                </a:lnTo>
                <a:lnTo>
                  <a:pt x="1205134" y="2011422"/>
                </a:lnTo>
                <a:close/>
                <a:moveTo>
                  <a:pt x="2269997" y="1999696"/>
                </a:moveTo>
                <a:lnTo>
                  <a:pt x="2269997" y="2022570"/>
                </a:lnTo>
                <a:lnTo>
                  <a:pt x="2273067" y="2022570"/>
                </a:lnTo>
                <a:lnTo>
                  <a:pt x="2273067" y="1999696"/>
                </a:lnTo>
                <a:close/>
                <a:moveTo>
                  <a:pt x="1221254" y="1988549"/>
                </a:moveTo>
                <a:lnTo>
                  <a:pt x="1221254" y="2011422"/>
                </a:lnTo>
                <a:lnTo>
                  <a:pt x="1237416" y="2011422"/>
                </a:lnTo>
                <a:lnTo>
                  <a:pt x="1237416" y="1988549"/>
                </a:lnTo>
                <a:close/>
                <a:moveTo>
                  <a:pt x="1190058" y="1983780"/>
                </a:moveTo>
                <a:lnTo>
                  <a:pt x="1190058" y="1988549"/>
                </a:lnTo>
                <a:lnTo>
                  <a:pt x="1205134" y="1988549"/>
                </a:lnTo>
                <a:lnTo>
                  <a:pt x="1205134" y="1983780"/>
                </a:lnTo>
                <a:close/>
                <a:moveTo>
                  <a:pt x="2269997" y="1972054"/>
                </a:moveTo>
                <a:lnTo>
                  <a:pt x="2269997" y="1994928"/>
                </a:lnTo>
                <a:lnTo>
                  <a:pt x="2273067" y="1994928"/>
                </a:lnTo>
                <a:lnTo>
                  <a:pt x="2273067" y="1972054"/>
                </a:lnTo>
                <a:close/>
                <a:moveTo>
                  <a:pt x="1221254" y="1960907"/>
                </a:moveTo>
                <a:lnTo>
                  <a:pt x="1221254" y="1983780"/>
                </a:lnTo>
                <a:lnTo>
                  <a:pt x="1237416" y="1983780"/>
                </a:lnTo>
                <a:lnTo>
                  <a:pt x="1237416" y="1960907"/>
                </a:lnTo>
                <a:close/>
                <a:moveTo>
                  <a:pt x="1190058" y="1956139"/>
                </a:moveTo>
                <a:lnTo>
                  <a:pt x="1190058" y="1960907"/>
                </a:lnTo>
                <a:lnTo>
                  <a:pt x="1205134" y="1960907"/>
                </a:lnTo>
                <a:lnTo>
                  <a:pt x="1205134" y="1956139"/>
                </a:lnTo>
                <a:close/>
                <a:moveTo>
                  <a:pt x="2269997" y="1944413"/>
                </a:moveTo>
                <a:lnTo>
                  <a:pt x="2269997" y="1967286"/>
                </a:lnTo>
                <a:lnTo>
                  <a:pt x="2273067" y="1967286"/>
                </a:lnTo>
                <a:lnTo>
                  <a:pt x="2273067" y="1944413"/>
                </a:lnTo>
                <a:close/>
                <a:moveTo>
                  <a:pt x="1221254" y="1933265"/>
                </a:moveTo>
                <a:lnTo>
                  <a:pt x="1221254" y="1956139"/>
                </a:lnTo>
                <a:lnTo>
                  <a:pt x="1237416" y="1956139"/>
                </a:lnTo>
                <a:lnTo>
                  <a:pt x="1237416" y="1933265"/>
                </a:lnTo>
                <a:close/>
                <a:moveTo>
                  <a:pt x="1190058" y="1928497"/>
                </a:moveTo>
                <a:lnTo>
                  <a:pt x="1190058" y="1933265"/>
                </a:lnTo>
                <a:lnTo>
                  <a:pt x="1205134" y="1933265"/>
                </a:lnTo>
                <a:lnTo>
                  <a:pt x="1205134" y="1928497"/>
                </a:lnTo>
                <a:close/>
                <a:moveTo>
                  <a:pt x="2269997" y="1916771"/>
                </a:moveTo>
                <a:lnTo>
                  <a:pt x="2269997" y="1939644"/>
                </a:lnTo>
                <a:lnTo>
                  <a:pt x="2273067" y="1939644"/>
                </a:lnTo>
                <a:lnTo>
                  <a:pt x="2273067" y="1916771"/>
                </a:lnTo>
                <a:close/>
                <a:moveTo>
                  <a:pt x="1221254" y="1905624"/>
                </a:moveTo>
                <a:lnTo>
                  <a:pt x="1221254" y="1928497"/>
                </a:lnTo>
                <a:lnTo>
                  <a:pt x="1237416" y="1928497"/>
                </a:lnTo>
                <a:lnTo>
                  <a:pt x="1237416" y="1905624"/>
                </a:lnTo>
                <a:close/>
                <a:moveTo>
                  <a:pt x="1190058" y="1900855"/>
                </a:moveTo>
                <a:lnTo>
                  <a:pt x="1190058" y="1905624"/>
                </a:lnTo>
                <a:lnTo>
                  <a:pt x="1205134" y="1905624"/>
                </a:lnTo>
                <a:lnTo>
                  <a:pt x="1205134" y="1900855"/>
                </a:lnTo>
                <a:close/>
                <a:moveTo>
                  <a:pt x="2269997" y="1889129"/>
                </a:moveTo>
                <a:lnTo>
                  <a:pt x="2269997" y="1912003"/>
                </a:lnTo>
                <a:lnTo>
                  <a:pt x="2273067" y="1912003"/>
                </a:lnTo>
                <a:lnTo>
                  <a:pt x="2273067" y="1889129"/>
                </a:lnTo>
                <a:close/>
                <a:moveTo>
                  <a:pt x="1221254" y="1877982"/>
                </a:moveTo>
                <a:lnTo>
                  <a:pt x="1221254" y="1900855"/>
                </a:lnTo>
                <a:lnTo>
                  <a:pt x="1237416" y="1900855"/>
                </a:lnTo>
                <a:lnTo>
                  <a:pt x="1237416" y="1877982"/>
                </a:lnTo>
                <a:close/>
                <a:moveTo>
                  <a:pt x="1190058" y="1873214"/>
                </a:moveTo>
                <a:lnTo>
                  <a:pt x="1190058" y="1877982"/>
                </a:lnTo>
                <a:lnTo>
                  <a:pt x="1205134" y="1877982"/>
                </a:lnTo>
                <a:lnTo>
                  <a:pt x="1205134" y="1873214"/>
                </a:lnTo>
                <a:close/>
                <a:moveTo>
                  <a:pt x="2269997" y="1861488"/>
                </a:moveTo>
                <a:lnTo>
                  <a:pt x="2269997" y="1884361"/>
                </a:lnTo>
                <a:lnTo>
                  <a:pt x="2273067" y="1884361"/>
                </a:lnTo>
                <a:lnTo>
                  <a:pt x="2273067" y="1861488"/>
                </a:lnTo>
                <a:close/>
                <a:moveTo>
                  <a:pt x="1221254" y="1850340"/>
                </a:moveTo>
                <a:lnTo>
                  <a:pt x="1221254" y="1873214"/>
                </a:lnTo>
                <a:lnTo>
                  <a:pt x="1237416" y="1873214"/>
                </a:lnTo>
                <a:lnTo>
                  <a:pt x="1237416" y="1850340"/>
                </a:lnTo>
                <a:close/>
                <a:moveTo>
                  <a:pt x="1190058" y="1845572"/>
                </a:moveTo>
                <a:lnTo>
                  <a:pt x="1190058" y="1850340"/>
                </a:lnTo>
                <a:lnTo>
                  <a:pt x="1205134" y="1850340"/>
                </a:lnTo>
                <a:lnTo>
                  <a:pt x="1205134" y="1845572"/>
                </a:lnTo>
                <a:close/>
                <a:moveTo>
                  <a:pt x="2269997" y="1833846"/>
                </a:moveTo>
                <a:lnTo>
                  <a:pt x="2269997" y="1856719"/>
                </a:lnTo>
                <a:lnTo>
                  <a:pt x="2273067" y="1856719"/>
                </a:lnTo>
                <a:lnTo>
                  <a:pt x="2273067" y="1833846"/>
                </a:lnTo>
                <a:close/>
                <a:moveTo>
                  <a:pt x="1221254" y="1822699"/>
                </a:moveTo>
                <a:lnTo>
                  <a:pt x="1221254" y="1845572"/>
                </a:lnTo>
                <a:lnTo>
                  <a:pt x="1237416" y="1845572"/>
                </a:lnTo>
                <a:lnTo>
                  <a:pt x="1237416" y="1822699"/>
                </a:lnTo>
                <a:close/>
                <a:moveTo>
                  <a:pt x="1190058" y="1817930"/>
                </a:moveTo>
                <a:lnTo>
                  <a:pt x="1190058" y="1822699"/>
                </a:lnTo>
                <a:lnTo>
                  <a:pt x="1205134" y="1822699"/>
                </a:lnTo>
                <a:lnTo>
                  <a:pt x="1205134" y="1817930"/>
                </a:lnTo>
                <a:close/>
                <a:moveTo>
                  <a:pt x="2269997" y="1806204"/>
                </a:moveTo>
                <a:lnTo>
                  <a:pt x="2269997" y="1829078"/>
                </a:lnTo>
                <a:lnTo>
                  <a:pt x="2273067" y="1829078"/>
                </a:lnTo>
                <a:lnTo>
                  <a:pt x="2273067" y="1806204"/>
                </a:lnTo>
                <a:close/>
                <a:moveTo>
                  <a:pt x="1221254" y="1795057"/>
                </a:moveTo>
                <a:lnTo>
                  <a:pt x="1221254" y="1817930"/>
                </a:lnTo>
                <a:lnTo>
                  <a:pt x="1237416" y="1817930"/>
                </a:lnTo>
                <a:lnTo>
                  <a:pt x="1237416" y="1795057"/>
                </a:lnTo>
                <a:close/>
                <a:moveTo>
                  <a:pt x="1190058" y="1790289"/>
                </a:moveTo>
                <a:lnTo>
                  <a:pt x="1190058" y="1795057"/>
                </a:lnTo>
                <a:lnTo>
                  <a:pt x="1205134" y="1795057"/>
                </a:lnTo>
                <a:lnTo>
                  <a:pt x="1205134" y="1790289"/>
                </a:lnTo>
                <a:close/>
                <a:moveTo>
                  <a:pt x="2269997" y="1778563"/>
                </a:moveTo>
                <a:lnTo>
                  <a:pt x="2269997" y="1801436"/>
                </a:lnTo>
                <a:lnTo>
                  <a:pt x="2273067" y="1801436"/>
                </a:lnTo>
                <a:lnTo>
                  <a:pt x="2273067" y="1778563"/>
                </a:lnTo>
                <a:close/>
                <a:moveTo>
                  <a:pt x="1221254" y="1767415"/>
                </a:moveTo>
                <a:lnTo>
                  <a:pt x="1221254" y="1790289"/>
                </a:lnTo>
                <a:lnTo>
                  <a:pt x="1237416" y="1790289"/>
                </a:lnTo>
                <a:lnTo>
                  <a:pt x="1237416" y="1767415"/>
                </a:lnTo>
                <a:close/>
                <a:moveTo>
                  <a:pt x="1190058" y="1762647"/>
                </a:moveTo>
                <a:lnTo>
                  <a:pt x="1190058" y="1767415"/>
                </a:lnTo>
                <a:lnTo>
                  <a:pt x="1205134" y="1767415"/>
                </a:lnTo>
                <a:lnTo>
                  <a:pt x="1205134" y="1762647"/>
                </a:lnTo>
                <a:close/>
                <a:moveTo>
                  <a:pt x="2269997" y="1750921"/>
                </a:moveTo>
                <a:lnTo>
                  <a:pt x="2269997" y="1773794"/>
                </a:lnTo>
                <a:lnTo>
                  <a:pt x="2273067" y="1773794"/>
                </a:lnTo>
                <a:lnTo>
                  <a:pt x="2273067" y="1750921"/>
                </a:lnTo>
                <a:close/>
                <a:moveTo>
                  <a:pt x="1221254" y="1739773"/>
                </a:moveTo>
                <a:lnTo>
                  <a:pt x="1221254" y="1762647"/>
                </a:lnTo>
                <a:lnTo>
                  <a:pt x="1237416" y="1762647"/>
                </a:lnTo>
                <a:lnTo>
                  <a:pt x="1237416" y="1739773"/>
                </a:lnTo>
                <a:close/>
                <a:moveTo>
                  <a:pt x="1190058" y="1735005"/>
                </a:moveTo>
                <a:lnTo>
                  <a:pt x="1190058" y="1739773"/>
                </a:lnTo>
                <a:lnTo>
                  <a:pt x="1205134" y="1739773"/>
                </a:lnTo>
                <a:lnTo>
                  <a:pt x="1205134" y="1735005"/>
                </a:lnTo>
                <a:close/>
                <a:moveTo>
                  <a:pt x="2269997" y="1723279"/>
                </a:moveTo>
                <a:lnTo>
                  <a:pt x="2269997" y="1746153"/>
                </a:lnTo>
                <a:lnTo>
                  <a:pt x="2273067" y="1746153"/>
                </a:lnTo>
                <a:lnTo>
                  <a:pt x="2273067" y="1723279"/>
                </a:lnTo>
                <a:close/>
                <a:moveTo>
                  <a:pt x="1221254" y="1712132"/>
                </a:moveTo>
                <a:lnTo>
                  <a:pt x="1221254" y="1735005"/>
                </a:lnTo>
                <a:lnTo>
                  <a:pt x="1237416" y="1735005"/>
                </a:lnTo>
                <a:lnTo>
                  <a:pt x="1237416" y="1712132"/>
                </a:lnTo>
                <a:close/>
                <a:moveTo>
                  <a:pt x="1190058" y="1707364"/>
                </a:moveTo>
                <a:lnTo>
                  <a:pt x="1190058" y="1712132"/>
                </a:lnTo>
                <a:lnTo>
                  <a:pt x="1205134" y="1712132"/>
                </a:lnTo>
                <a:lnTo>
                  <a:pt x="1205134" y="1707364"/>
                </a:lnTo>
                <a:close/>
                <a:moveTo>
                  <a:pt x="2269997" y="1695637"/>
                </a:moveTo>
                <a:lnTo>
                  <a:pt x="2269997" y="1718511"/>
                </a:lnTo>
                <a:lnTo>
                  <a:pt x="2273067" y="1718511"/>
                </a:lnTo>
                <a:lnTo>
                  <a:pt x="2273067" y="1695637"/>
                </a:lnTo>
                <a:close/>
                <a:moveTo>
                  <a:pt x="1221254" y="1684490"/>
                </a:moveTo>
                <a:lnTo>
                  <a:pt x="1221254" y="1707364"/>
                </a:lnTo>
                <a:lnTo>
                  <a:pt x="1237416" y="1707364"/>
                </a:lnTo>
                <a:lnTo>
                  <a:pt x="1237416" y="1684490"/>
                </a:lnTo>
                <a:close/>
                <a:moveTo>
                  <a:pt x="1190058" y="1679722"/>
                </a:moveTo>
                <a:lnTo>
                  <a:pt x="1190058" y="1684490"/>
                </a:lnTo>
                <a:lnTo>
                  <a:pt x="1205134" y="1684490"/>
                </a:lnTo>
                <a:lnTo>
                  <a:pt x="1205134" y="1679722"/>
                </a:lnTo>
                <a:close/>
                <a:moveTo>
                  <a:pt x="2269997" y="1667996"/>
                </a:moveTo>
                <a:lnTo>
                  <a:pt x="2269997" y="1690869"/>
                </a:lnTo>
                <a:lnTo>
                  <a:pt x="2273067" y="1690869"/>
                </a:lnTo>
                <a:lnTo>
                  <a:pt x="2273067" y="1667996"/>
                </a:lnTo>
                <a:close/>
                <a:moveTo>
                  <a:pt x="1221254" y="1656848"/>
                </a:moveTo>
                <a:lnTo>
                  <a:pt x="1221254" y="1679722"/>
                </a:lnTo>
                <a:lnTo>
                  <a:pt x="1237416" y="1679722"/>
                </a:lnTo>
                <a:lnTo>
                  <a:pt x="1237416" y="1656848"/>
                </a:lnTo>
                <a:close/>
                <a:moveTo>
                  <a:pt x="1190058" y="1652080"/>
                </a:moveTo>
                <a:lnTo>
                  <a:pt x="1190058" y="1656848"/>
                </a:lnTo>
                <a:lnTo>
                  <a:pt x="1205134" y="1656848"/>
                </a:lnTo>
                <a:lnTo>
                  <a:pt x="1205134" y="1652080"/>
                </a:lnTo>
                <a:close/>
                <a:moveTo>
                  <a:pt x="2269997" y="1640354"/>
                </a:moveTo>
                <a:lnTo>
                  <a:pt x="2269997" y="1663227"/>
                </a:lnTo>
                <a:lnTo>
                  <a:pt x="2273067" y="1663227"/>
                </a:lnTo>
                <a:lnTo>
                  <a:pt x="2273067" y="1640354"/>
                </a:lnTo>
                <a:close/>
                <a:moveTo>
                  <a:pt x="1221254" y="1629207"/>
                </a:moveTo>
                <a:lnTo>
                  <a:pt x="1221254" y="1652080"/>
                </a:lnTo>
                <a:lnTo>
                  <a:pt x="1237416" y="1652080"/>
                </a:lnTo>
                <a:lnTo>
                  <a:pt x="1237416" y="1629207"/>
                </a:lnTo>
                <a:close/>
                <a:moveTo>
                  <a:pt x="1190058" y="1624438"/>
                </a:moveTo>
                <a:lnTo>
                  <a:pt x="1190058" y="1629207"/>
                </a:lnTo>
                <a:lnTo>
                  <a:pt x="1205134" y="1629207"/>
                </a:lnTo>
                <a:lnTo>
                  <a:pt x="1205134" y="1624438"/>
                </a:lnTo>
                <a:close/>
                <a:moveTo>
                  <a:pt x="2269997" y="1612712"/>
                </a:moveTo>
                <a:lnTo>
                  <a:pt x="2269997" y="1635586"/>
                </a:lnTo>
                <a:lnTo>
                  <a:pt x="2273067" y="1635586"/>
                </a:lnTo>
                <a:lnTo>
                  <a:pt x="2273067" y="1612712"/>
                </a:lnTo>
                <a:close/>
                <a:moveTo>
                  <a:pt x="1221254" y="1601565"/>
                </a:moveTo>
                <a:lnTo>
                  <a:pt x="1221254" y="1624438"/>
                </a:lnTo>
                <a:lnTo>
                  <a:pt x="1237416" y="1624438"/>
                </a:lnTo>
                <a:lnTo>
                  <a:pt x="1237416" y="1601565"/>
                </a:lnTo>
                <a:close/>
                <a:moveTo>
                  <a:pt x="1190058" y="1596797"/>
                </a:moveTo>
                <a:lnTo>
                  <a:pt x="1190058" y="1601565"/>
                </a:lnTo>
                <a:lnTo>
                  <a:pt x="1205134" y="1601565"/>
                </a:lnTo>
                <a:lnTo>
                  <a:pt x="1205134" y="1596797"/>
                </a:lnTo>
                <a:close/>
                <a:moveTo>
                  <a:pt x="2269997" y="1585071"/>
                </a:moveTo>
                <a:lnTo>
                  <a:pt x="2269997" y="1607944"/>
                </a:lnTo>
                <a:lnTo>
                  <a:pt x="2273067" y="1607944"/>
                </a:lnTo>
                <a:lnTo>
                  <a:pt x="2273067" y="1585071"/>
                </a:lnTo>
                <a:close/>
                <a:moveTo>
                  <a:pt x="1221254" y="1573923"/>
                </a:moveTo>
                <a:lnTo>
                  <a:pt x="1221254" y="1596797"/>
                </a:lnTo>
                <a:lnTo>
                  <a:pt x="1237416" y="1596797"/>
                </a:lnTo>
                <a:lnTo>
                  <a:pt x="1237416" y="1573923"/>
                </a:lnTo>
                <a:close/>
                <a:moveTo>
                  <a:pt x="1190058" y="1569155"/>
                </a:moveTo>
                <a:lnTo>
                  <a:pt x="1190058" y="1573923"/>
                </a:lnTo>
                <a:lnTo>
                  <a:pt x="1205134" y="1573923"/>
                </a:lnTo>
                <a:lnTo>
                  <a:pt x="1205134" y="1569155"/>
                </a:lnTo>
                <a:close/>
                <a:moveTo>
                  <a:pt x="2269997" y="1557429"/>
                </a:moveTo>
                <a:lnTo>
                  <a:pt x="2269997" y="1580302"/>
                </a:lnTo>
                <a:lnTo>
                  <a:pt x="2273067" y="1580302"/>
                </a:lnTo>
                <a:lnTo>
                  <a:pt x="2273067" y="1557429"/>
                </a:lnTo>
                <a:close/>
                <a:moveTo>
                  <a:pt x="1221254" y="1546282"/>
                </a:moveTo>
                <a:lnTo>
                  <a:pt x="1221254" y="1569155"/>
                </a:lnTo>
                <a:lnTo>
                  <a:pt x="1237416" y="1569155"/>
                </a:lnTo>
                <a:lnTo>
                  <a:pt x="1237416" y="1546282"/>
                </a:lnTo>
                <a:close/>
                <a:moveTo>
                  <a:pt x="1190058" y="1541513"/>
                </a:moveTo>
                <a:lnTo>
                  <a:pt x="1190058" y="1546282"/>
                </a:lnTo>
                <a:lnTo>
                  <a:pt x="1205134" y="1546282"/>
                </a:lnTo>
                <a:lnTo>
                  <a:pt x="1205134" y="1541513"/>
                </a:lnTo>
                <a:close/>
                <a:moveTo>
                  <a:pt x="2269997" y="1529787"/>
                </a:moveTo>
                <a:lnTo>
                  <a:pt x="2269997" y="1552661"/>
                </a:lnTo>
                <a:lnTo>
                  <a:pt x="2273067" y="1552661"/>
                </a:lnTo>
                <a:lnTo>
                  <a:pt x="2273067" y="1529787"/>
                </a:lnTo>
                <a:close/>
                <a:moveTo>
                  <a:pt x="1221254" y="1518640"/>
                </a:moveTo>
                <a:lnTo>
                  <a:pt x="1221254" y="1541513"/>
                </a:lnTo>
                <a:lnTo>
                  <a:pt x="1237416" y="1541513"/>
                </a:lnTo>
                <a:lnTo>
                  <a:pt x="1237416" y="1518640"/>
                </a:lnTo>
                <a:close/>
                <a:moveTo>
                  <a:pt x="1190058" y="1513872"/>
                </a:moveTo>
                <a:lnTo>
                  <a:pt x="1190058" y="1518640"/>
                </a:lnTo>
                <a:lnTo>
                  <a:pt x="1205134" y="1518640"/>
                </a:lnTo>
                <a:lnTo>
                  <a:pt x="1205134" y="1513872"/>
                </a:lnTo>
                <a:close/>
                <a:moveTo>
                  <a:pt x="2269997" y="1502146"/>
                </a:moveTo>
                <a:lnTo>
                  <a:pt x="2269997" y="1525019"/>
                </a:lnTo>
                <a:lnTo>
                  <a:pt x="2273067" y="1525019"/>
                </a:lnTo>
                <a:lnTo>
                  <a:pt x="2273067" y="1502146"/>
                </a:lnTo>
                <a:close/>
                <a:moveTo>
                  <a:pt x="1221254" y="1490998"/>
                </a:moveTo>
                <a:lnTo>
                  <a:pt x="1221254" y="1513872"/>
                </a:lnTo>
                <a:lnTo>
                  <a:pt x="1237416" y="1513872"/>
                </a:lnTo>
                <a:lnTo>
                  <a:pt x="1237416" y="1490998"/>
                </a:lnTo>
                <a:close/>
                <a:moveTo>
                  <a:pt x="1190058" y="1486230"/>
                </a:moveTo>
                <a:lnTo>
                  <a:pt x="1190058" y="1490998"/>
                </a:lnTo>
                <a:lnTo>
                  <a:pt x="1205134" y="1490998"/>
                </a:lnTo>
                <a:lnTo>
                  <a:pt x="1205134" y="1486230"/>
                </a:lnTo>
                <a:close/>
                <a:moveTo>
                  <a:pt x="2269997" y="1474504"/>
                </a:moveTo>
                <a:lnTo>
                  <a:pt x="2269997" y="1497377"/>
                </a:lnTo>
                <a:lnTo>
                  <a:pt x="2273067" y="1497377"/>
                </a:lnTo>
                <a:lnTo>
                  <a:pt x="2273067" y="1474504"/>
                </a:lnTo>
                <a:close/>
                <a:moveTo>
                  <a:pt x="1221254" y="1463356"/>
                </a:moveTo>
                <a:lnTo>
                  <a:pt x="1221254" y="1486230"/>
                </a:lnTo>
                <a:lnTo>
                  <a:pt x="1237416" y="1486230"/>
                </a:lnTo>
                <a:lnTo>
                  <a:pt x="1237416" y="1463356"/>
                </a:lnTo>
                <a:close/>
                <a:moveTo>
                  <a:pt x="1190058" y="1458588"/>
                </a:moveTo>
                <a:lnTo>
                  <a:pt x="1190058" y="1463356"/>
                </a:lnTo>
                <a:lnTo>
                  <a:pt x="1205134" y="1463356"/>
                </a:lnTo>
                <a:lnTo>
                  <a:pt x="1205134" y="1458588"/>
                </a:lnTo>
                <a:close/>
                <a:moveTo>
                  <a:pt x="2269997" y="1446862"/>
                </a:moveTo>
                <a:lnTo>
                  <a:pt x="2269997" y="1469736"/>
                </a:lnTo>
                <a:lnTo>
                  <a:pt x="2273067" y="1469736"/>
                </a:lnTo>
                <a:lnTo>
                  <a:pt x="2273067" y="1446862"/>
                </a:lnTo>
                <a:close/>
                <a:moveTo>
                  <a:pt x="1221254" y="1435715"/>
                </a:moveTo>
                <a:lnTo>
                  <a:pt x="1221254" y="1458588"/>
                </a:lnTo>
                <a:lnTo>
                  <a:pt x="1237416" y="1458588"/>
                </a:lnTo>
                <a:lnTo>
                  <a:pt x="1237416" y="1435715"/>
                </a:lnTo>
                <a:close/>
                <a:moveTo>
                  <a:pt x="1190058" y="1430947"/>
                </a:moveTo>
                <a:lnTo>
                  <a:pt x="1190058" y="1435715"/>
                </a:lnTo>
                <a:lnTo>
                  <a:pt x="1205134" y="1435715"/>
                </a:lnTo>
                <a:lnTo>
                  <a:pt x="1205134" y="1430947"/>
                </a:lnTo>
                <a:close/>
                <a:moveTo>
                  <a:pt x="2269997" y="1419220"/>
                </a:moveTo>
                <a:lnTo>
                  <a:pt x="2269997" y="1442094"/>
                </a:lnTo>
                <a:lnTo>
                  <a:pt x="2273067" y="1442094"/>
                </a:lnTo>
                <a:lnTo>
                  <a:pt x="2273067" y="1419220"/>
                </a:lnTo>
                <a:close/>
                <a:moveTo>
                  <a:pt x="1221254" y="1408073"/>
                </a:moveTo>
                <a:lnTo>
                  <a:pt x="1221254" y="1430947"/>
                </a:lnTo>
                <a:lnTo>
                  <a:pt x="1237416" y="1430947"/>
                </a:lnTo>
                <a:lnTo>
                  <a:pt x="1237416" y="1408073"/>
                </a:lnTo>
                <a:close/>
                <a:moveTo>
                  <a:pt x="1190058" y="1403305"/>
                </a:moveTo>
                <a:lnTo>
                  <a:pt x="1190058" y="1408073"/>
                </a:lnTo>
                <a:lnTo>
                  <a:pt x="1205134" y="1408073"/>
                </a:lnTo>
                <a:lnTo>
                  <a:pt x="1205134" y="1403305"/>
                </a:lnTo>
                <a:close/>
                <a:moveTo>
                  <a:pt x="2269997" y="1391579"/>
                </a:moveTo>
                <a:lnTo>
                  <a:pt x="2269997" y="1414452"/>
                </a:lnTo>
                <a:lnTo>
                  <a:pt x="2273067" y="1414452"/>
                </a:lnTo>
                <a:lnTo>
                  <a:pt x="2273067" y="1391579"/>
                </a:lnTo>
                <a:close/>
                <a:moveTo>
                  <a:pt x="1221254" y="1380431"/>
                </a:moveTo>
                <a:lnTo>
                  <a:pt x="1221254" y="1403305"/>
                </a:lnTo>
                <a:lnTo>
                  <a:pt x="1237416" y="1403305"/>
                </a:lnTo>
                <a:lnTo>
                  <a:pt x="1237416" y="1380431"/>
                </a:lnTo>
                <a:close/>
                <a:moveTo>
                  <a:pt x="1190058" y="1375663"/>
                </a:moveTo>
                <a:lnTo>
                  <a:pt x="1190058" y="1380431"/>
                </a:lnTo>
                <a:lnTo>
                  <a:pt x="1205134" y="1380431"/>
                </a:lnTo>
                <a:lnTo>
                  <a:pt x="1205134" y="1375663"/>
                </a:lnTo>
                <a:close/>
                <a:moveTo>
                  <a:pt x="2269997" y="1363937"/>
                </a:moveTo>
                <a:lnTo>
                  <a:pt x="2269997" y="1386811"/>
                </a:lnTo>
                <a:lnTo>
                  <a:pt x="2273067" y="1386811"/>
                </a:lnTo>
                <a:lnTo>
                  <a:pt x="2273067" y="1363937"/>
                </a:lnTo>
                <a:close/>
                <a:moveTo>
                  <a:pt x="1221254" y="1352790"/>
                </a:moveTo>
                <a:lnTo>
                  <a:pt x="1221254" y="1375663"/>
                </a:lnTo>
                <a:lnTo>
                  <a:pt x="1237416" y="1375663"/>
                </a:lnTo>
                <a:lnTo>
                  <a:pt x="1237416" y="1352790"/>
                </a:lnTo>
                <a:close/>
                <a:moveTo>
                  <a:pt x="1190058" y="1348021"/>
                </a:moveTo>
                <a:lnTo>
                  <a:pt x="1190058" y="1352790"/>
                </a:lnTo>
                <a:lnTo>
                  <a:pt x="1205134" y="1352790"/>
                </a:lnTo>
                <a:lnTo>
                  <a:pt x="1205134" y="1348021"/>
                </a:lnTo>
                <a:close/>
                <a:moveTo>
                  <a:pt x="2269997" y="1336295"/>
                </a:moveTo>
                <a:lnTo>
                  <a:pt x="2269997" y="1359169"/>
                </a:lnTo>
                <a:lnTo>
                  <a:pt x="2273067" y="1359169"/>
                </a:lnTo>
                <a:lnTo>
                  <a:pt x="2273067" y="1336295"/>
                </a:lnTo>
                <a:close/>
                <a:moveTo>
                  <a:pt x="1221254" y="1325148"/>
                </a:moveTo>
                <a:lnTo>
                  <a:pt x="1221254" y="1348021"/>
                </a:lnTo>
                <a:lnTo>
                  <a:pt x="1237416" y="1348021"/>
                </a:lnTo>
                <a:lnTo>
                  <a:pt x="1237416" y="1325148"/>
                </a:lnTo>
                <a:close/>
                <a:moveTo>
                  <a:pt x="1190058" y="1320380"/>
                </a:moveTo>
                <a:lnTo>
                  <a:pt x="1190058" y="1325148"/>
                </a:lnTo>
                <a:lnTo>
                  <a:pt x="1205134" y="1325148"/>
                </a:lnTo>
                <a:lnTo>
                  <a:pt x="1205134" y="1320380"/>
                </a:lnTo>
                <a:close/>
                <a:moveTo>
                  <a:pt x="2269997" y="1308654"/>
                </a:moveTo>
                <a:lnTo>
                  <a:pt x="2269997" y="1331527"/>
                </a:lnTo>
                <a:lnTo>
                  <a:pt x="2273067" y="1331527"/>
                </a:lnTo>
                <a:lnTo>
                  <a:pt x="2273067" y="1308654"/>
                </a:lnTo>
                <a:close/>
                <a:moveTo>
                  <a:pt x="1221254" y="1297506"/>
                </a:moveTo>
                <a:lnTo>
                  <a:pt x="1221254" y="1320380"/>
                </a:lnTo>
                <a:lnTo>
                  <a:pt x="1237416" y="1320380"/>
                </a:lnTo>
                <a:lnTo>
                  <a:pt x="1237416" y="1297506"/>
                </a:lnTo>
                <a:close/>
                <a:moveTo>
                  <a:pt x="1190058" y="1292738"/>
                </a:moveTo>
                <a:lnTo>
                  <a:pt x="1190058" y="1297506"/>
                </a:lnTo>
                <a:lnTo>
                  <a:pt x="1205134" y="1297506"/>
                </a:lnTo>
                <a:lnTo>
                  <a:pt x="1205134" y="1292738"/>
                </a:lnTo>
                <a:close/>
                <a:moveTo>
                  <a:pt x="2269997" y="1281012"/>
                </a:moveTo>
                <a:lnTo>
                  <a:pt x="2269997" y="1303885"/>
                </a:lnTo>
                <a:lnTo>
                  <a:pt x="2273067" y="1303885"/>
                </a:lnTo>
                <a:lnTo>
                  <a:pt x="2273067" y="1281012"/>
                </a:lnTo>
                <a:close/>
                <a:moveTo>
                  <a:pt x="1221254" y="1265096"/>
                </a:moveTo>
                <a:lnTo>
                  <a:pt x="1221254" y="1292738"/>
                </a:lnTo>
                <a:lnTo>
                  <a:pt x="1237416" y="1292738"/>
                </a:lnTo>
                <a:lnTo>
                  <a:pt x="1237416" y="1265096"/>
                </a:lnTo>
                <a:close/>
                <a:moveTo>
                  <a:pt x="1190058" y="1265096"/>
                </a:moveTo>
                <a:lnTo>
                  <a:pt x="1190058" y="1266186"/>
                </a:lnTo>
                <a:lnTo>
                  <a:pt x="1205134" y="1266186"/>
                </a:lnTo>
                <a:lnTo>
                  <a:pt x="1205134" y="1265096"/>
                </a:lnTo>
                <a:close/>
                <a:moveTo>
                  <a:pt x="899940" y="1265096"/>
                </a:moveTo>
                <a:lnTo>
                  <a:pt x="899940" y="1292738"/>
                </a:lnTo>
                <a:lnTo>
                  <a:pt x="931449" y="1292738"/>
                </a:lnTo>
                <a:lnTo>
                  <a:pt x="931449" y="1297506"/>
                </a:lnTo>
                <a:lnTo>
                  <a:pt x="899940" y="1297506"/>
                </a:lnTo>
                <a:lnTo>
                  <a:pt x="899940" y="1320380"/>
                </a:lnTo>
                <a:lnTo>
                  <a:pt x="931449" y="1320380"/>
                </a:lnTo>
                <a:lnTo>
                  <a:pt x="931449" y="1325148"/>
                </a:lnTo>
                <a:lnTo>
                  <a:pt x="899940" y="1325148"/>
                </a:lnTo>
                <a:lnTo>
                  <a:pt x="899940" y="1348021"/>
                </a:lnTo>
                <a:lnTo>
                  <a:pt x="931449" y="1348021"/>
                </a:lnTo>
                <a:lnTo>
                  <a:pt x="931449" y="1352790"/>
                </a:lnTo>
                <a:lnTo>
                  <a:pt x="899940" y="1352790"/>
                </a:lnTo>
                <a:lnTo>
                  <a:pt x="899940" y="1375663"/>
                </a:lnTo>
                <a:lnTo>
                  <a:pt x="931449" y="1375663"/>
                </a:lnTo>
                <a:lnTo>
                  <a:pt x="931449" y="1380431"/>
                </a:lnTo>
                <a:lnTo>
                  <a:pt x="899940" y="1380431"/>
                </a:lnTo>
                <a:lnTo>
                  <a:pt x="899940" y="1403305"/>
                </a:lnTo>
                <a:lnTo>
                  <a:pt x="931449" y="1403305"/>
                </a:lnTo>
                <a:lnTo>
                  <a:pt x="931449" y="1408073"/>
                </a:lnTo>
                <a:lnTo>
                  <a:pt x="899940" y="1408073"/>
                </a:lnTo>
                <a:lnTo>
                  <a:pt x="899940" y="1430947"/>
                </a:lnTo>
                <a:lnTo>
                  <a:pt x="931449" y="1430947"/>
                </a:lnTo>
                <a:lnTo>
                  <a:pt x="931449" y="1435715"/>
                </a:lnTo>
                <a:lnTo>
                  <a:pt x="899940" y="1435715"/>
                </a:lnTo>
                <a:lnTo>
                  <a:pt x="899940" y="1458588"/>
                </a:lnTo>
                <a:lnTo>
                  <a:pt x="931449" y="1458588"/>
                </a:lnTo>
                <a:lnTo>
                  <a:pt x="931449" y="1463356"/>
                </a:lnTo>
                <a:lnTo>
                  <a:pt x="899940" y="1463356"/>
                </a:lnTo>
                <a:lnTo>
                  <a:pt x="899940" y="1486230"/>
                </a:lnTo>
                <a:lnTo>
                  <a:pt x="931449" y="1486230"/>
                </a:lnTo>
                <a:lnTo>
                  <a:pt x="931449" y="1490998"/>
                </a:lnTo>
                <a:lnTo>
                  <a:pt x="899940" y="1490998"/>
                </a:lnTo>
                <a:lnTo>
                  <a:pt x="899940" y="1513872"/>
                </a:lnTo>
                <a:lnTo>
                  <a:pt x="931449" y="1513872"/>
                </a:lnTo>
                <a:lnTo>
                  <a:pt x="931449" y="1518640"/>
                </a:lnTo>
                <a:lnTo>
                  <a:pt x="899940" y="1518640"/>
                </a:lnTo>
                <a:lnTo>
                  <a:pt x="899940" y="1541513"/>
                </a:lnTo>
                <a:lnTo>
                  <a:pt x="931449" y="1541513"/>
                </a:lnTo>
                <a:lnTo>
                  <a:pt x="931449" y="1546282"/>
                </a:lnTo>
                <a:lnTo>
                  <a:pt x="899940" y="1546282"/>
                </a:lnTo>
                <a:lnTo>
                  <a:pt x="899940" y="1569155"/>
                </a:lnTo>
                <a:lnTo>
                  <a:pt x="931449" y="1569155"/>
                </a:lnTo>
                <a:lnTo>
                  <a:pt x="931449" y="1573923"/>
                </a:lnTo>
                <a:lnTo>
                  <a:pt x="899940" y="1573923"/>
                </a:lnTo>
                <a:lnTo>
                  <a:pt x="899940" y="1596797"/>
                </a:lnTo>
                <a:lnTo>
                  <a:pt x="931449" y="1596797"/>
                </a:lnTo>
                <a:lnTo>
                  <a:pt x="931449" y="1601565"/>
                </a:lnTo>
                <a:lnTo>
                  <a:pt x="899940" y="1601565"/>
                </a:lnTo>
                <a:lnTo>
                  <a:pt x="899940" y="1624438"/>
                </a:lnTo>
                <a:lnTo>
                  <a:pt x="931449" y="1624438"/>
                </a:lnTo>
                <a:lnTo>
                  <a:pt x="931449" y="1629207"/>
                </a:lnTo>
                <a:lnTo>
                  <a:pt x="899940" y="1629207"/>
                </a:lnTo>
                <a:lnTo>
                  <a:pt x="899940" y="1652080"/>
                </a:lnTo>
                <a:lnTo>
                  <a:pt x="931449" y="1652080"/>
                </a:lnTo>
                <a:lnTo>
                  <a:pt x="931449" y="1656848"/>
                </a:lnTo>
                <a:lnTo>
                  <a:pt x="899940" y="1656848"/>
                </a:lnTo>
                <a:lnTo>
                  <a:pt x="899940" y="1679722"/>
                </a:lnTo>
                <a:lnTo>
                  <a:pt x="931449" y="1679722"/>
                </a:lnTo>
                <a:lnTo>
                  <a:pt x="931449" y="1684490"/>
                </a:lnTo>
                <a:lnTo>
                  <a:pt x="899940" y="1684490"/>
                </a:lnTo>
                <a:lnTo>
                  <a:pt x="899940" y="1707364"/>
                </a:lnTo>
                <a:lnTo>
                  <a:pt x="931449" y="1707364"/>
                </a:lnTo>
                <a:lnTo>
                  <a:pt x="931449" y="1712132"/>
                </a:lnTo>
                <a:lnTo>
                  <a:pt x="899940" y="1712132"/>
                </a:lnTo>
                <a:lnTo>
                  <a:pt x="899940" y="1735005"/>
                </a:lnTo>
                <a:lnTo>
                  <a:pt x="931449" y="1735005"/>
                </a:lnTo>
                <a:lnTo>
                  <a:pt x="931449" y="1739773"/>
                </a:lnTo>
                <a:lnTo>
                  <a:pt x="899940" y="1739773"/>
                </a:lnTo>
                <a:lnTo>
                  <a:pt x="899940" y="1762647"/>
                </a:lnTo>
                <a:lnTo>
                  <a:pt x="931449" y="1762647"/>
                </a:lnTo>
                <a:lnTo>
                  <a:pt x="931449" y="1767415"/>
                </a:lnTo>
                <a:lnTo>
                  <a:pt x="899940" y="1767415"/>
                </a:lnTo>
                <a:lnTo>
                  <a:pt x="899940" y="1790289"/>
                </a:lnTo>
                <a:lnTo>
                  <a:pt x="931449" y="1790289"/>
                </a:lnTo>
                <a:lnTo>
                  <a:pt x="931449" y="1795057"/>
                </a:lnTo>
                <a:lnTo>
                  <a:pt x="899940" y="1795057"/>
                </a:lnTo>
                <a:lnTo>
                  <a:pt x="899940" y="1817930"/>
                </a:lnTo>
                <a:lnTo>
                  <a:pt x="931449" y="1817930"/>
                </a:lnTo>
                <a:lnTo>
                  <a:pt x="931449" y="1822699"/>
                </a:lnTo>
                <a:lnTo>
                  <a:pt x="899940" y="1822699"/>
                </a:lnTo>
                <a:lnTo>
                  <a:pt x="899940" y="1845572"/>
                </a:lnTo>
                <a:lnTo>
                  <a:pt x="931449" y="1845572"/>
                </a:lnTo>
                <a:lnTo>
                  <a:pt x="931449" y="1850340"/>
                </a:lnTo>
                <a:lnTo>
                  <a:pt x="899940" y="1850340"/>
                </a:lnTo>
                <a:lnTo>
                  <a:pt x="899940" y="1873214"/>
                </a:lnTo>
                <a:lnTo>
                  <a:pt x="931449" y="1873214"/>
                </a:lnTo>
                <a:lnTo>
                  <a:pt x="931449" y="1877982"/>
                </a:lnTo>
                <a:lnTo>
                  <a:pt x="899940" y="1877982"/>
                </a:lnTo>
                <a:lnTo>
                  <a:pt x="899940" y="1900855"/>
                </a:lnTo>
                <a:lnTo>
                  <a:pt x="931449" y="1900855"/>
                </a:lnTo>
                <a:lnTo>
                  <a:pt x="931449" y="1905624"/>
                </a:lnTo>
                <a:lnTo>
                  <a:pt x="899940" y="1905624"/>
                </a:lnTo>
                <a:lnTo>
                  <a:pt x="899940" y="1928497"/>
                </a:lnTo>
                <a:lnTo>
                  <a:pt x="931449" y="1928497"/>
                </a:lnTo>
                <a:lnTo>
                  <a:pt x="931449" y="1933265"/>
                </a:lnTo>
                <a:lnTo>
                  <a:pt x="899940" y="1933265"/>
                </a:lnTo>
                <a:lnTo>
                  <a:pt x="899940" y="1956139"/>
                </a:lnTo>
                <a:lnTo>
                  <a:pt x="931449" y="1956139"/>
                </a:lnTo>
                <a:lnTo>
                  <a:pt x="931449" y="1960907"/>
                </a:lnTo>
                <a:lnTo>
                  <a:pt x="899940" y="1960907"/>
                </a:lnTo>
                <a:lnTo>
                  <a:pt x="899940" y="1983780"/>
                </a:lnTo>
                <a:lnTo>
                  <a:pt x="931449" y="1983780"/>
                </a:lnTo>
                <a:lnTo>
                  <a:pt x="931449" y="1988549"/>
                </a:lnTo>
                <a:lnTo>
                  <a:pt x="899940" y="1988549"/>
                </a:lnTo>
                <a:lnTo>
                  <a:pt x="899940" y="2011422"/>
                </a:lnTo>
                <a:lnTo>
                  <a:pt x="931449" y="2011422"/>
                </a:lnTo>
                <a:lnTo>
                  <a:pt x="931449" y="2016190"/>
                </a:lnTo>
                <a:lnTo>
                  <a:pt x="899940" y="2016190"/>
                </a:lnTo>
                <a:lnTo>
                  <a:pt x="899940" y="2039064"/>
                </a:lnTo>
                <a:lnTo>
                  <a:pt x="931449" y="2039064"/>
                </a:lnTo>
                <a:lnTo>
                  <a:pt x="931449" y="2043832"/>
                </a:lnTo>
                <a:lnTo>
                  <a:pt x="899940" y="2043832"/>
                </a:lnTo>
                <a:lnTo>
                  <a:pt x="899940" y="2066706"/>
                </a:lnTo>
                <a:lnTo>
                  <a:pt x="931449" y="2066706"/>
                </a:lnTo>
                <a:lnTo>
                  <a:pt x="931449" y="2071474"/>
                </a:lnTo>
                <a:lnTo>
                  <a:pt x="899940" y="2071474"/>
                </a:lnTo>
                <a:lnTo>
                  <a:pt x="899940" y="2094347"/>
                </a:lnTo>
                <a:lnTo>
                  <a:pt x="931449" y="2094347"/>
                </a:lnTo>
                <a:lnTo>
                  <a:pt x="931449" y="2099116"/>
                </a:lnTo>
                <a:lnTo>
                  <a:pt x="899940" y="2099116"/>
                </a:lnTo>
                <a:lnTo>
                  <a:pt x="899940" y="2121989"/>
                </a:lnTo>
                <a:lnTo>
                  <a:pt x="931449" y="2121989"/>
                </a:lnTo>
                <a:lnTo>
                  <a:pt x="931449" y="2126757"/>
                </a:lnTo>
                <a:lnTo>
                  <a:pt x="899940" y="2126757"/>
                </a:lnTo>
                <a:lnTo>
                  <a:pt x="899940" y="2149631"/>
                </a:lnTo>
                <a:lnTo>
                  <a:pt x="931449" y="2149631"/>
                </a:lnTo>
                <a:lnTo>
                  <a:pt x="931449" y="2154399"/>
                </a:lnTo>
                <a:lnTo>
                  <a:pt x="899940" y="2154399"/>
                </a:lnTo>
                <a:lnTo>
                  <a:pt x="899940" y="2177272"/>
                </a:lnTo>
                <a:lnTo>
                  <a:pt x="931449" y="2177272"/>
                </a:lnTo>
                <a:lnTo>
                  <a:pt x="931449" y="2182041"/>
                </a:lnTo>
                <a:lnTo>
                  <a:pt x="899940" y="2182041"/>
                </a:lnTo>
                <a:lnTo>
                  <a:pt x="899940" y="2204914"/>
                </a:lnTo>
                <a:lnTo>
                  <a:pt x="931449" y="2204914"/>
                </a:lnTo>
                <a:lnTo>
                  <a:pt x="931449" y="2209682"/>
                </a:lnTo>
                <a:lnTo>
                  <a:pt x="899940" y="2209682"/>
                </a:lnTo>
                <a:lnTo>
                  <a:pt x="899940" y="2237324"/>
                </a:lnTo>
                <a:lnTo>
                  <a:pt x="1172852" y="2237324"/>
                </a:lnTo>
                <a:lnTo>
                  <a:pt x="1172852" y="2233324"/>
                </a:lnTo>
                <a:lnTo>
                  <a:pt x="931449" y="2233324"/>
                </a:lnTo>
                <a:lnTo>
                  <a:pt x="931449" y="2209682"/>
                </a:lnTo>
                <a:lnTo>
                  <a:pt x="1172852" y="2209682"/>
                </a:lnTo>
                <a:lnTo>
                  <a:pt x="1172852" y="2204914"/>
                </a:lnTo>
                <a:lnTo>
                  <a:pt x="931449" y="2204914"/>
                </a:lnTo>
                <a:lnTo>
                  <a:pt x="931449" y="2182041"/>
                </a:lnTo>
                <a:lnTo>
                  <a:pt x="1172852" y="2182041"/>
                </a:lnTo>
                <a:lnTo>
                  <a:pt x="1172852" y="2177272"/>
                </a:lnTo>
                <a:lnTo>
                  <a:pt x="931449" y="2177272"/>
                </a:lnTo>
                <a:lnTo>
                  <a:pt x="931449" y="2154399"/>
                </a:lnTo>
                <a:lnTo>
                  <a:pt x="1172852" y="2154399"/>
                </a:lnTo>
                <a:lnTo>
                  <a:pt x="1172852" y="2149631"/>
                </a:lnTo>
                <a:lnTo>
                  <a:pt x="931449" y="2149631"/>
                </a:lnTo>
                <a:lnTo>
                  <a:pt x="931449" y="2126757"/>
                </a:lnTo>
                <a:lnTo>
                  <a:pt x="1172852" y="2126757"/>
                </a:lnTo>
                <a:lnTo>
                  <a:pt x="1172852" y="2121989"/>
                </a:lnTo>
                <a:lnTo>
                  <a:pt x="931449" y="2121989"/>
                </a:lnTo>
                <a:lnTo>
                  <a:pt x="931449" y="2099116"/>
                </a:lnTo>
                <a:lnTo>
                  <a:pt x="1172852" y="2099116"/>
                </a:lnTo>
                <a:lnTo>
                  <a:pt x="1172852" y="2094347"/>
                </a:lnTo>
                <a:lnTo>
                  <a:pt x="931449" y="2094347"/>
                </a:lnTo>
                <a:lnTo>
                  <a:pt x="931449" y="2071474"/>
                </a:lnTo>
                <a:lnTo>
                  <a:pt x="1172852" y="2071474"/>
                </a:lnTo>
                <a:lnTo>
                  <a:pt x="1172852" y="2066706"/>
                </a:lnTo>
                <a:lnTo>
                  <a:pt x="931449" y="2066706"/>
                </a:lnTo>
                <a:lnTo>
                  <a:pt x="931449" y="2043832"/>
                </a:lnTo>
                <a:lnTo>
                  <a:pt x="1172852" y="2043832"/>
                </a:lnTo>
                <a:lnTo>
                  <a:pt x="1172852" y="2039064"/>
                </a:lnTo>
                <a:lnTo>
                  <a:pt x="931449" y="2039064"/>
                </a:lnTo>
                <a:lnTo>
                  <a:pt x="931449" y="2016190"/>
                </a:lnTo>
                <a:lnTo>
                  <a:pt x="1172852" y="2016190"/>
                </a:lnTo>
                <a:lnTo>
                  <a:pt x="1172852" y="2011422"/>
                </a:lnTo>
                <a:lnTo>
                  <a:pt x="931449" y="2011422"/>
                </a:lnTo>
                <a:lnTo>
                  <a:pt x="931449" y="1988549"/>
                </a:lnTo>
                <a:lnTo>
                  <a:pt x="1172852" y="1988549"/>
                </a:lnTo>
                <a:lnTo>
                  <a:pt x="1172852" y="1983780"/>
                </a:lnTo>
                <a:lnTo>
                  <a:pt x="931449" y="1983780"/>
                </a:lnTo>
                <a:lnTo>
                  <a:pt x="931449" y="1960907"/>
                </a:lnTo>
                <a:lnTo>
                  <a:pt x="1172852" y="1960907"/>
                </a:lnTo>
                <a:lnTo>
                  <a:pt x="1172852" y="1956139"/>
                </a:lnTo>
                <a:lnTo>
                  <a:pt x="931449" y="1956139"/>
                </a:lnTo>
                <a:lnTo>
                  <a:pt x="931449" y="1933265"/>
                </a:lnTo>
                <a:lnTo>
                  <a:pt x="1172852" y="1933265"/>
                </a:lnTo>
                <a:lnTo>
                  <a:pt x="1172852" y="1928497"/>
                </a:lnTo>
                <a:lnTo>
                  <a:pt x="931449" y="1928497"/>
                </a:lnTo>
                <a:lnTo>
                  <a:pt x="931449" y="1905624"/>
                </a:lnTo>
                <a:lnTo>
                  <a:pt x="1172852" y="1905624"/>
                </a:lnTo>
                <a:lnTo>
                  <a:pt x="1172852" y="1900855"/>
                </a:lnTo>
                <a:lnTo>
                  <a:pt x="931449" y="1900855"/>
                </a:lnTo>
                <a:lnTo>
                  <a:pt x="931449" y="1877982"/>
                </a:lnTo>
                <a:lnTo>
                  <a:pt x="1172852" y="1877982"/>
                </a:lnTo>
                <a:lnTo>
                  <a:pt x="1172852" y="1873214"/>
                </a:lnTo>
                <a:lnTo>
                  <a:pt x="931449" y="1873214"/>
                </a:lnTo>
                <a:lnTo>
                  <a:pt x="931449" y="1850340"/>
                </a:lnTo>
                <a:lnTo>
                  <a:pt x="1172852" y="1850340"/>
                </a:lnTo>
                <a:lnTo>
                  <a:pt x="1172852" y="1845572"/>
                </a:lnTo>
                <a:lnTo>
                  <a:pt x="931449" y="1845572"/>
                </a:lnTo>
                <a:lnTo>
                  <a:pt x="931449" y="1822699"/>
                </a:lnTo>
                <a:lnTo>
                  <a:pt x="1172852" y="1822699"/>
                </a:lnTo>
                <a:lnTo>
                  <a:pt x="1172852" y="1817930"/>
                </a:lnTo>
                <a:lnTo>
                  <a:pt x="931449" y="1817930"/>
                </a:lnTo>
                <a:lnTo>
                  <a:pt x="931449" y="1795057"/>
                </a:lnTo>
                <a:lnTo>
                  <a:pt x="1172852" y="1795057"/>
                </a:lnTo>
                <a:lnTo>
                  <a:pt x="1172852" y="1790289"/>
                </a:lnTo>
                <a:lnTo>
                  <a:pt x="931449" y="1790289"/>
                </a:lnTo>
                <a:lnTo>
                  <a:pt x="931449" y="1767415"/>
                </a:lnTo>
                <a:lnTo>
                  <a:pt x="1172852" y="1767415"/>
                </a:lnTo>
                <a:lnTo>
                  <a:pt x="1172852" y="1762647"/>
                </a:lnTo>
                <a:lnTo>
                  <a:pt x="931449" y="1762647"/>
                </a:lnTo>
                <a:lnTo>
                  <a:pt x="931449" y="1739773"/>
                </a:lnTo>
                <a:lnTo>
                  <a:pt x="1172852" y="1739773"/>
                </a:lnTo>
                <a:lnTo>
                  <a:pt x="1172852" y="1735005"/>
                </a:lnTo>
                <a:lnTo>
                  <a:pt x="931449" y="1735005"/>
                </a:lnTo>
                <a:lnTo>
                  <a:pt x="931449" y="1712132"/>
                </a:lnTo>
                <a:lnTo>
                  <a:pt x="1172852" y="1712132"/>
                </a:lnTo>
                <a:lnTo>
                  <a:pt x="1172852" y="1707364"/>
                </a:lnTo>
                <a:lnTo>
                  <a:pt x="931449" y="1707364"/>
                </a:lnTo>
                <a:lnTo>
                  <a:pt x="931449" y="1684490"/>
                </a:lnTo>
                <a:lnTo>
                  <a:pt x="1172852" y="1684490"/>
                </a:lnTo>
                <a:lnTo>
                  <a:pt x="1172852" y="1679722"/>
                </a:lnTo>
                <a:lnTo>
                  <a:pt x="931449" y="1679722"/>
                </a:lnTo>
                <a:lnTo>
                  <a:pt x="931449" y="1656848"/>
                </a:lnTo>
                <a:lnTo>
                  <a:pt x="1172852" y="1656848"/>
                </a:lnTo>
                <a:lnTo>
                  <a:pt x="1172852" y="1652080"/>
                </a:lnTo>
                <a:lnTo>
                  <a:pt x="931449" y="1652080"/>
                </a:lnTo>
                <a:lnTo>
                  <a:pt x="931449" y="1629207"/>
                </a:lnTo>
                <a:lnTo>
                  <a:pt x="1172852" y="1629207"/>
                </a:lnTo>
                <a:lnTo>
                  <a:pt x="1172852" y="1624438"/>
                </a:lnTo>
                <a:lnTo>
                  <a:pt x="931449" y="1624438"/>
                </a:lnTo>
                <a:lnTo>
                  <a:pt x="931449" y="1601565"/>
                </a:lnTo>
                <a:lnTo>
                  <a:pt x="1172852" y="1601565"/>
                </a:lnTo>
                <a:lnTo>
                  <a:pt x="1172852" y="1596797"/>
                </a:lnTo>
                <a:lnTo>
                  <a:pt x="931449" y="1596797"/>
                </a:lnTo>
                <a:lnTo>
                  <a:pt x="931449" y="1573923"/>
                </a:lnTo>
                <a:lnTo>
                  <a:pt x="1172852" y="1573923"/>
                </a:lnTo>
                <a:lnTo>
                  <a:pt x="1172852" y="1569155"/>
                </a:lnTo>
                <a:lnTo>
                  <a:pt x="931449" y="1569155"/>
                </a:lnTo>
                <a:lnTo>
                  <a:pt x="931449" y="1546282"/>
                </a:lnTo>
                <a:lnTo>
                  <a:pt x="1172852" y="1546282"/>
                </a:lnTo>
                <a:lnTo>
                  <a:pt x="1172852" y="1541513"/>
                </a:lnTo>
                <a:lnTo>
                  <a:pt x="931449" y="1541513"/>
                </a:lnTo>
                <a:lnTo>
                  <a:pt x="931449" y="1518640"/>
                </a:lnTo>
                <a:lnTo>
                  <a:pt x="1172852" y="1518640"/>
                </a:lnTo>
                <a:lnTo>
                  <a:pt x="1172852" y="1513872"/>
                </a:lnTo>
                <a:lnTo>
                  <a:pt x="931449" y="1513872"/>
                </a:lnTo>
                <a:lnTo>
                  <a:pt x="931449" y="1490998"/>
                </a:lnTo>
                <a:lnTo>
                  <a:pt x="1172852" y="1490998"/>
                </a:lnTo>
                <a:lnTo>
                  <a:pt x="1172852" y="1486230"/>
                </a:lnTo>
                <a:lnTo>
                  <a:pt x="931449" y="1486230"/>
                </a:lnTo>
                <a:lnTo>
                  <a:pt x="931449" y="1463356"/>
                </a:lnTo>
                <a:lnTo>
                  <a:pt x="1172852" y="1463356"/>
                </a:lnTo>
                <a:lnTo>
                  <a:pt x="1172852" y="1458588"/>
                </a:lnTo>
                <a:lnTo>
                  <a:pt x="931449" y="1458588"/>
                </a:lnTo>
                <a:lnTo>
                  <a:pt x="931449" y="1435715"/>
                </a:lnTo>
                <a:lnTo>
                  <a:pt x="1172852" y="1435715"/>
                </a:lnTo>
                <a:lnTo>
                  <a:pt x="1172852" y="1430947"/>
                </a:lnTo>
                <a:lnTo>
                  <a:pt x="931449" y="1430947"/>
                </a:lnTo>
                <a:lnTo>
                  <a:pt x="931449" y="1408073"/>
                </a:lnTo>
                <a:lnTo>
                  <a:pt x="1172852" y="1408073"/>
                </a:lnTo>
                <a:lnTo>
                  <a:pt x="1172852" y="1403305"/>
                </a:lnTo>
                <a:lnTo>
                  <a:pt x="931449" y="1403305"/>
                </a:lnTo>
                <a:lnTo>
                  <a:pt x="931449" y="1380431"/>
                </a:lnTo>
                <a:lnTo>
                  <a:pt x="1172852" y="1380431"/>
                </a:lnTo>
                <a:lnTo>
                  <a:pt x="1172852" y="1375663"/>
                </a:lnTo>
                <a:lnTo>
                  <a:pt x="931449" y="1375663"/>
                </a:lnTo>
                <a:lnTo>
                  <a:pt x="931449" y="1352790"/>
                </a:lnTo>
                <a:lnTo>
                  <a:pt x="1172852" y="1352790"/>
                </a:lnTo>
                <a:lnTo>
                  <a:pt x="1172852" y="1348021"/>
                </a:lnTo>
                <a:lnTo>
                  <a:pt x="931449" y="1348021"/>
                </a:lnTo>
                <a:lnTo>
                  <a:pt x="931449" y="1325148"/>
                </a:lnTo>
                <a:lnTo>
                  <a:pt x="1172852" y="1325148"/>
                </a:lnTo>
                <a:lnTo>
                  <a:pt x="1172852" y="1320380"/>
                </a:lnTo>
                <a:lnTo>
                  <a:pt x="931449" y="1320380"/>
                </a:lnTo>
                <a:lnTo>
                  <a:pt x="931449" y="1297506"/>
                </a:lnTo>
                <a:lnTo>
                  <a:pt x="1172852" y="1297506"/>
                </a:lnTo>
                <a:lnTo>
                  <a:pt x="1172852" y="1292738"/>
                </a:lnTo>
                <a:lnTo>
                  <a:pt x="931449" y="1292738"/>
                </a:lnTo>
                <a:lnTo>
                  <a:pt x="931449" y="1266186"/>
                </a:lnTo>
                <a:lnTo>
                  <a:pt x="1172852" y="1266186"/>
                </a:lnTo>
                <a:lnTo>
                  <a:pt x="1172852" y="1265096"/>
                </a:lnTo>
                <a:close/>
                <a:moveTo>
                  <a:pt x="2329966" y="1248602"/>
                </a:moveTo>
                <a:lnTo>
                  <a:pt x="2329966" y="1249692"/>
                </a:lnTo>
                <a:lnTo>
                  <a:pt x="2587962" y="1249692"/>
                </a:lnTo>
                <a:lnTo>
                  <a:pt x="2587962" y="1276244"/>
                </a:lnTo>
                <a:lnTo>
                  <a:pt x="2329966" y="1276244"/>
                </a:lnTo>
                <a:lnTo>
                  <a:pt x="2329966" y="1281012"/>
                </a:lnTo>
                <a:lnTo>
                  <a:pt x="2587962" y="1281012"/>
                </a:lnTo>
                <a:lnTo>
                  <a:pt x="2587962" y="1303885"/>
                </a:lnTo>
                <a:lnTo>
                  <a:pt x="2329966" y="1303885"/>
                </a:lnTo>
                <a:lnTo>
                  <a:pt x="2329966" y="1308654"/>
                </a:lnTo>
                <a:lnTo>
                  <a:pt x="2587962" y="1308654"/>
                </a:lnTo>
                <a:lnTo>
                  <a:pt x="2587962" y="1331527"/>
                </a:lnTo>
                <a:lnTo>
                  <a:pt x="2329966" y="1331527"/>
                </a:lnTo>
                <a:lnTo>
                  <a:pt x="2329966" y="1336295"/>
                </a:lnTo>
                <a:lnTo>
                  <a:pt x="2587962" y="1336295"/>
                </a:lnTo>
                <a:lnTo>
                  <a:pt x="2587962" y="1359169"/>
                </a:lnTo>
                <a:lnTo>
                  <a:pt x="2329966" y="1359169"/>
                </a:lnTo>
                <a:lnTo>
                  <a:pt x="2329966" y="1363937"/>
                </a:lnTo>
                <a:lnTo>
                  <a:pt x="2587962" y="1363937"/>
                </a:lnTo>
                <a:lnTo>
                  <a:pt x="2587962" y="1386811"/>
                </a:lnTo>
                <a:lnTo>
                  <a:pt x="2329966" y="1386811"/>
                </a:lnTo>
                <a:lnTo>
                  <a:pt x="2329966" y="1391579"/>
                </a:lnTo>
                <a:lnTo>
                  <a:pt x="2587962" y="1391579"/>
                </a:lnTo>
                <a:lnTo>
                  <a:pt x="2587962" y="1414452"/>
                </a:lnTo>
                <a:lnTo>
                  <a:pt x="2329966" y="1414452"/>
                </a:lnTo>
                <a:lnTo>
                  <a:pt x="2329966" y="1419220"/>
                </a:lnTo>
                <a:lnTo>
                  <a:pt x="2587962" y="1419220"/>
                </a:lnTo>
                <a:lnTo>
                  <a:pt x="2587962" y="1442094"/>
                </a:lnTo>
                <a:lnTo>
                  <a:pt x="2329966" y="1442094"/>
                </a:lnTo>
                <a:lnTo>
                  <a:pt x="2329966" y="1446862"/>
                </a:lnTo>
                <a:lnTo>
                  <a:pt x="2587962" y="1446862"/>
                </a:lnTo>
                <a:lnTo>
                  <a:pt x="2587962" y="1469736"/>
                </a:lnTo>
                <a:lnTo>
                  <a:pt x="2329966" y="1469736"/>
                </a:lnTo>
                <a:lnTo>
                  <a:pt x="2329966" y="1474504"/>
                </a:lnTo>
                <a:lnTo>
                  <a:pt x="2587962" y="1474504"/>
                </a:lnTo>
                <a:lnTo>
                  <a:pt x="2587962" y="1497377"/>
                </a:lnTo>
                <a:lnTo>
                  <a:pt x="2329966" y="1497377"/>
                </a:lnTo>
                <a:lnTo>
                  <a:pt x="2329966" y="1502146"/>
                </a:lnTo>
                <a:lnTo>
                  <a:pt x="2587962" y="1502146"/>
                </a:lnTo>
                <a:lnTo>
                  <a:pt x="2587962" y="1525019"/>
                </a:lnTo>
                <a:lnTo>
                  <a:pt x="2329966" y="1525019"/>
                </a:lnTo>
                <a:lnTo>
                  <a:pt x="2329966" y="1529787"/>
                </a:lnTo>
                <a:lnTo>
                  <a:pt x="2587962" y="1529787"/>
                </a:lnTo>
                <a:lnTo>
                  <a:pt x="2587962" y="1552661"/>
                </a:lnTo>
                <a:lnTo>
                  <a:pt x="2329966" y="1552661"/>
                </a:lnTo>
                <a:lnTo>
                  <a:pt x="2329966" y="1557429"/>
                </a:lnTo>
                <a:lnTo>
                  <a:pt x="2587962" y="1557429"/>
                </a:lnTo>
                <a:lnTo>
                  <a:pt x="2587962" y="1580302"/>
                </a:lnTo>
                <a:lnTo>
                  <a:pt x="2329966" y="1580302"/>
                </a:lnTo>
                <a:lnTo>
                  <a:pt x="2329966" y="1585071"/>
                </a:lnTo>
                <a:lnTo>
                  <a:pt x="2587962" y="1585071"/>
                </a:lnTo>
                <a:lnTo>
                  <a:pt x="2587962" y="1607944"/>
                </a:lnTo>
                <a:lnTo>
                  <a:pt x="2329966" y="1607944"/>
                </a:lnTo>
                <a:lnTo>
                  <a:pt x="2329966" y="1612712"/>
                </a:lnTo>
                <a:lnTo>
                  <a:pt x="2587962" y="1612712"/>
                </a:lnTo>
                <a:lnTo>
                  <a:pt x="2587962" y="1635586"/>
                </a:lnTo>
                <a:lnTo>
                  <a:pt x="2329966" y="1635586"/>
                </a:lnTo>
                <a:lnTo>
                  <a:pt x="2329966" y="1640354"/>
                </a:lnTo>
                <a:lnTo>
                  <a:pt x="2587962" y="1640354"/>
                </a:lnTo>
                <a:lnTo>
                  <a:pt x="2587962" y="1663227"/>
                </a:lnTo>
                <a:lnTo>
                  <a:pt x="2329966" y="1663227"/>
                </a:lnTo>
                <a:lnTo>
                  <a:pt x="2329966" y="1667996"/>
                </a:lnTo>
                <a:lnTo>
                  <a:pt x="2587962" y="1667996"/>
                </a:lnTo>
                <a:lnTo>
                  <a:pt x="2587962" y="1690869"/>
                </a:lnTo>
                <a:lnTo>
                  <a:pt x="2329966" y="1690869"/>
                </a:lnTo>
                <a:lnTo>
                  <a:pt x="2329966" y="1695637"/>
                </a:lnTo>
                <a:lnTo>
                  <a:pt x="2587962" y="1695637"/>
                </a:lnTo>
                <a:lnTo>
                  <a:pt x="2587962" y="1718511"/>
                </a:lnTo>
                <a:lnTo>
                  <a:pt x="2329966" y="1718511"/>
                </a:lnTo>
                <a:lnTo>
                  <a:pt x="2329966" y="1723279"/>
                </a:lnTo>
                <a:lnTo>
                  <a:pt x="2587962" y="1723279"/>
                </a:lnTo>
                <a:lnTo>
                  <a:pt x="2587962" y="1746153"/>
                </a:lnTo>
                <a:lnTo>
                  <a:pt x="2329966" y="1746153"/>
                </a:lnTo>
                <a:lnTo>
                  <a:pt x="2329966" y="1750921"/>
                </a:lnTo>
                <a:lnTo>
                  <a:pt x="2587962" y="1750921"/>
                </a:lnTo>
                <a:lnTo>
                  <a:pt x="2587962" y="1773794"/>
                </a:lnTo>
                <a:lnTo>
                  <a:pt x="2329966" y="1773794"/>
                </a:lnTo>
                <a:lnTo>
                  <a:pt x="2329966" y="1778563"/>
                </a:lnTo>
                <a:lnTo>
                  <a:pt x="2587962" y="1778563"/>
                </a:lnTo>
                <a:lnTo>
                  <a:pt x="2587962" y="1801436"/>
                </a:lnTo>
                <a:lnTo>
                  <a:pt x="2329966" y="1801436"/>
                </a:lnTo>
                <a:lnTo>
                  <a:pt x="2329966" y="1806204"/>
                </a:lnTo>
                <a:lnTo>
                  <a:pt x="2587962" y="1806204"/>
                </a:lnTo>
                <a:lnTo>
                  <a:pt x="2587962" y="1829078"/>
                </a:lnTo>
                <a:lnTo>
                  <a:pt x="2329966" y="1829078"/>
                </a:lnTo>
                <a:lnTo>
                  <a:pt x="2329966" y="1833846"/>
                </a:lnTo>
                <a:lnTo>
                  <a:pt x="2587962" y="1833846"/>
                </a:lnTo>
                <a:lnTo>
                  <a:pt x="2587962" y="1856719"/>
                </a:lnTo>
                <a:lnTo>
                  <a:pt x="2329966" y="1856719"/>
                </a:lnTo>
                <a:lnTo>
                  <a:pt x="2329966" y="1861488"/>
                </a:lnTo>
                <a:lnTo>
                  <a:pt x="2587962" y="1861488"/>
                </a:lnTo>
                <a:lnTo>
                  <a:pt x="2587962" y="1884361"/>
                </a:lnTo>
                <a:lnTo>
                  <a:pt x="2329966" y="1884361"/>
                </a:lnTo>
                <a:lnTo>
                  <a:pt x="2329966" y="1889129"/>
                </a:lnTo>
                <a:lnTo>
                  <a:pt x="2587962" y="1889129"/>
                </a:lnTo>
                <a:lnTo>
                  <a:pt x="2587962" y="1912003"/>
                </a:lnTo>
                <a:lnTo>
                  <a:pt x="2329966" y="1912003"/>
                </a:lnTo>
                <a:lnTo>
                  <a:pt x="2329966" y="1916771"/>
                </a:lnTo>
                <a:lnTo>
                  <a:pt x="2587962" y="1916771"/>
                </a:lnTo>
                <a:lnTo>
                  <a:pt x="2587962" y="1939644"/>
                </a:lnTo>
                <a:lnTo>
                  <a:pt x="2329966" y="1939644"/>
                </a:lnTo>
                <a:lnTo>
                  <a:pt x="2329966" y="1944413"/>
                </a:lnTo>
                <a:lnTo>
                  <a:pt x="2587962" y="1944413"/>
                </a:lnTo>
                <a:lnTo>
                  <a:pt x="2587962" y="1967286"/>
                </a:lnTo>
                <a:lnTo>
                  <a:pt x="2329966" y="1967286"/>
                </a:lnTo>
                <a:lnTo>
                  <a:pt x="2329966" y="1972054"/>
                </a:lnTo>
                <a:lnTo>
                  <a:pt x="2587962" y="1972054"/>
                </a:lnTo>
                <a:lnTo>
                  <a:pt x="2587962" y="1994928"/>
                </a:lnTo>
                <a:lnTo>
                  <a:pt x="2329966" y="1994928"/>
                </a:lnTo>
                <a:lnTo>
                  <a:pt x="2329966" y="1999696"/>
                </a:lnTo>
                <a:lnTo>
                  <a:pt x="2587962" y="1999696"/>
                </a:lnTo>
                <a:lnTo>
                  <a:pt x="2587962" y="2022570"/>
                </a:lnTo>
                <a:lnTo>
                  <a:pt x="2329966" y="2022570"/>
                </a:lnTo>
                <a:lnTo>
                  <a:pt x="2329966" y="2027338"/>
                </a:lnTo>
                <a:lnTo>
                  <a:pt x="2587962" y="2027338"/>
                </a:lnTo>
                <a:lnTo>
                  <a:pt x="2587962" y="2050211"/>
                </a:lnTo>
                <a:lnTo>
                  <a:pt x="2329966" y="2050211"/>
                </a:lnTo>
                <a:lnTo>
                  <a:pt x="2329966" y="2054980"/>
                </a:lnTo>
                <a:lnTo>
                  <a:pt x="2587962" y="2054980"/>
                </a:lnTo>
                <a:lnTo>
                  <a:pt x="2587962" y="2077853"/>
                </a:lnTo>
                <a:lnTo>
                  <a:pt x="2329966" y="2077853"/>
                </a:lnTo>
                <a:lnTo>
                  <a:pt x="2329966" y="2082621"/>
                </a:lnTo>
                <a:lnTo>
                  <a:pt x="2587962" y="2082621"/>
                </a:lnTo>
                <a:lnTo>
                  <a:pt x="2587962" y="2105495"/>
                </a:lnTo>
                <a:lnTo>
                  <a:pt x="2329966" y="2105495"/>
                </a:lnTo>
                <a:lnTo>
                  <a:pt x="2329966" y="2110263"/>
                </a:lnTo>
                <a:lnTo>
                  <a:pt x="2587962" y="2110263"/>
                </a:lnTo>
                <a:lnTo>
                  <a:pt x="2587962" y="2133136"/>
                </a:lnTo>
                <a:lnTo>
                  <a:pt x="2329966" y="2133136"/>
                </a:lnTo>
                <a:lnTo>
                  <a:pt x="2329966" y="2137905"/>
                </a:lnTo>
                <a:lnTo>
                  <a:pt x="2587962" y="2137905"/>
                </a:lnTo>
                <a:lnTo>
                  <a:pt x="2587962" y="2160778"/>
                </a:lnTo>
                <a:lnTo>
                  <a:pt x="2329966" y="2160778"/>
                </a:lnTo>
                <a:lnTo>
                  <a:pt x="2329966" y="2165546"/>
                </a:lnTo>
                <a:lnTo>
                  <a:pt x="2587962" y="2165546"/>
                </a:lnTo>
                <a:lnTo>
                  <a:pt x="2587962" y="2188420"/>
                </a:lnTo>
                <a:lnTo>
                  <a:pt x="2329966" y="2188420"/>
                </a:lnTo>
                <a:lnTo>
                  <a:pt x="2329966" y="2193188"/>
                </a:lnTo>
                <a:lnTo>
                  <a:pt x="2587962" y="2193188"/>
                </a:lnTo>
                <a:lnTo>
                  <a:pt x="2587962" y="2216829"/>
                </a:lnTo>
                <a:lnTo>
                  <a:pt x="2329966" y="2216829"/>
                </a:lnTo>
                <a:lnTo>
                  <a:pt x="2329966" y="2220830"/>
                </a:lnTo>
                <a:lnTo>
                  <a:pt x="2616454" y="2220830"/>
                </a:lnTo>
                <a:lnTo>
                  <a:pt x="2616454" y="2193188"/>
                </a:lnTo>
                <a:lnTo>
                  <a:pt x="2587962" y="2193188"/>
                </a:lnTo>
                <a:lnTo>
                  <a:pt x="2587962" y="2188420"/>
                </a:lnTo>
                <a:lnTo>
                  <a:pt x="2616454" y="2188420"/>
                </a:lnTo>
                <a:lnTo>
                  <a:pt x="2616454" y="2165546"/>
                </a:lnTo>
                <a:lnTo>
                  <a:pt x="2587962" y="2165546"/>
                </a:lnTo>
                <a:lnTo>
                  <a:pt x="2587962" y="2160778"/>
                </a:lnTo>
                <a:lnTo>
                  <a:pt x="2616454" y="2160778"/>
                </a:lnTo>
                <a:lnTo>
                  <a:pt x="2616454" y="2137905"/>
                </a:lnTo>
                <a:lnTo>
                  <a:pt x="2587962" y="2137905"/>
                </a:lnTo>
                <a:lnTo>
                  <a:pt x="2587962" y="2133136"/>
                </a:lnTo>
                <a:lnTo>
                  <a:pt x="2616454" y="2133136"/>
                </a:lnTo>
                <a:lnTo>
                  <a:pt x="2616454" y="2110263"/>
                </a:lnTo>
                <a:lnTo>
                  <a:pt x="2587962" y="2110263"/>
                </a:lnTo>
                <a:lnTo>
                  <a:pt x="2587962" y="2105495"/>
                </a:lnTo>
                <a:lnTo>
                  <a:pt x="2616454" y="2105495"/>
                </a:lnTo>
                <a:lnTo>
                  <a:pt x="2616454" y="2082621"/>
                </a:lnTo>
                <a:lnTo>
                  <a:pt x="2587962" y="2082621"/>
                </a:lnTo>
                <a:lnTo>
                  <a:pt x="2587962" y="2077853"/>
                </a:lnTo>
                <a:lnTo>
                  <a:pt x="2616454" y="2077853"/>
                </a:lnTo>
                <a:lnTo>
                  <a:pt x="2616454" y="2054980"/>
                </a:lnTo>
                <a:lnTo>
                  <a:pt x="2587962" y="2054980"/>
                </a:lnTo>
                <a:lnTo>
                  <a:pt x="2587962" y="2050211"/>
                </a:lnTo>
                <a:lnTo>
                  <a:pt x="2616454" y="2050211"/>
                </a:lnTo>
                <a:lnTo>
                  <a:pt x="2616454" y="2027338"/>
                </a:lnTo>
                <a:lnTo>
                  <a:pt x="2587962" y="2027338"/>
                </a:lnTo>
                <a:lnTo>
                  <a:pt x="2587962" y="2022570"/>
                </a:lnTo>
                <a:lnTo>
                  <a:pt x="2616454" y="2022570"/>
                </a:lnTo>
                <a:lnTo>
                  <a:pt x="2616454" y="1999696"/>
                </a:lnTo>
                <a:lnTo>
                  <a:pt x="2587962" y="1999696"/>
                </a:lnTo>
                <a:lnTo>
                  <a:pt x="2587962" y="1994928"/>
                </a:lnTo>
                <a:lnTo>
                  <a:pt x="2616454" y="1994928"/>
                </a:lnTo>
                <a:lnTo>
                  <a:pt x="2616454" y="1972054"/>
                </a:lnTo>
                <a:lnTo>
                  <a:pt x="2587962" y="1972054"/>
                </a:lnTo>
                <a:lnTo>
                  <a:pt x="2587962" y="1967286"/>
                </a:lnTo>
                <a:lnTo>
                  <a:pt x="2616454" y="1967286"/>
                </a:lnTo>
                <a:lnTo>
                  <a:pt x="2616454" y="1944413"/>
                </a:lnTo>
                <a:lnTo>
                  <a:pt x="2587962" y="1944413"/>
                </a:lnTo>
                <a:lnTo>
                  <a:pt x="2587962" y="1939644"/>
                </a:lnTo>
                <a:lnTo>
                  <a:pt x="2616454" y="1939644"/>
                </a:lnTo>
                <a:lnTo>
                  <a:pt x="2616454" y="1916771"/>
                </a:lnTo>
                <a:lnTo>
                  <a:pt x="2587962" y="1916771"/>
                </a:lnTo>
                <a:lnTo>
                  <a:pt x="2587962" y="1912003"/>
                </a:lnTo>
                <a:lnTo>
                  <a:pt x="2616454" y="1912003"/>
                </a:lnTo>
                <a:lnTo>
                  <a:pt x="2616454" y="1889129"/>
                </a:lnTo>
                <a:lnTo>
                  <a:pt x="2587962" y="1889129"/>
                </a:lnTo>
                <a:lnTo>
                  <a:pt x="2587962" y="1884361"/>
                </a:lnTo>
                <a:lnTo>
                  <a:pt x="2616454" y="1884361"/>
                </a:lnTo>
                <a:lnTo>
                  <a:pt x="2616454" y="1861488"/>
                </a:lnTo>
                <a:lnTo>
                  <a:pt x="2587962" y="1861488"/>
                </a:lnTo>
                <a:lnTo>
                  <a:pt x="2587962" y="1856719"/>
                </a:lnTo>
                <a:lnTo>
                  <a:pt x="2616454" y="1856719"/>
                </a:lnTo>
                <a:lnTo>
                  <a:pt x="2616454" y="1833846"/>
                </a:lnTo>
                <a:lnTo>
                  <a:pt x="2587962" y="1833846"/>
                </a:lnTo>
                <a:lnTo>
                  <a:pt x="2587962" y="1829078"/>
                </a:lnTo>
                <a:lnTo>
                  <a:pt x="2616454" y="1829078"/>
                </a:lnTo>
                <a:lnTo>
                  <a:pt x="2616454" y="1806204"/>
                </a:lnTo>
                <a:lnTo>
                  <a:pt x="2587962" y="1806204"/>
                </a:lnTo>
                <a:lnTo>
                  <a:pt x="2587962" y="1801436"/>
                </a:lnTo>
                <a:lnTo>
                  <a:pt x="2616454" y="1801436"/>
                </a:lnTo>
                <a:lnTo>
                  <a:pt x="2616454" y="1778563"/>
                </a:lnTo>
                <a:lnTo>
                  <a:pt x="2587962" y="1778563"/>
                </a:lnTo>
                <a:lnTo>
                  <a:pt x="2587962" y="1773794"/>
                </a:lnTo>
                <a:lnTo>
                  <a:pt x="2616454" y="1773794"/>
                </a:lnTo>
                <a:lnTo>
                  <a:pt x="2616454" y="1750921"/>
                </a:lnTo>
                <a:lnTo>
                  <a:pt x="2587962" y="1750921"/>
                </a:lnTo>
                <a:lnTo>
                  <a:pt x="2587962" y="1746153"/>
                </a:lnTo>
                <a:lnTo>
                  <a:pt x="2616454" y="1746153"/>
                </a:lnTo>
                <a:lnTo>
                  <a:pt x="2616454" y="1723279"/>
                </a:lnTo>
                <a:lnTo>
                  <a:pt x="2587962" y="1723279"/>
                </a:lnTo>
                <a:lnTo>
                  <a:pt x="2587962" y="1718511"/>
                </a:lnTo>
                <a:lnTo>
                  <a:pt x="2616454" y="1718511"/>
                </a:lnTo>
                <a:lnTo>
                  <a:pt x="2616454" y="1695637"/>
                </a:lnTo>
                <a:lnTo>
                  <a:pt x="2587962" y="1695637"/>
                </a:lnTo>
                <a:lnTo>
                  <a:pt x="2587962" y="1690869"/>
                </a:lnTo>
                <a:lnTo>
                  <a:pt x="2616454" y="1690869"/>
                </a:lnTo>
                <a:lnTo>
                  <a:pt x="2616454" y="1667996"/>
                </a:lnTo>
                <a:lnTo>
                  <a:pt x="2587962" y="1667996"/>
                </a:lnTo>
                <a:lnTo>
                  <a:pt x="2587962" y="1663227"/>
                </a:lnTo>
                <a:lnTo>
                  <a:pt x="2616454" y="1663227"/>
                </a:lnTo>
                <a:lnTo>
                  <a:pt x="2616454" y="1640354"/>
                </a:lnTo>
                <a:lnTo>
                  <a:pt x="2587962" y="1640354"/>
                </a:lnTo>
                <a:lnTo>
                  <a:pt x="2587962" y="1635586"/>
                </a:lnTo>
                <a:lnTo>
                  <a:pt x="2616454" y="1635586"/>
                </a:lnTo>
                <a:lnTo>
                  <a:pt x="2616454" y="1612712"/>
                </a:lnTo>
                <a:lnTo>
                  <a:pt x="2587962" y="1612712"/>
                </a:lnTo>
                <a:lnTo>
                  <a:pt x="2587962" y="1607944"/>
                </a:lnTo>
                <a:lnTo>
                  <a:pt x="2616454" y="1607944"/>
                </a:lnTo>
                <a:lnTo>
                  <a:pt x="2616454" y="1585071"/>
                </a:lnTo>
                <a:lnTo>
                  <a:pt x="2587962" y="1585071"/>
                </a:lnTo>
                <a:lnTo>
                  <a:pt x="2587962" y="1580302"/>
                </a:lnTo>
                <a:lnTo>
                  <a:pt x="2616454" y="1580302"/>
                </a:lnTo>
                <a:lnTo>
                  <a:pt x="2616454" y="1557429"/>
                </a:lnTo>
                <a:lnTo>
                  <a:pt x="2587962" y="1557429"/>
                </a:lnTo>
                <a:lnTo>
                  <a:pt x="2587962" y="1552661"/>
                </a:lnTo>
                <a:lnTo>
                  <a:pt x="2616454" y="1552661"/>
                </a:lnTo>
                <a:lnTo>
                  <a:pt x="2616454" y="1529787"/>
                </a:lnTo>
                <a:lnTo>
                  <a:pt x="2587962" y="1529787"/>
                </a:lnTo>
                <a:lnTo>
                  <a:pt x="2587962" y="1525019"/>
                </a:lnTo>
                <a:lnTo>
                  <a:pt x="2616454" y="1525019"/>
                </a:lnTo>
                <a:lnTo>
                  <a:pt x="2616454" y="1502146"/>
                </a:lnTo>
                <a:lnTo>
                  <a:pt x="2587962" y="1502146"/>
                </a:lnTo>
                <a:lnTo>
                  <a:pt x="2587962" y="1497377"/>
                </a:lnTo>
                <a:lnTo>
                  <a:pt x="2616454" y="1497377"/>
                </a:lnTo>
                <a:lnTo>
                  <a:pt x="2616454" y="1474504"/>
                </a:lnTo>
                <a:lnTo>
                  <a:pt x="2587962" y="1474504"/>
                </a:lnTo>
                <a:lnTo>
                  <a:pt x="2587962" y="1469736"/>
                </a:lnTo>
                <a:lnTo>
                  <a:pt x="2616454" y="1469736"/>
                </a:lnTo>
                <a:lnTo>
                  <a:pt x="2616454" y="1446862"/>
                </a:lnTo>
                <a:lnTo>
                  <a:pt x="2587962" y="1446862"/>
                </a:lnTo>
                <a:lnTo>
                  <a:pt x="2587962" y="1442094"/>
                </a:lnTo>
                <a:lnTo>
                  <a:pt x="2616454" y="1442094"/>
                </a:lnTo>
                <a:lnTo>
                  <a:pt x="2616454" y="1419220"/>
                </a:lnTo>
                <a:lnTo>
                  <a:pt x="2587962" y="1419220"/>
                </a:lnTo>
                <a:lnTo>
                  <a:pt x="2587962" y="1414452"/>
                </a:lnTo>
                <a:lnTo>
                  <a:pt x="2616454" y="1414452"/>
                </a:lnTo>
                <a:lnTo>
                  <a:pt x="2616454" y="1391579"/>
                </a:lnTo>
                <a:lnTo>
                  <a:pt x="2587962" y="1391579"/>
                </a:lnTo>
                <a:lnTo>
                  <a:pt x="2587962" y="1386811"/>
                </a:lnTo>
                <a:lnTo>
                  <a:pt x="2616454" y="1386811"/>
                </a:lnTo>
                <a:lnTo>
                  <a:pt x="2616454" y="1363937"/>
                </a:lnTo>
                <a:lnTo>
                  <a:pt x="2587962" y="1363937"/>
                </a:lnTo>
                <a:lnTo>
                  <a:pt x="2587962" y="1359169"/>
                </a:lnTo>
                <a:lnTo>
                  <a:pt x="2616454" y="1359169"/>
                </a:lnTo>
                <a:lnTo>
                  <a:pt x="2616454" y="1336295"/>
                </a:lnTo>
                <a:lnTo>
                  <a:pt x="2587962" y="1336295"/>
                </a:lnTo>
                <a:lnTo>
                  <a:pt x="2587962" y="1331527"/>
                </a:lnTo>
                <a:lnTo>
                  <a:pt x="2616454" y="1331527"/>
                </a:lnTo>
                <a:lnTo>
                  <a:pt x="2616454" y="1308654"/>
                </a:lnTo>
                <a:lnTo>
                  <a:pt x="2587962" y="1308654"/>
                </a:lnTo>
                <a:lnTo>
                  <a:pt x="2587962" y="1303885"/>
                </a:lnTo>
                <a:lnTo>
                  <a:pt x="2616454" y="1303885"/>
                </a:lnTo>
                <a:lnTo>
                  <a:pt x="2616454" y="1281012"/>
                </a:lnTo>
                <a:lnTo>
                  <a:pt x="2587962" y="1281012"/>
                </a:lnTo>
                <a:lnTo>
                  <a:pt x="2587962" y="1276244"/>
                </a:lnTo>
                <a:lnTo>
                  <a:pt x="2616454" y="1276244"/>
                </a:lnTo>
                <a:lnTo>
                  <a:pt x="2616454" y="1248602"/>
                </a:lnTo>
                <a:close/>
                <a:moveTo>
                  <a:pt x="2289187" y="1248602"/>
                </a:moveTo>
                <a:lnTo>
                  <a:pt x="2289187" y="1276244"/>
                </a:lnTo>
                <a:lnTo>
                  <a:pt x="2301506" y="1276244"/>
                </a:lnTo>
                <a:lnTo>
                  <a:pt x="2301506" y="1281012"/>
                </a:lnTo>
                <a:lnTo>
                  <a:pt x="2289187" y="1281012"/>
                </a:lnTo>
                <a:lnTo>
                  <a:pt x="2289187" y="1303885"/>
                </a:lnTo>
                <a:lnTo>
                  <a:pt x="2301506" y="1303885"/>
                </a:lnTo>
                <a:lnTo>
                  <a:pt x="2301506" y="1308654"/>
                </a:lnTo>
                <a:lnTo>
                  <a:pt x="2289187" y="1308654"/>
                </a:lnTo>
                <a:lnTo>
                  <a:pt x="2289187" y="1331527"/>
                </a:lnTo>
                <a:lnTo>
                  <a:pt x="2301506" y="1331527"/>
                </a:lnTo>
                <a:lnTo>
                  <a:pt x="2301506" y="1336295"/>
                </a:lnTo>
                <a:lnTo>
                  <a:pt x="2289187" y="1336295"/>
                </a:lnTo>
                <a:lnTo>
                  <a:pt x="2289187" y="1359169"/>
                </a:lnTo>
                <a:lnTo>
                  <a:pt x="2301506" y="1359169"/>
                </a:lnTo>
                <a:lnTo>
                  <a:pt x="2301506" y="1363937"/>
                </a:lnTo>
                <a:lnTo>
                  <a:pt x="2289187" y="1363937"/>
                </a:lnTo>
                <a:lnTo>
                  <a:pt x="2289187" y="1386811"/>
                </a:lnTo>
                <a:lnTo>
                  <a:pt x="2301506" y="1386811"/>
                </a:lnTo>
                <a:lnTo>
                  <a:pt x="2301506" y="1391579"/>
                </a:lnTo>
                <a:lnTo>
                  <a:pt x="2289187" y="1391579"/>
                </a:lnTo>
                <a:lnTo>
                  <a:pt x="2289187" y="1414452"/>
                </a:lnTo>
                <a:lnTo>
                  <a:pt x="2301506" y="1414452"/>
                </a:lnTo>
                <a:lnTo>
                  <a:pt x="2301506" y="1419220"/>
                </a:lnTo>
                <a:lnTo>
                  <a:pt x="2289187" y="1419220"/>
                </a:lnTo>
                <a:lnTo>
                  <a:pt x="2289187" y="1442094"/>
                </a:lnTo>
                <a:lnTo>
                  <a:pt x="2301506" y="1442094"/>
                </a:lnTo>
                <a:lnTo>
                  <a:pt x="2301506" y="1446862"/>
                </a:lnTo>
                <a:lnTo>
                  <a:pt x="2289187" y="1446862"/>
                </a:lnTo>
                <a:lnTo>
                  <a:pt x="2289187" y="1469736"/>
                </a:lnTo>
                <a:lnTo>
                  <a:pt x="2301506" y="1469736"/>
                </a:lnTo>
                <a:lnTo>
                  <a:pt x="2301506" y="1474504"/>
                </a:lnTo>
                <a:lnTo>
                  <a:pt x="2289187" y="1474504"/>
                </a:lnTo>
                <a:lnTo>
                  <a:pt x="2289187" y="1497377"/>
                </a:lnTo>
                <a:lnTo>
                  <a:pt x="2301506" y="1497377"/>
                </a:lnTo>
                <a:lnTo>
                  <a:pt x="2301506" y="1502146"/>
                </a:lnTo>
                <a:lnTo>
                  <a:pt x="2289187" y="1502146"/>
                </a:lnTo>
                <a:lnTo>
                  <a:pt x="2289187" y="1525019"/>
                </a:lnTo>
                <a:lnTo>
                  <a:pt x="2301506" y="1525019"/>
                </a:lnTo>
                <a:lnTo>
                  <a:pt x="2301506" y="1529787"/>
                </a:lnTo>
                <a:lnTo>
                  <a:pt x="2289187" y="1529787"/>
                </a:lnTo>
                <a:lnTo>
                  <a:pt x="2289187" y="1552661"/>
                </a:lnTo>
                <a:lnTo>
                  <a:pt x="2301506" y="1552661"/>
                </a:lnTo>
                <a:lnTo>
                  <a:pt x="2301506" y="1557429"/>
                </a:lnTo>
                <a:lnTo>
                  <a:pt x="2289187" y="1557429"/>
                </a:lnTo>
                <a:lnTo>
                  <a:pt x="2289187" y="1580302"/>
                </a:lnTo>
                <a:lnTo>
                  <a:pt x="2301506" y="1580302"/>
                </a:lnTo>
                <a:lnTo>
                  <a:pt x="2301506" y="1585071"/>
                </a:lnTo>
                <a:lnTo>
                  <a:pt x="2289187" y="1585071"/>
                </a:lnTo>
                <a:lnTo>
                  <a:pt x="2289187" y="1607944"/>
                </a:lnTo>
                <a:lnTo>
                  <a:pt x="2301506" y="1607944"/>
                </a:lnTo>
                <a:lnTo>
                  <a:pt x="2301506" y="1612712"/>
                </a:lnTo>
                <a:lnTo>
                  <a:pt x="2289187" y="1612712"/>
                </a:lnTo>
                <a:lnTo>
                  <a:pt x="2289187" y="1635586"/>
                </a:lnTo>
                <a:lnTo>
                  <a:pt x="2301506" y="1635586"/>
                </a:lnTo>
                <a:lnTo>
                  <a:pt x="2301506" y="1640354"/>
                </a:lnTo>
                <a:lnTo>
                  <a:pt x="2289187" y="1640354"/>
                </a:lnTo>
                <a:lnTo>
                  <a:pt x="2289187" y="1663227"/>
                </a:lnTo>
                <a:lnTo>
                  <a:pt x="2301506" y="1663227"/>
                </a:lnTo>
                <a:lnTo>
                  <a:pt x="2301506" y="1667996"/>
                </a:lnTo>
                <a:lnTo>
                  <a:pt x="2289187" y="1667996"/>
                </a:lnTo>
                <a:lnTo>
                  <a:pt x="2289187" y="1690869"/>
                </a:lnTo>
                <a:lnTo>
                  <a:pt x="2301506" y="1690869"/>
                </a:lnTo>
                <a:lnTo>
                  <a:pt x="2301506" y="1695637"/>
                </a:lnTo>
                <a:lnTo>
                  <a:pt x="2289187" y="1695637"/>
                </a:lnTo>
                <a:lnTo>
                  <a:pt x="2289187" y="1718511"/>
                </a:lnTo>
                <a:lnTo>
                  <a:pt x="2301506" y="1718511"/>
                </a:lnTo>
                <a:lnTo>
                  <a:pt x="2301506" y="1723279"/>
                </a:lnTo>
                <a:lnTo>
                  <a:pt x="2289187" y="1723279"/>
                </a:lnTo>
                <a:lnTo>
                  <a:pt x="2289187" y="1746153"/>
                </a:lnTo>
                <a:lnTo>
                  <a:pt x="2301506" y="1746153"/>
                </a:lnTo>
                <a:lnTo>
                  <a:pt x="2301506" y="1750921"/>
                </a:lnTo>
                <a:lnTo>
                  <a:pt x="2289187" y="1750921"/>
                </a:lnTo>
                <a:lnTo>
                  <a:pt x="2289187" y="1773794"/>
                </a:lnTo>
                <a:lnTo>
                  <a:pt x="2301506" y="1773794"/>
                </a:lnTo>
                <a:lnTo>
                  <a:pt x="2301506" y="1778563"/>
                </a:lnTo>
                <a:lnTo>
                  <a:pt x="2289187" y="1778563"/>
                </a:lnTo>
                <a:lnTo>
                  <a:pt x="2289187" y="1801436"/>
                </a:lnTo>
                <a:lnTo>
                  <a:pt x="2301506" y="1801436"/>
                </a:lnTo>
                <a:lnTo>
                  <a:pt x="2301506" y="1806204"/>
                </a:lnTo>
                <a:lnTo>
                  <a:pt x="2289187" y="1806204"/>
                </a:lnTo>
                <a:lnTo>
                  <a:pt x="2289187" y="1829078"/>
                </a:lnTo>
                <a:lnTo>
                  <a:pt x="2301506" y="1829078"/>
                </a:lnTo>
                <a:lnTo>
                  <a:pt x="2301506" y="1833846"/>
                </a:lnTo>
                <a:lnTo>
                  <a:pt x="2289187" y="1833846"/>
                </a:lnTo>
                <a:lnTo>
                  <a:pt x="2289187" y="1856719"/>
                </a:lnTo>
                <a:lnTo>
                  <a:pt x="2301506" y="1856719"/>
                </a:lnTo>
                <a:lnTo>
                  <a:pt x="2301506" y="1861488"/>
                </a:lnTo>
                <a:lnTo>
                  <a:pt x="2289187" y="1861488"/>
                </a:lnTo>
                <a:lnTo>
                  <a:pt x="2289187" y="1884361"/>
                </a:lnTo>
                <a:lnTo>
                  <a:pt x="2301506" y="1884361"/>
                </a:lnTo>
                <a:lnTo>
                  <a:pt x="2301506" y="1889129"/>
                </a:lnTo>
                <a:lnTo>
                  <a:pt x="2289187" y="1889129"/>
                </a:lnTo>
                <a:lnTo>
                  <a:pt x="2289187" y="1912003"/>
                </a:lnTo>
                <a:lnTo>
                  <a:pt x="2301506" y="1912003"/>
                </a:lnTo>
                <a:lnTo>
                  <a:pt x="2301506" y="1916771"/>
                </a:lnTo>
                <a:lnTo>
                  <a:pt x="2289187" y="1916771"/>
                </a:lnTo>
                <a:lnTo>
                  <a:pt x="2289187" y="1939644"/>
                </a:lnTo>
                <a:lnTo>
                  <a:pt x="2301506" y="1939644"/>
                </a:lnTo>
                <a:lnTo>
                  <a:pt x="2301506" y="1944413"/>
                </a:lnTo>
                <a:lnTo>
                  <a:pt x="2289187" y="1944413"/>
                </a:lnTo>
                <a:lnTo>
                  <a:pt x="2289187" y="1967286"/>
                </a:lnTo>
                <a:lnTo>
                  <a:pt x="2301506" y="1967286"/>
                </a:lnTo>
                <a:lnTo>
                  <a:pt x="2301506" y="1972054"/>
                </a:lnTo>
                <a:lnTo>
                  <a:pt x="2289187" y="1972054"/>
                </a:lnTo>
                <a:lnTo>
                  <a:pt x="2289187" y="1994928"/>
                </a:lnTo>
                <a:lnTo>
                  <a:pt x="2301506" y="1994928"/>
                </a:lnTo>
                <a:lnTo>
                  <a:pt x="2301506" y="1999696"/>
                </a:lnTo>
                <a:lnTo>
                  <a:pt x="2289187" y="1999696"/>
                </a:lnTo>
                <a:lnTo>
                  <a:pt x="2289187" y="2022570"/>
                </a:lnTo>
                <a:lnTo>
                  <a:pt x="2301506" y="2022570"/>
                </a:lnTo>
                <a:lnTo>
                  <a:pt x="2301506" y="2027338"/>
                </a:lnTo>
                <a:lnTo>
                  <a:pt x="2289187" y="2027338"/>
                </a:lnTo>
                <a:lnTo>
                  <a:pt x="2289187" y="2050211"/>
                </a:lnTo>
                <a:lnTo>
                  <a:pt x="2301506" y="2050211"/>
                </a:lnTo>
                <a:lnTo>
                  <a:pt x="2301506" y="2054980"/>
                </a:lnTo>
                <a:lnTo>
                  <a:pt x="2289187" y="2054980"/>
                </a:lnTo>
                <a:lnTo>
                  <a:pt x="2289187" y="2077853"/>
                </a:lnTo>
                <a:lnTo>
                  <a:pt x="2301506" y="2077853"/>
                </a:lnTo>
                <a:lnTo>
                  <a:pt x="2301506" y="2082621"/>
                </a:lnTo>
                <a:lnTo>
                  <a:pt x="2289187" y="2082621"/>
                </a:lnTo>
                <a:lnTo>
                  <a:pt x="2289187" y="2105495"/>
                </a:lnTo>
                <a:lnTo>
                  <a:pt x="2301506" y="2105495"/>
                </a:lnTo>
                <a:lnTo>
                  <a:pt x="2301506" y="2110263"/>
                </a:lnTo>
                <a:lnTo>
                  <a:pt x="2289187" y="2110263"/>
                </a:lnTo>
                <a:lnTo>
                  <a:pt x="2289187" y="2133136"/>
                </a:lnTo>
                <a:lnTo>
                  <a:pt x="2301506" y="2133136"/>
                </a:lnTo>
                <a:lnTo>
                  <a:pt x="2301506" y="2137905"/>
                </a:lnTo>
                <a:lnTo>
                  <a:pt x="2289187" y="2137905"/>
                </a:lnTo>
                <a:lnTo>
                  <a:pt x="2289187" y="2160778"/>
                </a:lnTo>
                <a:lnTo>
                  <a:pt x="2301506" y="2160778"/>
                </a:lnTo>
                <a:lnTo>
                  <a:pt x="2301506" y="2165546"/>
                </a:lnTo>
                <a:lnTo>
                  <a:pt x="2289187" y="2165546"/>
                </a:lnTo>
                <a:lnTo>
                  <a:pt x="2289187" y="2188420"/>
                </a:lnTo>
                <a:lnTo>
                  <a:pt x="2301506" y="2188420"/>
                </a:lnTo>
                <a:lnTo>
                  <a:pt x="2301506" y="2193188"/>
                </a:lnTo>
                <a:lnTo>
                  <a:pt x="2289187" y="2193188"/>
                </a:lnTo>
                <a:lnTo>
                  <a:pt x="2289187" y="2220830"/>
                </a:lnTo>
                <a:lnTo>
                  <a:pt x="2312760" y="2220830"/>
                </a:lnTo>
                <a:lnTo>
                  <a:pt x="2312760" y="2216829"/>
                </a:lnTo>
                <a:lnTo>
                  <a:pt x="2301506" y="2216829"/>
                </a:lnTo>
                <a:lnTo>
                  <a:pt x="2301506" y="2193188"/>
                </a:lnTo>
                <a:lnTo>
                  <a:pt x="2312760" y="2193188"/>
                </a:lnTo>
                <a:lnTo>
                  <a:pt x="2312760" y="2188420"/>
                </a:lnTo>
                <a:lnTo>
                  <a:pt x="2301506" y="2188420"/>
                </a:lnTo>
                <a:lnTo>
                  <a:pt x="2301506" y="2165546"/>
                </a:lnTo>
                <a:lnTo>
                  <a:pt x="2312760" y="2165546"/>
                </a:lnTo>
                <a:lnTo>
                  <a:pt x="2312760" y="2160778"/>
                </a:lnTo>
                <a:lnTo>
                  <a:pt x="2301506" y="2160778"/>
                </a:lnTo>
                <a:lnTo>
                  <a:pt x="2301506" y="2137905"/>
                </a:lnTo>
                <a:lnTo>
                  <a:pt x="2312760" y="2137905"/>
                </a:lnTo>
                <a:lnTo>
                  <a:pt x="2312760" y="2133136"/>
                </a:lnTo>
                <a:lnTo>
                  <a:pt x="2301506" y="2133136"/>
                </a:lnTo>
                <a:lnTo>
                  <a:pt x="2301506" y="2110263"/>
                </a:lnTo>
                <a:lnTo>
                  <a:pt x="2312760" y="2110263"/>
                </a:lnTo>
                <a:lnTo>
                  <a:pt x="2312760" y="2105495"/>
                </a:lnTo>
                <a:lnTo>
                  <a:pt x="2301506" y="2105495"/>
                </a:lnTo>
                <a:lnTo>
                  <a:pt x="2301506" y="2082621"/>
                </a:lnTo>
                <a:lnTo>
                  <a:pt x="2312760" y="2082621"/>
                </a:lnTo>
                <a:lnTo>
                  <a:pt x="2312760" y="2077853"/>
                </a:lnTo>
                <a:lnTo>
                  <a:pt x="2301506" y="2077853"/>
                </a:lnTo>
                <a:lnTo>
                  <a:pt x="2301506" y="2054980"/>
                </a:lnTo>
                <a:lnTo>
                  <a:pt x="2312760" y="2054980"/>
                </a:lnTo>
                <a:lnTo>
                  <a:pt x="2312760" y="2050211"/>
                </a:lnTo>
                <a:lnTo>
                  <a:pt x="2301506" y="2050211"/>
                </a:lnTo>
                <a:lnTo>
                  <a:pt x="2301506" y="2027338"/>
                </a:lnTo>
                <a:lnTo>
                  <a:pt x="2312760" y="2027338"/>
                </a:lnTo>
                <a:lnTo>
                  <a:pt x="2312760" y="2022570"/>
                </a:lnTo>
                <a:lnTo>
                  <a:pt x="2301506" y="2022570"/>
                </a:lnTo>
                <a:lnTo>
                  <a:pt x="2301506" y="1999696"/>
                </a:lnTo>
                <a:lnTo>
                  <a:pt x="2312760" y="1999696"/>
                </a:lnTo>
                <a:lnTo>
                  <a:pt x="2312760" y="1994928"/>
                </a:lnTo>
                <a:lnTo>
                  <a:pt x="2301506" y="1994928"/>
                </a:lnTo>
                <a:lnTo>
                  <a:pt x="2301506" y="1972054"/>
                </a:lnTo>
                <a:lnTo>
                  <a:pt x="2312760" y="1972054"/>
                </a:lnTo>
                <a:lnTo>
                  <a:pt x="2312760" y="1967286"/>
                </a:lnTo>
                <a:lnTo>
                  <a:pt x="2301506" y="1967286"/>
                </a:lnTo>
                <a:lnTo>
                  <a:pt x="2301506" y="1944413"/>
                </a:lnTo>
                <a:lnTo>
                  <a:pt x="2312760" y="1944413"/>
                </a:lnTo>
                <a:lnTo>
                  <a:pt x="2312760" y="1939644"/>
                </a:lnTo>
                <a:lnTo>
                  <a:pt x="2301506" y="1939644"/>
                </a:lnTo>
                <a:lnTo>
                  <a:pt x="2301506" y="1916771"/>
                </a:lnTo>
                <a:lnTo>
                  <a:pt x="2312760" y="1916771"/>
                </a:lnTo>
                <a:lnTo>
                  <a:pt x="2312760" y="1912003"/>
                </a:lnTo>
                <a:lnTo>
                  <a:pt x="2301506" y="1912003"/>
                </a:lnTo>
                <a:lnTo>
                  <a:pt x="2301506" y="1889129"/>
                </a:lnTo>
                <a:lnTo>
                  <a:pt x="2312760" y="1889129"/>
                </a:lnTo>
                <a:lnTo>
                  <a:pt x="2312760" y="1884361"/>
                </a:lnTo>
                <a:lnTo>
                  <a:pt x="2301506" y="1884361"/>
                </a:lnTo>
                <a:lnTo>
                  <a:pt x="2301506" y="1861488"/>
                </a:lnTo>
                <a:lnTo>
                  <a:pt x="2312760" y="1861488"/>
                </a:lnTo>
                <a:lnTo>
                  <a:pt x="2312760" y="1856719"/>
                </a:lnTo>
                <a:lnTo>
                  <a:pt x="2301506" y="1856719"/>
                </a:lnTo>
                <a:lnTo>
                  <a:pt x="2301506" y="1833846"/>
                </a:lnTo>
                <a:lnTo>
                  <a:pt x="2312760" y="1833846"/>
                </a:lnTo>
                <a:lnTo>
                  <a:pt x="2312760" y="1829078"/>
                </a:lnTo>
                <a:lnTo>
                  <a:pt x="2301506" y="1829078"/>
                </a:lnTo>
                <a:lnTo>
                  <a:pt x="2301506" y="1806204"/>
                </a:lnTo>
                <a:lnTo>
                  <a:pt x="2312760" y="1806204"/>
                </a:lnTo>
                <a:lnTo>
                  <a:pt x="2312760" y="1801436"/>
                </a:lnTo>
                <a:lnTo>
                  <a:pt x="2301506" y="1801436"/>
                </a:lnTo>
                <a:lnTo>
                  <a:pt x="2301506" y="1778563"/>
                </a:lnTo>
                <a:lnTo>
                  <a:pt x="2312760" y="1778563"/>
                </a:lnTo>
                <a:lnTo>
                  <a:pt x="2312760" y="1773794"/>
                </a:lnTo>
                <a:lnTo>
                  <a:pt x="2301506" y="1773794"/>
                </a:lnTo>
                <a:lnTo>
                  <a:pt x="2301506" y="1750921"/>
                </a:lnTo>
                <a:lnTo>
                  <a:pt x="2312760" y="1750921"/>
                </a:lnTo>
                <a:lnTo>
                  <a:pt x="2312760" y="1746153"/>
                </a:lnTo>
                <a:lnTo>
                  <a:pt x="2301506" y="1746153"/>
                </a:lnTo>
                <a:lnTo>
                  <a:pt x="2301506" y="1723279"/>
                </a:lnTo>
                <a:lnTo>
                  <a:pt x="2312760" y="1723279"/>
                </a:lnTo>
                <a:lnTo>
                  <a:pt x="2312760" y="1718511"/>
                </a:lnTo>
                <a:lnTo>
                  <a:pt x="2301506" y="1718511"/>
                </a:lnTo>
                <a:lnTo>
                  <a:pt x="2301506" y="1695637"/>
                </a:lnTo>
                <a:lnTo>
                  <a:pt x="2312760" y="1695637"/>
                </a:lnTo>
                <a:lnTo>
                  <a:pt x="2312760" y="1690869"/>
                </a:lnTo>
                <a:lnTo>
                  <a:pt x="2301506" y="1690869"/>
                </a:lnTo>
                <a:lnTo>
                  <a:pt x="2301506" y="1667996"/>
                </a:lnTo>
                <a:lnTo>
                  <a:pt x="2312760" y="1667996"/>
                </a:lnTo>
                <a:lnTo>
                  <a:pt x="2312760" y="1663227"/>
                </a:lnTo>
                <a:lnTo>
                  <a:pt x="2301506" y="1663227"/>
                </a:lnTo>
                <a:lnTo>
                  <a:pt x="2301506" y="1640354"/>
                </a:lnTo>
                <a:lnTo>
                  <a:pt x="2312760" y="1640354"/>
                </a:lnTo>
                <a:lnTo>
                  <a:pt x="2312760" y="1635586"/>
                </a:lnTo>
                <a:lnTo>
                  <a:pt x="2301506" y="1635586"/>
                </a:lnTo>
                <a:lnTo>
                  <a:pt x="2301506" y="1612712"/>
                </a:lnTo>
                <a:lnTo>
                  <a:pt x="2312760" y="1612712"/>
                </a:lnTo>
                <a:lnTo>
                  <a:pt x="2312760" y="1607944"/>
                </a:lnTo>
                <a:lnTo>
                  <a:pt x="2301506" y="1607944"/>
                </a:lnTo>
                <a:lnTo>
                  <a:pt x="2301506" y="1585071"/>
                </a:lnTo>
                <a:lnTo>
                  <a:pt x="2312760" y="1585071"/>
                </a:lnTo>
                <a:lnTo>
                  <a:pt x="2312760" y="1580302"/>
                </a:lnTo>
                <a:lnTo>
                  <a:pt x="2301506" y="1580302"/>
                </a:lnTo>
                <a:lnTo>
                  <a:pt x="2301506" y="1557429"/>
                </a:lnTo>
                <a:lnTo>
                  <a:pt x="2312760" y="1557429"/>
                </a:lnTo>
                <a:lnTo>
                  <a:pt x="2312760" y="1552661"/>
                </a:lnTo>
                <a:lnTo>
                  <a:pt x="2301506" y="1552661"/>
                </a:lnTo>
                <a:lnTo>
                  <a:pt x="2301506" y="1529787"/>
                </a:lnTo>
                <a:lnTo>
                  <a:pt x="2312760" y="1529787"/>
                </a:lnTo>
                <a:lnTo>
                  <a:pt x="2312760" y="1525019"/>
                </a:lnTo>
                <a:lnTo>
                  <a:pt x="2301506" y="1525019"/>
                </a:lnTo>
                <a:lnTo>
                  <a:pt x="2301506" y="1502146"/>
                </a:lnTo>
                <a:lnTo>
                  <a:pt x="2312760" y="1502146"/>
                </a:lnTo>
                <a:lnTo>
                  <a:pt x="2312760" y="1497377"/>
                </a:lnTo>
                <a:lnTo>
                  <a:pt x="2301506" y="1497377"/>
                </a:lnTo>
                <a:lnTo>
                  <a:pt x="2301506" y="1474504"/>
                </a:lnTo>
                <a:lnTo>
                  <a:pt x="2312760" y="1474504"/>
                </a:lnTo>
                <a:lnTo>
                  <a:pt x="2312760" y="1469736"/>
                </a:lnTo>
                <a:lnTo>
                  <a:pt x="2301506" y="1469736"/>
                </a:lnTo>
                <a:lnTo>
                  <a:pt x="2301506" y="1446862"/>
                </a:lnTo>
                <a:lnTo>
                  <a:pt x="2312760" y="1446862"/>
                </a:lnTo>
                <a:lnTo>
                  <a:pt x="2312760" y="1442094"/>
                </a:lnTo>
                <a:lnTo>
                  <a:pt x="2301506" y="1442094"/>
                </a:lnTo>
                <a:lnTo>
                  <a:pt x="2301506" y="1419220"/>
                </a:lnTo>
                <a:lnTo>
                  <a:pt x="2312760" y="1419220"/>
                </a:lnTo>
                <a:lnTo>
                  <a:pt x="2312760" y="1414452"/>
                </a:lnTo>
                <a:lnTo>
                  <a:pt x="2301506" y="1414452"/>
                </a:lnTo>
                <a:lnTo>
                  <a:pt x="2301506" y="1391579"/>
                </a:lnTo>
                <a:lnTo>
                  <a:pt x="2312760" y="1391579"/>
                </a:lnTo>
                <a:lnTo>
                  <a:pt x="2312760" y="1386811"/>
                </a:lnTo>
                <a:lnTo>
                  <a:pt x="2301506" y="1386811"/>
                </a:lnTo>
                <a:lnTo>
                  <a:pt x="2301506" y="1363937"/>
                </a:lnTo>
                <a:lnTo>
                  <a:pt x="2312760" y="1363937"/>
                </a:lnTo>
                <a:lnTo>
                  <a:pt x="2312760" y="1359169"/>
                </a:lnTo>
                <a:lnTo>
                  <a:pt x="2301506" y="1359169"/>
                </a:lnTo>
                <a:lnTo>
                  <a:pt x="2301506" y="1336295"/>
                </a:lnTo>
                <a:lnTo>
                  <a:pt x="2312760" y="1336295"/>
                </a:lnTo>
                <a:lnTo>
                  <a:pt x="2312760" y="1331527"/>
                </a:lnTo>
                <a:lnTo>
                  <a:pt x="2301506" y="1331527"/>
                </a:lnTo>
                <a:lnTo>
                  <a:pt x="2301506" y="1308654"/>
                </a:lnTo>
                <a:lnTo>
                  <a:pt x="2312760" y="1308654"/>
                </a:lnTo>
                <a:lnTo>
                  <a:pt x="2312760" y="1303885"/>
                </a:lnTo>
                <a:lnTo>
                  <a:pt x="2301506" y="1303885"/>
                </a:lnTo>
                <a:lnTo>
                  <a:pt x="2301506" y="1281012"/>
                </a:lnTo>
                <a:lnTo>
                  <a:pt x="2312760" y="1281012"/>
                </a:lnTo>
                <a:lnTo>
                  <a:pt x="2312760" y="1276244"/>
                </a:lnTo>
                <a:lnTo>
                  <a:pt x="2301506" y="1276244"/>
                </a:lnTo>
                <a:lnTo>
                  <a:pt x="2301506" y="1249692"/>
                </a:lnTo>
                <a:lnTo>
                  <a:pt x="2312760" y="1249692"/>
                </a:lnTo>
                <a:lnTo>
                  <a:pt x="2312760" y="1248602"/>
                </a:lnTo>
                <a:close/>
                <a:moveTo>
                  <a:pt x="2269997" y="1248602"/>
                </a:moveTo>
                <a:lnTo>
                  <a:pt x="2269997" y="1276244"/>
                </a:lnTo>
                <a:lnTo>
                  <a:pt x="2273067" y="1276244"/>
                </a:lnTo>
                <a:lnTo>
                  <a:pt x="2273067" y="1248602"/>
                </a:lnTo>
                <a:close/>
                <a:moveTo>
                  <a:pt x="1795044" y="1229223"/>
                </a:moveTo>
                <a:lnTo>
                  <a:pt x="1795044" y="2260092"/>
                </a:lnTo>
                <a:lnTo>
                  <a:pt x="2185285" y="2260092"/>
                </a:lnTo>
                <a:lnTo>
                  <a:pt x="2185285" y="1229223"/>
                </a:lnTo>
                <a:close/>
                <a:moveTo>
                  <a:pt x="1305637" y="1229223"/>
                </a:moveTo>
                <a:lnTo>
                  <a:pt x="1305637" y="2260092"/>
                </a:lnTo>
                <a:lnTo>
                  <a:pt x="1724367" y="2260092"/>
                </a:lnTo>
                <a:lnTo>
                  <a:pt x="1724367" y="1229223"/>
                </a:lnTo>
                <a:close/>
                <a:moveTo>
                  <a:pt x="1221254" y="1148236"/>
                </a:moveTo>
                <a:lnTo>
                  <a:pt x="1221254" y="1190385"/>
                </a:lnTo>
                <a:lnTo>
                  <a:pt x="1237416" y="1190385"/>
                </a:lnTo>
                <a:lnTo>
                  <a:pt x="1237416" y="1161002"/>
                </a:lnTo>
                <a:lnTo>
                  <a:pt x="2253505" y="1161002"/>
                </a:lnTo>
                <a:lnTo>
                  <a:pt x="2253505" y="1173890"/>
                </a:lnTo>
                <a:lnTo>
                  <a:pt x="2273067" y="1173890"/>
                </a:lnTo>
                <a:lnTo>
                  <a:pt x="2273067" y="1148236"/>
                </a:lnTo>
                <a:close/>
                <a:moveTo>
                  <a:pt x="1190058" y="1106845"/>
                </a:moveTo>
                <a:lnTo>
                  <a:pt x="1190058" y="1190385"/>
                </a:lnTo>
                <a:lnTo>
                  <a:pt x="1205134" y="1190385"/>
                </a:lnTo>
                <a:lnTo>
                  <a:pt x="1205134" y="1132116"/>
                </a:lnTo>
                <a:lnTo>
                  <a:pt x="2289187" y="1132116"/>
                </a:lnTo>
                <a:lnTo>
                  <a:pt x="2289187" y="1173890"/>
                </a:lnTo>
                <a:lnTo>
                  <a:pt x="2312760" y="1173890"/>
                </a:lnTo>
                <a:lnTo>
                  <a:pt x="2312760" y="1106845"/>
                </a:lnTo>
                <a:close/>
                <a:moveTo>
                  <a:pt x="1172852" y="1089639"/>
                </a:moveTo>
                <a:lnTo>
                  <a:pt x="2329966" y="1089639"/>
                </a:lnTo>
                <a:lnTo>
                  <a:pt x="2329966" y="1173890"/>
                </a:lnTo>
                <a:lnTo>
                  <a:pt x="2663763" y="1173890"/>
                </a:lnTo>
                <a:lnTo>
                  <a:pt x="2663763" y="2292631"/>
                </a:lnTo>
                <a:lnTo>
                  <a:pt x="2329966" y="2292631"/>
                </a:lnTo>
                <a:lnTo>
                  <a:pt x="2329966" y="2409871"/>
                </a:lnTo>
                <a:lnTo>
                  <a:pt x="1172852" y="2409871"/>
                </a:lnTo>
                <a:lnTo>
                  <a:pt x="1172852" y="2309125"/>
                </a:lnTo>
                <a:lnTo>
                  <a:pt x="855647" y="2309125"/>
                </a:lnTo>
                <a:lnTo>
                  <a:pt x="855647" y="1190385"/>
                </a:lnTo>
                <a:lnTo>
                  <a:pt x="1172852" y="1190385"/>
                </a:lnTo>
                <a:close/>
                <a:moveTo>
                  <a:pt x="737217" y="684435"/>
                </a:moveTo>
                <a:lnTo>
                  <a:pt x="465214" y="832715"/>
                </a:lnTo>
                <a:lnTo>
                  <a:pt x="465214" y="3369368"/>
                </a:lnTo>
                <a:lnTo>
                  <a:pt x="3096984" y="3369368"/>
                </a:lnTo>
                <a:lnTo>
                  <a:pt x="3096984" y="856041"/>
                </a:lnTo>
                <a:lnTo>
                  <a:pt x="2782192" y="684435"/>
                </a:lnTo>
                <a:close/>
                <a:moveTo>
                  <a:pt x="1759704" y="127036"/>
                </a:moveTo>
                <a:lnTo>
                  <a:pt x="975950" y="554292"/>
                </a:lnTo>
                <a:lnTo>
                  <a:pt x="2543459" y="554292"/>
                </a:lnTo>
                <a:close/>
                <a:moveTo>
                  <a:pt x="1763635" y="0"/>
                </a:moveTo>
                <a:lnTo>
                  <a:pt x="1820435" y="29847"/>
                </a:lnTo>
                <a:lnTo>
                  <a:pt x="1819631" y="34811"/>
                </a:lnTo>
                <a:lnTo>
                  <a:pt x="3519411" y="961429"/>
                </a:lnTo>
                <a:lnTo>
                  <a:pt x="3342819" y="990055"/>
                </a:lnTo>
                <a:lnTo>
                  <a:pt x="3227127" y="926987"/>
                </a:lnTo>
                <a:lnTo>
                  <a:pt x="3227127" y="3499511"/>
                </a:lnTo>
                <a:lnTo>
                  <a:pt x="335071" y="3499511"/>
                </a:lnTo>
                <a:lnTo>
                  <a:pt x="335071" y="903661"/>
                </a:lnTo>
                <a:lnTo>
                  <a:pt x="176592" y="990054"/>
                </a:lnTo>
                <a:lnTo>
                  <a:pt x="0" y="961428"/>
                </a:lnTo>
                <a:lnTo>
                  <a:pt x="1699779" y="34810"/>
                </a:lnTo>
                <a:lnTo>
                  <a:pt x="1699691" y="34266"/>
                </a:lnTo>
                <a:lnTo>
                  <a:pt x="1738219" y="13855"/>
                </a:lnTo>
                <a:close/>
              </a:path>
            </a:pathLst>
          </a:custGeom>
          <a:solidFill>
            <a:srgbClr val="007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0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" t="2565" r="61678" b="71023"/>
          <a:stretch/>
        </p:blipFill>
        <p:spPr>
          <a:xfrm>
            <a:off x="1" y="0"/>
            <a:ext cx="12191999" cy="685799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87" t="5765"/>
          <a:stretch/>
        </p:blipFill>
        <p:spPr>
          <a:xfrm rot="10800000">
            <a:off x="402731" y="3167504"/>
            <a:ext cx="3081425" cy="343935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Frame 3"/>
          <p:cNvSpPr/>
          <p:nvPr/>
        </p:nvSpPr>
        <p:spPr>
          <a:xfrm>
            <a:off x="1" y="0"/>
            <a:ext cx="12192000" cy="6858000"/>
          </a:xfrm>
          <a:prstGeom prst="frame">
            <a:avLst>
              <a:gd name="adj1" fmla="val 3125"/>
            </a:avLst>
          </a:prstGeom>
          <a:solidFill>
            <a:srgbClr val="4FA7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326207" y="2726278"/>
            <a:ext cx="5539586" cy="2963550"/>
            <a:chOff x="3824059" y="2321548"/>
            <a:chExt cx="5539586" cy="29635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865" b="97101" l="0" r="99664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2525" y="2321548"/>
              <a:ext cx="5481120" cy="29635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093429">
              <a:off x="3824059" y="2789527"/>
              <a:ext cx="2609869" cy="171960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62098">
              <a:off x="5120738" y="4144510"/>
              <a:ext cx="3647051" cy="5838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7987">
              <a:off x="6760702" y="2569229"/>
              <a:ext cx="1250588" cy="1028001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0" y="1550236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5400" dirty="0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007F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2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21546" y="3192437"/>
            <a:ext cx="3320209" cy="1776235"/>
            <a:chOff x="3824059" y="2321548"/>
            <a:chExt cx="5539586" cy="29635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865" b="97101" l="0" r="99664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2525" y="2321548"/>
              <a:ext cx="5481120" cy="296355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093429">
              <a:off x="3824059" y="2789527"/>
              <a:ext cx="2609869" cy="171960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62098">
              <a:off x="5120738" y="4144511"/>
              <a:ext cx="3647051" cy="5838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7987">
              <a:off x="6760702" y="2569229"/>
              <a:ext cx="1250588" cy="1028001"/>
            </a:xfrm>
            <a:prstGeom prst="rect">
              <a:avLst/>
            </a:prstGeom>
          </p:spPr>
        </p:pic>
      </p:grpSp>
      <p:pic>
        <p:nvPicPr>
          <p:cNvPr id="7" name="Voice 001_s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83235" y="1097281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1"/>
          <a:srcRect l="20813" t="3463" r="33624"/>
          <a:stretch/>
        </p:blipFill>
        <p:spPr>
          <a:xfrm>
            <a:off x="7619717" y="164910"/>
            <a:ext cx="1569492" cy="417591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446269" y="1518117"/>
            <a:ext cx="1021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ক্লাশে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4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33584" y="1078378"/>
            <a:ext cx="6086007" cy="1648918"/>
            <a:chOff x="3147934" y="2373778"/>
            <a:chExt cx="6086007" cy="1648918"/>
          </a:xfrm>
        </p:grpSpPr>
        <p:sp>
          <p:nvSpPr>
            <p:cNvPr id="11" name="Rectangle 10"/>
            <p:cNvSpPr/>
            <p:nvPr/>
          </p:nvSpPr>
          <p:spPr>
            <a:xfrm>
              <a:off x="3440242" y="2373778"/>
              <a:ext cx="5793699" cy="16489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47934" y="2373778"/>
              <a:ext cx="404735" cy="1648918"/>
            </a:xfrm>
            <a:prstGeom prst="rect">
              <a:avLst/>
            </a:prstGeom>
            <a:solidFill>
              <a:srgbClr val="1C1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7824431" y="4031898"/>
            <a:ext cx="2101756" cy="2967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955" r="91157"/>
          <a:stretch/>
        </p:blipFill>
        <p:spPr>
          <a:xfrm>
            <a:off x="8166714" y="2703238"/>
            <a:ext cx="1335521" cy="1894526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>
            <a:off x="7401351" y="2520830"/>
            <a:ext cx="2784144" cy="2718468"/>
          </a:xfrm>
          <a:custGeom>
            <a:avLst/>
            <a:gdLst>
              <a:gd name="connsiteX0" fmla="*/ 1921859 w 2784144"/>
              <a:gd name="connsiteY0" fmla="*/ 0 h 2389699"/>
              <a:gd name="connsiteX1" fmla="*/ 2784144 w 2784144"/>
              <a:gd name="connsiteY1" fmla="*/ 0 h 2389699"/>
              <a:gd name="connsiteX2" fmla="*/ 2784144 w 2784144"/>
              <a:gd name="connsiteY2" fmla="*/ 2389699 h 2389699"/>
              <a:gd name="connsiteX3" fmla="*/ 0 w 2784144"/>
              <a:gd name="connsiteY3" fmla="*/ 2389699 h 2389699"/>
              <a:gd name="connsiteX4" fmla="*/ 0 w 2784144"/>
              <a:gd name="connsiteY4" fmla="*/ 238610 h 2389699"/>
              <a:gd name="connsiteX5" fmla="*/ 119027 w 2784144"/>
              <a:gd name="connsiteY5" fmla="*/ 244576 h 2389699"/>
              <a:gd name="connsiteX6" fmla="*/ 512013 w 2784144"/>
              <a:gd name="connsiteY6" fmla="*/ 195100 h 2389699"/>
              <a:gd name="connsiteX7" fmla="*/ 569860 w 2784144"/>
              <a:gd name="connsiteY7" fmla="*/ 174660 h 2389699"/>
              <a:gd name="connsiteX8" fmla="*/ 573635 w 2784144"/>
              <a:gd name="connsiteY8" fmla="*/ 180592 h 2389699"/>
              <a:gd name="connsiteX9" fmla="*/ 850213 w 2784144"/>
              <a:gd name="connsiteY9" fmla="*/ 263236 h 2389699"/>
              <a:gd name="connsiteX10" fmla="*/ 952821 w 2784144"/>
              <a:gd name="connsiteY10" fmla="*/ 225523 h 2389699"/>
              <a:gd name="connsiteX11" fmla="*/ 988192 w 2784144"/>
              <a:gd name="connsiteY11" fmla="*/ 196661 h 2389699"/>
              <a:gd name="connsiteX12" fmla="*/ 1009883 w 2784144"/>
              <a:gd name="connsiteY12" fmla="*/ 206528 h 2389699"/>
              <a:gd name="connsiteX13" fmla="*/ 1105234 w 2784144"/>
              <a:gd name="connsiteY13" fmla="*/ 219869 h 2389699"/>
              <a:gd name="connsiteX14" fmla="*/ 1360759 w 2784144"/>
              <a:gd name="connsiteY14" fmla="*/ 85583 h 2389699"/>
              <a:gd name="connsiteX15" fmla="*/ 1365769 w 2784144"/>
              <a:gd name="connsiteY15" fmla="*/ 72788 h 2389699"/>
              <a:gd name="connsiteX16" fmla="*/ 1368354 w 2784144"/>
              <a:gd name="connsiteY16" fmla="*/ 80050 h 2389699"/>
              <a:gd name="connsiteX17" fmla="*/ 1395759 w 2784144"/>
              <a:gd name="connsiteY17" fmla="*/ 119883 h 2389699"/>
              <a:gd name="connsiteX18" fmla="*/ 1717341 w 2784144"/>
              <a:gd name="connsiteY18" fmla="*/ 53716 h 2389699"/>
              <a:gd name="connsiteX19" fmla="*/ 1720000 w 2784144"/>
              <a:gd name="connsiteY19" fmla="*/ 50506 h 2389699"/>
              <a:gd name="connsiteX20" fmla="*/ 1754508 w 2784144"/>
              <a:gd name="connsiteY20" fmla="*/ 70244 h 2389699"/>
              <a:gd name="connsiteX21" fmla="*/ 1796729 w 2784144"/>
              <a:gd name="connsiteY21" fmla="*/ 78087 h 2389699"/>
              <a:gd name="connsiteX22" fmla="*/ 1913860 w 2784144"/>
              <a:gd name="connsiteY22" fmla="*/ 12161 h 2389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84144" h="2389699">
                <a:moveTo>
                  <a:pt x="1921859" y="0"/>
                </a:moveTo>
                <a:lnTo>
                  <a:pt x="2784144" y="0"/>
                </a:lnTo>
                <a:lnTo>
                  <a:pt x="2784144" y="2389699"/>
                </a:lnTo>
                <a:lnTo>
                  <a:pt x="0" y="2389699"/>
                </a:lnTo>
                <a:lnTo>
                  <a:pt x="0" y="238610"/>
                </a:lnTo>
                <a:lnTo>
                  <a:pt x="119027" y="244576"/>
                </a:lnTo>
                <a:cubicBezTo>
                  <a:pt x="261320" y="244576"/>
                  <a:pt x="395193" y="226653"/>
                  <a:pt x="512013" y="195100"/>
                </a:cubicBezTo>
                <a:lnTo>
                  <a:pt x="569860" y="174660"/>
                </a:lnTo>
                <a:lnTo>
                  <a:pt x="573635" y="180592"/>
                </a:lnTo>
                <a:cubicBezTo>
                  <a:pt x="630123" y="249938"/>
                  <a:pt x="737488" y="285325"/>
                  <a:pt x="850213" y="263236"/>
                </a:cubicBezTo>
                <a:cubicBezTo>
                  <a:pt x="887788" y="255873"/>
                  <a:pt x="922402" y="242821"/>
                  <a:pt x="952821" y="225523"/>
                </a:cubicBezTo>
                <a:lnTo>
                  <a:pt x="988192" y="196661"/>
                </a:lnTo>
                <a:lnTo>
                  <a:pt x="1009883" y="206528"/>
                </a:lnTo>
                <a:cubicBezTo>
                  <a:pt x="1039615" y="215159"/>
                  <a:pt x="1071731" y="219869"/>
                  <a:pt x="1105234" y="219869"/>
                </a:cubicBezTo>
                <a:cubicBezTo>
                  <a:pt x="1220103" y="219869"/>
                  <a:pt x="1318660" y="164497"/>
                  <a:pt x="1360759" y="85583"/>
                </a:cubicBezTo>
                <a:lnTo>
                  <a:pt x="1365769" y="72788"/>
                </a:lnTo>
                <a:lnTo>
                  <a:pt x="1368354" y="80050"/>
                </a:lnTo>
                <a:cubicBezTo>
                  <a:pt x="1375787" y="94873"/>
                  <a:pt x="1384911" y="108253"/>
                  <a:pt x="1395759" y="119883"/>
                </a:cubicBezTo>
                <a:cubicBezTo>
                  <a:pt x="1471700" y="201291"/>
                  <a:pt x="1607023" y="169956"/>
                  <a:pt x="1717341" y="53716"/>
                </a:cubicBezTo>
                <a:lnTo>
                  <a:pt x="1720000" y="50506"/>
                </a:lnTo>
                <a:lnTo>
                  <a:pt x="1754508" y="70244"/>
                </a:lnTo>
                <a:cubicBezTo>
                  <a:pt x="1768146" y="75386"/>
                  <a:pt x="1782266" y="78087"/>
                  <a:pt x="1796729" y="78087"/>
                </a:cubicBezTo>
                <a:cubicBezTo>
                  <a:pt x="1840117" y="78087"/>
                  <a:pt x="1880424" y="53783"/>
                  <a:pt x="1913860" y="12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-659142" y="-356278"/>
            <a:ext cx="1609502" cy="1813420"/>
            <a:chOff x="-2714694" y="-35700"/>
            <a:chExt cx="1609502" cy="1813420"/>
          </a:xfrm>
        </p:grpSpPr>
        <p:sp>
          <p:nvSpPr>
            <p:cNvPr id="17" name="Freeform 1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 rot="17201849">
            <a:off x="-635109" y="5491119"/>
            <a:ext cx="1609502" cy="1813420"/>
            <a:chOff x="-2714694" y="-35700"/>
            <a:chExt cx="1609502" cy="1813420"/>
          </a:xfrm>
        </p:grpSpPr>
        <p:sp>
          <p:nvSpPr>
            <p:cNvPr id="20" name="Freeform 19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71758" y="57646"/>
            <a:ext cx="11923992" cy="184466"/>
            <a:chOff x="1271758" y="120710"/>
            <a:chExt cx="11923992" cy="184466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6200000" flipH="1">
            <a:off x="-1571825" y="3158749"/>
            <a:ext cx="3474720" cy="184466"/>
            <a:chOff x="1271758" y="120710"/>
            <a:chExt cx="11923992" cy="184466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flipV="1">
            <a:off x="1329563" y="6547789"/>
            <a:ext cx="11923992" cy="184466"/>
            <a:chOff x="1271758" y="120710"/>
            <a:chExt cx="11923992" cy="184466"/>
          </a:xfrm>
        </p:grpSpPr>
        <p:cxnSp>
          <p:nvCxnSpPr>
            <p:cNvPr id="33" name="Straight Connector 32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 rot="5400000">
            <a:off x="9141895" y="3223519"/>
            <a:ext cx="5669280" cy="184466"/>
            <a:chOff x="1271758" y="120710"/>
            <a:chExt cx="11923992" cy="184466"/>
          </a:xfrm>
        </p:grpSpPr>
        <p:cxnSp>
          <p:nvCxnSpPr>
            <p:cNvPr id="38" name="Straight Connector 37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841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0.49219 0.00162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0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1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26" y="-361950"/>
            <a:ext cx="10865305" cy="74554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7" t="2465" r="12564" b="42869"/>
          <a:stretch>
            <a:fillRect/>
          </a:stretch>
        </p:blipFill>
        <p:spPr>
          <a:xfrm>
            <a:off x="1778277" y="1673810"/>
            <a:ext cx="3749040" cy="3749040"/>
          </a:xfrm>
          <a:custGeom>
            <a:avLst/>
            <a:gdLst>
              <a:gd name="connsiteX0" fmla="*/ 1874520 w 3749040"/>
              <a:gd name="connsiteY0" fmla="*/ 0 h 3749040"/>
              <a:gd name="connsiteX1" fmla="*/ 3749040 w 3749040"/>
              <a:gd name="connsiteY1" fmla="*/ 1874520 h 3749040"/>
              <a:gd name="connsiteX2" fmla="*/ 1874520 w 3749040"/>
              <a:gd name="connsiteY2" fmla="*/ 3749040 h 3749040"/>
              <a:gd name="connsiteX3" fmla="*/ 0 w 3749040"/>
              <a:gd name="connsiteY3" fmla="*/ 1874520 h 3749040"/>
              <a:gd name="connsiteX4" fmla="*/ 1874520 w 3749040"/>
              <a:gd name="connsiteY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040" h="3749040">
                <a:moveTo>
                  <a:pt x="1874520" y="0"/>
                </a:moveTo>
                <a:cubicBezTo>
                  <a:pt x="2909789" y="0"/>
                  <a:pt x="3749040" y="839251"/>
                  <a:pt x="3749040" y="1874520"/>
                </a:cubicBezTo>
                <a:cubicBezTo>
                  <a:pt x="3749040" y="2909789"/>
                  <a:pt x="2909789" y="3749040"/>
                  <a:pt x="1874520" y="3749040"/>
                </a:cubicBezTo>
                <a:cubicBezTo>
                  <a:pt x="839251" y="3749040"/>
                  <a:pt x="0" y="2909789"/>
                  <a:pt x="0" y="1874520"/>
                </a:cubicBezTo>
                <a:cubicBezTo>
                  <a:pt x="0" y="839251"/>
                  <a:pt x="839251" y="0"/>
                  <a:pt x="1874520" y="0"/>
                </a:cubicBezTo>
                <a:close/>
              </a:path>
            </a:pathLst>
          </a:custGeom>
        </p:spPr>
      </p:pic>
      <p:grpSp>
        <p:nvGrpSpPr>
          <p:cNvPr id="3" name="Group 2"/>
          <p:cNvGrpSpPr/>
          <p:nvPr/>
        </p:nvGrpSpPr>
        <p:grpSpPr>
          <a:xfrm>
            <a:off x="-659142" y="-622978"/>
            <a:ext cx="1609502" cy="1813420"/>
            <a:chOff x="-2714694" y="-35700"/>
            <a:chExt cx="1609502" cy="1813420"/>
          </a:xfrm>
        </p:grpSpPr>
        <p:sp>
          <p:nvSpPr>
            <p:cNvPr id="4" name="Freeform 3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 rot="17201849">
            <a:off x="-635109" y="5586369"/>
            <a:ext cx="1609502" cy="1813420"/>
            <a:chOff x="-2714694" y="-35700"/>
            <a:chExt cx="1609502" cy="1813420"/>
          </a:xfrm>
        </p:grpSpPr>
        <p:sp>
          <p:nvSpPr>
            <p:cNvPr id="7" name="Freeform 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Donut 8"/>
          <p:cNvSpPr/>
          <p:nvPr/>
        </p:nvSpPr>
        <p:spPr>
          <a:xfrm>
            <a:off x="1245441" y="1949362"/>
            <a:ext cx="457200" cy="457200"/>
          </a:xfrm>
          <a:prstGeom prst="donut">
            <a:avLst>
              <a:gd name="adj" fmla="val 11790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6256586" y="2533654"/>
            <a:ext cx="640080" cy="640080"/>
          </a:xfrm>
          <a:prstGeom prst="donut">
            <a:avLst>
              <a:gd name="adj" fmla="val 11448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4686" y="4040771"/>
            <a:ext cx="1645920" cy="1645920"/>
            <a:chOff x="5885770" y="3756992"/>
            <a:chExt cx="1645920" cy="1645920"/>
          </a:xfrm>
        </p:grpSpPr>
        <p:sp>
          <p:nvSpPr>
            <p:cNvPr id="12" name="Donut 11"/>
            <p:cNvSpPr/>
            <p:nvPr/>
          </p:nvSpPr>
          <p:spPr>
            <a:xfrm>
              <a:off x="5885770" y="3756992"/>
              <a:ext cx="1645920" cy="1645920"/>
            </a:xfrm>
            <a:prstGeom prst="donut">
              <a:avLst>
                <a:gd name="adj" fmla="val 3452"/>
              </a:avLst>
            </a:prstGeom>
            <a:gradFill>
              <a:gsLst>
                <a:gs pos="5000">
                  <a:srgbClr val="FF99FF"/>
                </a:gs>
                <a:gs pos="38000">
                  <a:srgbClr val="00B0F0"/>
                </a:gs>
                <a:gs pos="74000">
                  <a:srgbClr val="6C2E8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033452" y="4970679"/>
              <a:ext cx="365760" cy="365760"/>
            </a:xfrm>
            <a:prstGeom prst="ellipse">
              <a:avLst/>
            </a:pr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209501" y="4066127"/>
              <a:ext cx="1005840" cy="100584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Donut 14"/>
          <p:cNvSpPr/>
          <p:nvPr/>
        </p:nvSpPr>
        <p:spPr>
          <a:xfrm>
            <a:off x="5702947" y="4281885"/>
            <a:ext cx="457200" cy="457200"/>
          </a:xfrm>
          <a:prstGeom prst="donut">
            <a:avLst>
              <a:gd name="adj" fmla="val 1179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1977460" y="1195009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 rot="10800000">
            <a:off x="1119926" y="1743191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3998185" y="389865"/>
            <a:ext cx="510434" cy="6377297"/>
            <a:chOff x="9169269" y="106086"/>
            <a:chExt cx="510434" cy="6377297"/>
          </a:xfrm>
          <a:gradFill>
            <a:gsLst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</p:grpSpPr>
        <p:sp>
          <p:nvSpPr>
            <p:cNvPr id="19" name="Freeform 18"/>
            <p:cNvSpPr/>
            <p:nvPr/>
          </p:nvSpPr>
          <p:spPr>
            <a:xfrm rot="18803245" flipV="1">
              <a:off x="6139398" y="3135957"/>
              <a:ext cx="6184895" cy="125154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rot="18803245" flipV="1">
              <a:off x="6437396" y="3358195"/>
              <a:ext cx="5956494" cy="133329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18803245" flipV="1">
              <a:off x="6734551" y="3538231"/>
              <a:ext cx="5744196" cy="146108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Freeform 21"/>
          <p:cNvSpPr/>
          <p:nvPr/>
        </p:nvSpPr>
        <p:spPr>
          <a:xfrm>
            <a:off x="4412795" y="1306951"/>
            <a:ext cx="1787153" cy="1906788"/>
          </a:xfrm>
          <a:custGeom>
            <a:avLst/>
            <a:gdLst>
              <a:gd name="connsiteX0" fmla="*/ 781313 w 1787153"/>
              <a:gd name="connsiteY0" fmla="*/ 0 h 1906788"/>
              <a:gd name="connsiteX1" fmla="*/ 1787153 w 1787153"/>
              <a:gd name="connsiteY1" fmla="*/ 1005840 h 1906788"/>
              <a:gd name="connsiteX2" fmla="*/ 1260756 w 1787153"/>
              <a:gd name="connsiteY2" fmla="*/ 1890281 h 1906788"/>
              <a:gd name="connsiteX3" fmla="*/ 1226490 w 1787153"/>
              <a:gd name="connsiteY3" fmla="*/ 1906788 h 1906788"/>
              <a:gd name="connsiteX4" fmla="*/ 1222430 w 1787153"/>
              <a:gd name="connsiteY4" fmla="*/ 1879245 h 1906788"/>
              <a:gd name="connsiteX5" fmla="*/ 49153 w 1787153"/>
              <a:gd name="connsiteY5" fmla="*/ 398164 h 1906788"/>
              <a:gd name="connsiteX6" fmla="*/ 0 w 1787153"/>
              <a:gd name="connsiteY6" fmla="*/ 379537 h 1906788"/>
              <a:gd name="connsiteX7" fmla="*/ 70077 w 1787153"/>
              <a:gd name="connsiteY7" fmla="*/ 294604 h 1906788"/>
              <a:gd name="connsiteX8" fmla="*/ 781313 w 1787153"/>
              <a:gd name="connsiteY8" fmla="*/ 0 h 190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7153" h="1906788">
                <a:moveTo>
                  <a:pt x="781313" y="0"/>
                </a:moveTo>
                <a:cubicBezTo>
                  <a:pt x="1336823" y="0"/>
                  <a:pt x="1787153" y="450330"/>
                  <a:pt x="1787153" y="1005840"/>
                </a:cubicBezTo>
                <a:cubicBezTo>
                  <a:pt x="1787153" y="1387753"/>
                  <a:pt x="1574302" y="1719952"/>
                  <a:pt x="1260756" y="1890281"/>
                </a:cubicBezTo>
                <a:lnTo>
                  <a:pt x="1226490" y="1906788"/>
                </a:lnTo>
                <a:lnTo>
                  <a:pt x="1222430" y="1879245"/>
                </a:lnTo>
                <a:cubicBezTo>
                  <a:pt x="1090078" y="1209586"/>
                  <a:pt x="643494" y="658439"/>
                  <a:pt x="49153" y="398164"/>
                </a:cubicBezTo>
                <a:lnTo>
                  <a:pt x="0" y="379537"/>
                </a:lnTo>
                <a:lnTo>
                  <a:pt x="70077" y="294604"/>
                </a:lnTo>
                <a:cubicBezTo>
                  <a:pt x="252098" y="112583"/>
                  <a:pt x="503558" y="0"/>
                  <a:pt x="781313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nut 22"/>
          <p:cNvSpPr/>
          <p:nvPr/>
        </p:nvSpPr>
        <p:spPr>
          <a:xfrm>
            <a:off x="1623853" y="1527668"/>
            <a:ext cx="4114800" cy="4114800"/>
          </a:xfrm>
          <a:prstGeom prst="donut">
            <a:avLst>
              <a:gd name="adj" fmla="val 6614"/>
            </a:avLst>
          </a:prstGeom>
          <a:gradFill>
            <a:gsLst>
              <a:gs pos="5000">
                <a:srgbClr val="FF99FF"/>
              </a:gs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271758" y="57646"/>
            <a:ext cx="11923992" cy="184466"/>
            <a:chOff x="1271758" y="120710"/>
            <a:chExt cx="11923992" cy="184466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 rot="16200000" flipH="1">
            <a:off x="-1571825" y="3158749"/>
            <a:ext cx="3474720" cy="184466"/>
            <a:chOff x="1271758" y="120710"/>
            <a:chExt cx="11923992" cy="184466"/>
          </a:xfrm>
        </p:grpSpPr>
        <p:cxnSp>
          <p:nvCxnSpPr>
            <p:cNvPr id="30" name="Straight Connector 2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 flipV="1">
            <a:off x="1329563" y="6547789"/>
            <a:ext cx="11923992" cy="184466"/>
            <a:chOff x="1271758" y="120710"/>
            <a:chExt cx="11923992" cy="184466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 rot="5400000">
            <a:off x="10984229" y="5425833"/>
            <a:ext cx="1920240" cy="184466"/>
            <a:chOff x="1271758" y="120710"/>
            <a:chExt cx="11923992" cy="184466"/>
          </a:xfrm>
        </p:grpSpPr>
        <p:cxnSp>
          <p:nvCxnSpPr>
            <p:cNvPr id="40" name="Straight Connector 3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6996157" y="1612899"/>
            <a:ext cx="51895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 smtClean="0">
                <a:solidFill>
                  <a:srgbClr val="0070C0"/>
                </a:solidFill>
              </a:rPr>
              <a:t>শিক্ষক</a:t>
            </a:r>
            <a:r>
              <a:rPr lang="en-US" sz="4000" u="sng" dirty="0" smtClean="0">
                <a:solidFill>
                  <a:srgbClr val="0070C0"/>
                </a:solidFill>
              </a:rPr>
              <a:t> </a:t>
            </a:r>
            <a:r>
              <a:rPr lang="en-US" sz="4000" u="sng" dirty="0" err="1" smtClean="0">
                <a:solidFill>
                  <a:srgbClr val="0070C0"/>
                </a:solidFill>
              </a:rPr>
              <a:t>পরিচিতি</a:t>
            </a:r>
            <a:endParaRPr lang="en-US" sz="4000" u="sng" dirty="0" smtClean="0">
              <a:solidFill>
                <a:srgbClr val="0070C0"/>
              </a:solidFill>
            </a:endParaRPr>
          </a:p>
          <a:p>
            <a:r>
              <a:rPr lang="en-US" sz="4000" dirty="0" err="1" smtClean="0">
                <a:solidFill>
                  <a:srgbClr val="0070C0"/>
                </a:solidFill>
              </a:rPr>
              <a:t>মোঃ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নাজমুল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হক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7030A0"/>
                </a:solidFill>
              </a:rPr>
              <a:t>      </a:t>
            </a:r>
            <a:r>
              <a:rPr lang="en-US" sz="2400" dirty="0" err="1" smtClean="0">
                <a:solidFill>
                  <a:srgbClr val="7030A0"/>
                </a:solidFill>
              </a:rPr>
              <a:t>সহকারী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শিক্ষক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(</a:t>
            </a:r>
            <a:r>
              <a:rPr lang="en-US" sz="2400" dirty="0" err="1" smtClean="0">
                <a:solidFill>
                  <a:srgbClr val="7030A0"/>
                </a:solidFill>
              </a:rPr>
              <a:t>গণিত</a:t>
            </a:r>
            <a:r>
              <a:rPr lang="en-US" sz="2400" dirty="0" smtClean="0">
                <a:solidFill>
                  <a:srgbClr val="7030A0"/>
                </a:solidFill>
              </a:rPr>
              <a:t> ও </a:t>
            </a:r>
            <a:r>
              <a:rPr lang="en-US" sz="2400" dirty="0" err="1" smtClean="0">
                <a:solidFill>
                  <a:srgbClr val="7030A0"/>
                </a:solidFill>
              </a:rPr>
              <a:t>সা.বি</a:t>
            </a:r>
            <a:r>
              <a:rPr lang="en-US" sz="2400" dirty="0" smtClean="0">
                <a:solidFill>
                  <a:srgbClr val="7030A0"/>
                </a:solidFill>
              </a:rPr>
              <a:t>.)</a:t>
            </a:r>
          </a:p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শ্রীধরগুড়নই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দাখিল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আত্রাই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অ্যাম্বাসেডর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cs typeface="NikoshBAN" panose="02000000000000000000" pitchFamily="2" charset="0"/>
                <a:hlinkClick r:id="rId5"/>
              </a:rPr>
              <a:t>nazhoq71@gmail.com</a:t>
            </a:r>
            <a:endParaRPr lang="en-US" sz="2400" dirty="0">
              <a:cs typeface="NikoshBAN" panose="02000000000000000000" pitchFamily="2" charset="0"/>
            </a:endParaRPr>
          </a:p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০১৭২৪-৬৬৭১৬৬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299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3" grpId="1" animBg="1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404" y="599571"/>
            <a:ext cx="3866766" cy="5375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7" name="Group 56"/>
          <p:cNvGrpSpPr/>
          <p:nvPr/>
        </p:nvGrpSpPr>
        <p:grpSpPr>
          <a:xfrm>
            <a:off x="-674913" y="-356278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58" name="Freeform 57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 rot="17201849">
            <a:off x="-650880" y="5491119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61" name="Freeform 60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61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271758" y="57646"/>
            <a:ext cx="9601200" cy="184466"/>
            <a:chOff x="1271758" y="120710"/>
            <a:chExt cx="11923992" cy="184466"/>
          </a:xfrm>
        </p:grpSpPr>
        <p:cxnSp>
          <p:nvCxnSpPr>
            <p:cNvPr id="64" name="Straight Connector 63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 rot="16200000" flipH="1">
            <a:off x="-1587596" y="3158749"/>
            <a:ext cx="3474720" cy="184466"/>
            <a:chOff x="1271758" y="120710"/>
            <a:chExt cx="11923992" cy="184466"/>
          </a:xfrm>
        </p:grpSpPr>
        <p:cxnSp>
          <p:nvCxnSpPr>
            <p:cNvPr id="69" name="Straight Connector 68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 flipH="1">
            <a:off x="11159744" y="-203878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74" name="Freeform 73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 74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 rot="4398151" flipH="1">
            <a:off x="11183777" y="5643519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77" name="Freeform 7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 7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/>
          <p:cNvGrpSpPr/>
          <p:nvPr/>
        </p:nvGrpSpPr>
        <p:grpSpPr>
          <a:xfrm flipV="1">
            <a:off x="1329563" y="6557669"/>
            <a:ext cx="9615099" cy="212686"/>
            <a:chOff x="1271758" y="120710"/>
            <a:chExt cx="11923992" cy="184466"/>
          </a:xfrm>
        </p:grpSpPr>
        <p:cxnSp>
          <p:nvCxnSpPr>
            <p:cNvPr id="83" name="Straight Connector 82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 rot="16200000" flipH="1">
            <a:off x="10147204" y="3311149"/>
            <a:ext cx="3474720" cy="184466"/>
            <a:chOff x="1271758" y="120710"/>
            <a:chExt cx="11923992" cy="184466"/>
          </a:xfrm>
        </p:grpSpPr>
        <p:cxnSp>
          <p:nvCxnSpPr>
            <p:cNvPr id="88" name="Straight Connector 87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Group 93"/>
          <p:cNvGrpSpPr/>
          <p:nvPr/>
        </p:nvGrpSpPr>
        <p:grpSpPr>
          <a:xfrm>
            <a:off x="6466022" y="778962"/>
            <a:ext cx="5535478" cy="5169871"/>
            <a:chOff x="6466022" y="778962"/>
            <a:chExt cx="5535478" cy="5169871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66022" y="778962"/>
              <a:ext cx="3831674" cy="51698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3" name="Rectangle 92"/>
            <p:cNvSpPr/>
            <p:nvPr/>
          </p:nvSpPr>
          <p:spPr>
            <a:xfrm>
              <a:off x="6686550" y="1399126"/>
              <a:ext cx="3314700" cy="40803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67893" y="1399126"/>
              <a:ext cx="5333607" cy="3662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u="sng" dirty="0" err="1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3600" u="sng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u="sng" dirty="0" err="1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US" sz="3600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বিষয়ঃ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গণিত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শ্রেণিঃ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দশম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অধ্যায়ঃ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অষ্টম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পাঠঃ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বৃত্ত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সম্পর্কীয়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সম্পাদ্য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পাঠ্যাংশঃ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ত্রিভুজের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অন্তর্বৃত্ত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endParaRPr lang="en-US" sz="24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সময়ঃ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৪৫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তারিখঃ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২৭.০৪.২০২০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খ্রি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649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 dir="in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829869" y="0"/>
            <a:ext cx="5486400" cy="6593305"/>
            <a:chOff x="2254156" y="81721"/>
            <a:chExt cx="5486400" cy="6593305"/>
          </a:xfrm>
        </p:grpSpPr>
        <p:sp>
          <p:nvSpPr>
            <p:cNvPr id="3" name="Rectangle 2"/>
            <p:cNvSpPr/>
            <p:nvPr/>
          </p:nvSpPr>
          <p:spPr>
            <a:xfrm>
              <a:off x="2254156" y="81721"/>
              <a:ext cx="5486400" cy="6593305"/>
            </a:xfrm>
            <a:prstGeom prst="rect">
              <a:avLst/>
            </a:prstGeom>
            <a:gradFill flip="none" rotWithShape="1">
              <a:gsLst>
                <a:gs pos="0">
                  <a:srgbClr val="007FFF">
                    <a:tint val="66000"/>
                    <a:satMod val="160000"/>
                  </a:srgbClr>
                </a:gs>
                <a:gs pos="29000">
                  <a:srgbClr val="DCE6FF"/>
                </a:gs>
                <a:gs pos="15000">
                  <a:srgbClr val="007FFF">
                    <a:tint val="44500"/>
                    <a:satMod val="160000"/>
                  </a:srgbClr>
                </a:gs>
                <a:gs pos="59000">
                  <a:schemeClr val="bg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997356" y="619389"/>
              <a:ext cx="2089244" cy="26710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3160780" y="5196497"/>
              <a:ext cx="3667300" cy="1368776"/>
            </a:xfrm>
            <a:custGeom>
              <a:avLst/>
              <a:gdLst>
                <a:gd name="connsiteX0" fmla="*/ 2594417 w 7507612"/>
                <a:gd name="connsiteY0" fmla="*/ 3762650 h 4028783"/>
                <a:gd name="connsiteX1" fmla="*/ 2594417 w 7507612"/>
                <a:gd name="connsiteY1" fmla="*/ 3762651 h 4028783"/>
                <a:gd name="connsiteX2" fmla="*/ 2594417 w 7507612"/>
                <a:gd name="connsiteY2" fmla="*/ 3762651 h 4028783"/>
                <a:gd name="connsiteX3" fmla="*/ 0 w 7507612"/>
                <a:gd name="connsiteY3" fmla="*/ 266131 h 4028783"/>
                <a:gd name="connsiteX4" fmla="*/ 0 w 7507612"/>
                <a:gd name="connsiteY4" fmla="*/ 266131 h 4028783"/>
                <a:gd name="connsiteX5" fmla="*/ 0 w 7507612"/>
                <a:gd name="connsiteY5" fmla="*/ 266132 h 4028783"/>
                <a:gd name="connsiteX6" fmla="*/ 266132 w 7507612"/>
                <a:gd name="connsiteY6" fmla="*/ 0 h 4028783"/>
                <a:gd name="connsiteX7" fmla="*/ 7241480 w 7507612"/>
                <a:gd name="connsiteY7" fmla="*/ 0 h 4028783"/>
                <a:gd name="connsiteX8" fmla="*/ 7507612 w 7507612"/>
                <a:gd name="connsiteY8" fmla="*/ 266132 h 4028783"/>
                <a:gd name="connsiteX9" fmla="*/ 7507611 w 7507612"/>
                <a:gd name="connsiteY9" fmla="*/ 266132 h 4028783"/>
                <a:gd name="connsiteX10" fmla="*/ 7241479 w 7507612"/>
                <a:gd name="connsiteY10" fmla="*/ 532264 h 4028783"/>
                <a:gd name="connsiteX11" fmla="*/ 4013783 w 7507612"/>
                <a:gd name="connsiteY11" fmla="*/ 532264 h 4028783"/>
                <a:gd name="connsiteX12" fmla="*/ 4013783 w 7507612"/>
                <a:gd name="connsiteY12" fmla="*/ 3496519 h 4028783"/>
                <a:gd name="connsiteX13" fmla="*/ 4704134 w 7507612"/>
                <a:gd name="connsiteY13" fmla="*/ 3496519 h 4028783"/>
                <a:gd name="connsiteX14" fmla="*/ 4970266 w 7507612"/>
                <a:gd name="connsiteY14" fmla="*/ 3762651 h 4028783"/>
                <a:gd name="connsiteX15" fmla="*/ 4970265 w 7507612"/>
                <a:gd name="connsiteY15" fmla="*/ 3762651 h 4028783"/>
                <a:gd name="connsiteX16" fmla="*/ 4704133 w 7507612"/>
                <a:gd name="connsiteY16" fmla="*/ 4028783 h 4028783"/>
                <a:gd name="connsiteX17" fmla="*/ 2860549 w 7507612"/>
                <a:gd name="connsiteY17" fmla="*/ 4028782 h 4028783"/>
                <a:gd name="connsiteX18" fmla="*/ 2615331 w 7507612"/>
                <a:gd name="connsiteY18" fmla="*/ 3866241 h 4028783"/>
                <a:gd name="connsiteX19" fmla="*/ 2594417 w 7507612"/>
                <a:gd name="connsiteY19" fmla="*/ 3762651 h 4028783"/>
                <a:gd name="connsiteX20" fmla="*/ 2615331 w 7507612"/>
                <a:gd name="connsiteY20" fmla="*/ 3659061 h 4028783"/>
                <a:gd name="connsiteX21" fmla="*/ 2860549 w 7507612"/>
                <a:gd name="connsiteY21" fmla="*/ 3496519 h 4028783"/>
                <a:gd name="connsiteX22" fmla="*/ 3454224 w 7507612"/>
                <a:gd name="connsiteY22" fmla="*/ 3496519 h 4028783"/>
                <a:gd name="connsiteX23" fmla="*/ 3454224 w 7507612"/>
                <a:gd name="connsiteY23" fmla="*/ 532264 h 4028783"/>
                <a:gd name="connsiteX24" fmla="*/ 266132 w 7507612"/>
                <a:gd name="connsiteY24" fmla="*/ 532263 h 4028783"/>
                <a:gd name="connsiteX25" fmla="*/ 20914 w 7507612"/>
                <a:gd name="connsiteY25" fmla="*/ 369722 h 4028783"/>
                <a:gd name="connsiteX26" fmla="*/ 0 w 7507612"/>
                <a:gd name="connsiteY26" fmla="*/ 266131 h 4028783"/>
                <a:gd name="connsiteX27" fmla="*/ 20914 w 7507612"/>
                <a:gd name="connsiteY27" fmla="*/ 162541 h 4028783"/>
                <a:gd name="connsiteX28" fmla="*/ 266132 w 7507612"/>
                <a:gd name="connsiteY28" fmla="*/ 0 h 402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507612" h="4028783">
                  <a:moveTo>
                    <a:pt x="2594417" y="3762650"/>
                  </a:moveTo>
                  <a:lnTo>
                    <a:pt x="2594417" y="3762651"/>
                  </a:lnTo>
                  <a:lnTo>
                    <a:pt x="2594417" y="3762651"/>
                  </a:lnTo>
                  <a:close/>
                  <a:moveTo>
                    <a:pt x="0" y="266131"/>
                  </a:moveTo>
                  <a:lnTo>
                    <a:pt x="0" y="266131"/>
                  </a:lnTo>
                  <a:lnTo>
                    <a:pt x="0" y="266132"/>
                  </a:lnTo>
                  <a:close/>
                  <a:moveTo>
                    <a:pt x="266132" y="0"/>
                  </a:moveTo>
                  <a:lnTo>
                    <a:pt x="7241480" y="0"/>
                  </a:lnTo>
                  <a:cubicBezTo>
                    <a:pt x="7388461" y="0"/>
                    <a:pt x="7507612" y="119151"/>
                    <a:pt x="7507612" y="266132"/>
                  </a:cubicBezTo>
                  <a:lnTo>
                    <a:pt x="7507611" y="266132"/>
                  </a:lnTo>
                  <a:cubicBezTo>
                    <a:pt x="7507611" y="413113"/>
                    <a:pt x="7388460" y="532264"/>
                    <a:pt x="7241479" y="532264"/>
                  </a:cubicBezTo>
                  <a:lnTo>
                    <a:pt x="4013783" y="532264"/>
                  </a:lnTo>
                  <a:lnTo>
                    <a:pt x="4013783" y="3496519"/>
                  </a:lnTo>
                  <a:lnTo>
                    <a:pt x="4704134" y="3496519"/>
                  </a:lnTo>
                  <a:cubicBezTo>
                    <a:pt x="4851115" y="3496519"/>
                    <a:pt x="4970266" y="3615670"/>
                    <a:pt x="4970266" y="3762651"/>
                  </a:cubicBezTo>
                  <a:lnTo>
                    <a:pt x="4970265" y="3762651"/>
                  </a:lnTo>
                  <a:cubicBezTo>
                    <a:pt x="4970265" y="3909632"/>
                    <a:pt x="4851114" y="4028783"/>
                    <a:pt x="4704133" y="4028783"/>
                  </a:cubicBezTo>
                  <a:lnTo>
                    <a:pt x="2860549" y="4028782"/>
                  </a:lnTo>
                  <a:cubicBezTo>
                    <a:pt x="2750313" y="4028782"/>
                    <a:pt x="2655732" y="3961760"/>
                    <a:pt x="2615331" y="3866241"/>
                  </a:cubicBezTo>
                  <a:lnTo>
                    <a:pt x="2594417" y="3762651"/>
                  </a:lnTo>
                  <a:lnTo>
                    <a:pt x="2615331" y="3659061"/>
                  </a:lnTo>
                  <a:cubicBezTo>
                    <a:pt x="2655732" y="3563542"/>
                    <a:pt x="2750313" y="3496519"/>
                    <a:pt x="2860549" y="3496519"/>
                  </a:cubicBezTo>
                  <a:lnTo>
                    <a:pt x="3454224" y="3496519"/>
                  </a:lnTo>
                  <a:lnTo>
                    <a:pt x="3454224" y="532264"/>
                  </a:lnTo>
                  <a:lnTo>
                    <a:pt x="266132" y="532263"/>
                  </a:lnTo>
                  <a:cubicBezTo>
                    <a:pt x="155896" y="532263"/>
                    <a:pt x="61315" y="465241"/>
                    <a:pt x="20914" y="369722"/>
                  </a:cubicBezTo>
                  <a:lnTo>
                    <a:pt x="0" y="266131"/>
                  </a:lnTo>
                  <a:lnTo>
                    <a:pt x="20914" y="162541"/>
                  </a:lnTo>
                  <a:cubicBezTo>
                    <a:pt x="61315" y="67022"/>
                    <a:pt x="155896" y="0"/>
                    <a:pt x="266132" y="0"/>
                  </a:cubicBez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lowchart: Magnetic Disk 15"/>
          <p:cNvSpPr/>
          <p:nvPr/>
        </p:nvSpPr>
        <p:spPr>
          <a:xfrm>
            <a:off x="7586152" y="3081744"/>
            <a:ext cx="1881462" cy="2051902"/>
          </a:xfrm>
          <a:custGeom>
            <a:avLst/>
            <a:gdLst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0 w 10000"/>
              <a:gd name="connsiteY4" fmla="*/ 8333 h 10000"/>
              <a:gd name="connsiteX5" fmla="*/ 0 w 10000"/>
              <a:gd name="connsiteY5" fmla="*/ 1667 h 10000"/>
              <a:gd name="connsiteX0" fmla="*/ 0 w 10000"/>
              <a:gd name="connsiteY0" fmla="*/ 1667 h 9166"/>
              <a:gd name="connsiteX1" fmla="*/ 5000 w 10000"/>
              <a:gd name="connsiteY1" fmla="*/ 0 h 9166"/>
              <a:gd name="connsiteX2" fmla="*/ 10000 w 10000"/>
              <a:gd name="connsiteY2" fmla="*/ 1667 h 9166"/>
              <a:gd name="connsiteX3" fmla="*/ 10000 w 10000"/>
              <a:gd name="connsiteY3" fmla="*/ 8333 h 9166"/>
              <a:gd name="connsiteX4" fmla="*/ 0 w 10000"/>
              <a:gd name="connsiteY4" fmla="*/ 8333 h 9166"/>
              <a:gd name="connsiteX5" fmla="*/ 0 w 10000"/>
              <a:gd name="connsiteY5" fmla="*/ 1667 h 9166"/>
              <a:gd name="connsiteX0" fmla="*/ 10000 w 10000"/>
              <a:gd name="connsiteY0" fmla="*/ 1667 h 9166"/>
              <a:gd name="connsiteX1" fmla="*/ 5000 w 10000"/>
              <a:gd name="connsiteY1" fmla="*/ 3334 h 9166"/>
              <a:gd name="connsiteX2" fmla="*/ 0 w 10000"/>
              <a:gd name="connsiteY2" fmla="*/ 1667 h 9166"/>
              <a:gd name="connsiteX0" fmla="*/ 0 w 10000"/>
              <a:gd name="connsiteY0" fmla="*/ 1667 h 9166"/>
              <a:gd name="connsiteX1" fmla="*/ 5000 w 10000"/>
              <a:gd name="connsiteY1" fmla="*/ 0 h 9166"/>
              <a:gd name="connsiteX2" fmla="*/ 10000 w 10000"/>
              <a:gd name="connsiteY2" fmla="*/ 1667 h 9166"/>
              <a:gd name="connsiteX3" fmla="*/ 10000 w 10000"/>
              <a:gd name="connsiteY3" fmla="*/ 8333 h 9166"/>
              <a:gd name="connsiteX4" fmla="*/ 0 w 10000"/>
              <a:gd name="connsiteY4" fmla="*/ 8333 h 9166"/>
              <a:gd name="connsiteX5" fmla="*/ 0 w 10000"/>
              <a:gd name="connsiteY5" fmla="*/ 1667 h 9166"/>
              <a:gd name="connsiteX0" fmla="*/ 0 w 10000"/>
              <a:gd name="connsiteY0" fmla="*/ 1819 h 10000"/>
              <a:gd name="connsiteX1" fmla="*/ 5000 w 10000"/>
              <a:gd name="connsiteY1" fmla="*/ 0 h 10000"/>
              <a:gd name="connsiteX2" fmla="*/ 10000 w 10000"/>
              <a:gd name="connsiteY2" fmla="*/ 1819 h 10000"/>
              <a:gd name="connsiteX3" fmla="*/ 10000 w 10000"/>
              <a:gd name="connsiteY3" fmla="*/ 9091 h 10000"/>
              <a:gd name="connsiteX4" fmla="*/ 0 w 10000"/>
              <a:gd name="connsiteY4" fmla="*/ 9091 h 10000"/>
              <a:gd name="connsiteX5" fmla="*/ 0 w 10000"/>
              <a:gd name="connsiteY5" fmla="*/ 1819 h 10000"/>
              <a:gd name="connsiteX0" fmla="*/ 10000 w 10000"/>
              <a:gd name="connsiteY0" fmla="*/ 1819 h 10000"/>
              <a:gd name="connsiteX1" fmla="*/ 5000 w 10000"/>
              <a:gd name="connsiteY1" fmla="*/ 3637 h 10000"/>
              <a:gd name="connsiteX2" fmla="*/ 0 w 10000"/>
              <a:gd name="connsiteY2" fmla="*/ 1819 h 10000"/>
              <a:gd name="connsiteX0" fmla="*/ 0 w 10000"/>
              <a:gd name="connsiteY0" fmla="*/ 1819 h 10000"/>
              <a:gd name="connsiteX1" fmla="*/ 5000 w 10000"/>
              <a:gd name="connsiteY1" fmla="*/ 0 h 10000"/>
              <a:gd name="connsiteX2" fmla="*/ 10000 w 10000"/>
              <a:gd name="connsiteY2" fmla="*/ 1819 h 10000"/>
              <a:gd name="connsiteX3" fmla="*/ 10000 w 10000"/>
              <a:gd name="connsiteY3" fmla="*/ 9091 h 10000"/>
              <a:gd name="connsiteX4" fmla="*/ 0 w 10000"/>
              <a:gd name="connsiteY4" fmla="*/ 9091 h 10000"/>
              <a:gd name="connsiteX5" fmla="*/ 0 w 10000"/>
              <a:gd name="connsiteY5" fmla="*/ 1819 h 10000"/>
              <a:gd name="connsiteX0" fmla="*/ 0 w 10000"/>
              <a:gd name="connsiteY0" fmla="*/ 1819 h 10000"/>
              <a:gd name="connsiteX1" fmla="*/ 5000 w 10000"/>
              <a:gd name="connsiteY1" fmla="*/ 0 h 10000"/>
              <a:gd name="connsiteX2" fmla="*/ 10000 w 10000"/>
              <a:gd name="connsiteY2" fmla="*/ 1819 h 10000"/>
              <a:gd name="connsiteX3" fmla="*/ 10000 w 10000"/>
              <a:gd name="connsiteY3" fmla="*/ 9091 h 10000"/>
              <a:gd name="connsiteX4" fmla="*/ 0 w 10000"/>
              <a:gd name="connsiteY4" fmla="*/ 9091 h 10000"/>
              <a:gd name="connsiteX5" fmla="*/ 0 w 10000"/>
              <a:gd name="connsiteY5" fmla="*/ 1819 h 10000"/>
              <a:gd name="connsiteX0" fmla="*/ 10000 w 10000"/>
              <a:gd name="connsiteY0" fmla="*/ 1819 h 10000"/>
              <a:gd name="connsiteX1" fmla="*/ 5000 w 10000"/>
              <a:gd name="connsiteY1" fmla="*/ 3637 h 10000"/>
              <a:gd name="connsiteX2" fmla="*/ 0 w 10000"/>
              <a:gd name="connsiteY2" fmla="*/ 1819 h 10000"/>
              <a:gd name="connsiteX0" fmla="*/ 0 w 10000"/>
              <a:gd name="connsiteY0" fmla="*/ 1819 h 10000"/>
              <a:gd name="connsiteX1" fmla="*/ 5000 w 10000"/>
              <a:gd name="connsiteY1" fmla="*/ 0 h 10000"/>
              <a:gd name="connsiteX2" fmla="*/ 10000 w 10000"/>
              <a:gd name="connsiteY2" fmla="*/ 1819 h 10000"/>
              <a:gd name="connsiteX3" fmla="*/ 10000 w 10000"/>
              <a:gd name="connsiteY3" fmla="*/ 9091 h 10000"/>
              <a:gd name="connsiteX4" fmla="*/ 0 w 10000"/>
              <a:gd name="connsiteY4" fmla="*/ 9091 h 10000"/>
              <a:gd name="connsiteX5" fmla="*/ 0 w 10000"/>
              <a:gd name="connsiteY5" fmla="*/ 1819 h 10000"/>
              <a:gd name="connsiteX0" fmla="*/ 0 w 10000"/>
              <a:gd name="connsiteY0" fmla="*/ 1819 h 9562"/>
              <a:gd name="connsiteX1" fmla="*/ 5000 w 10000"/>
              <a:gd name="connsiteY1" fmla="*/ 0 h 9562"/>
              <a:gd name="connsiteX2" fmla="*/ 10000 w 10000"/>
              <a:gd name="connsiteY2" fmla="*/ 1819 h 9562"/>
              <a:gd name="connsiteX3" fmla="*/ 10000 w 10000"/>
              <a:gd name="connsiteY3" fmla="*/ 9091 h 9562"/>
              <a:gd name="connsiteX4" fmla="*/ 0 w 10000"/>
              <a:gd name="connsiteY4" fmla="*/ 9091 h 9562"/>
              <a:gd name="connsiteX5" fmla="*/ 0 w 10000"/>
              <a:gd name="connsiteY5" fmla="*/ 1819 h 9562"/>
              <a:gd name="connsiteX0" fmla="*/ 10000 w 10000"/>
              <a:gd name="connsiteY0" fmla="*/ 1819 h 9562"/>
              <a:gd name="connsiteX1" fmla="*/ 5000 w 10000"/>
              <a:gd name="connsiteY1" fmla="*/ 3637 h 9562"/>
              <a:gd name="connsiteX2" fmla="*/ 0 w 10000"/>
              <a:gd name="connsiteY2" fmla="*/ 1819 h 9562"/>
              <a:gd name="connsiteX0" fmla="*/ 0 w 10000"/>
              <a:gd name="connsiteY0" fmla="*/ 1819 h 9562"/>
              <a:gd name="connsiteX1" fmla="*/ 5000 w 10000"/>
              <a:gd name="connsiteY1" fmla="*/ 0 h 9562"/>
              <a:gd name="connsiteX2" fmla="*/ 10000 w 10000"/>
              <a:gd name="connsiteY2" fmla="*/ 1819 h 9562"/>
              <a:gd name="connsiteX3" fmla="*/ 10000 w 10000"/>
              <a:gd name="connsiteY3" fmla="*/ 9091 h 9562"/>
              <a:gd name="connsiteX4" fmla="*/ 6034 w 10000"/>
              <a:gd name="connsiteY4" fmla="*/ 8487 h 9562"/>
              <a:gd name="connsiteX5" fmla="*/ 0 w 10000"/>
              <a:gd name="connsiteY5" fmla="*/ 9091 h 9562"/>
              <a:gd name="connsiteX6" fmla="*/ 0 w 10000"/>
              <a:gd name="connsiteY6" fmla="*/ 1819 h 9562"/>
              <a:gd name="connsiteX0" fmla="*/ 0 w 10000"/>
              <a:gd name="connsiteY0" fmla="*/ 1902 h 10000"/>
              <a:gd name="connsiteX1" fmla="*/ 5000 w 10000"/>
              <a:gd name="connsiteY1" fmla="*/ 0 h 10000"/>
              <a:gd name="connsiteX2" fmla="*/ 10000 w 10000"/>
              <a:gd name="connsiteY2" fmla="*/ 1902 h 10000"/>
              <a:gd name="connsiteX3" fmla="*/ 10000 w 10000"/>
              <a:gd name="connsiteY3" fmla="*/ 9507 h 10000"/>
              <a:gd name="connsiteX4" fmla="*/ 0 w 10000"/>
              <a:gd name="connsiteY4" fmla="*/ 9507 h 10000"/>
              <a:gd name="connsiteX5" fmla="*/ 0 w 10000"/>
              <a:gd name="connsiteY5" fmla="*/ 1902 h 10000"/>
              <a:gd name="connsiteX0" fmla="*/ 10000 w 10000"/>
              <a:gd name="connsiteY0" fmla="*/ 1902 h 10000"/>
              <a:gd name="connsiteX1" fmla="*/ 5000 w 10000"/>
              <a:gd name="connsiteY1" fmla="*/ 3804 h 10000"/>
              <a:gd name="connsiteX2" fmla="*/ 0 w 10000"/>
              <a:gd name="connsiteY2" fmla="*/ 1902 h 10000"/>
              <a:gd name="connsiteX0" fmla="*/ 0 w 10000"/>
              <a:gd name="connsiteY0" fmla="*/ 1902 h 10000"/>
              <a:gd name="connsiteX1" fmla="*/ 5000 w 10000"/>
              <a:gd name="connsiteY1" fmla="*/ 0 h 10000"/>
              <a:gd name="connsiteX2" fmla="*/ 10000 w 10000"/>
              <a:gd name="connsiteY2" fmla="*/ 1902 h 10000"/>
              <a:gd name="connsiteX3" fmla="*/ 10000 w 10000"/>
              <a:gd name="connsiteY3" fmla="*/ 9507 h 10000"/>
              <a:gd name="connsiteX4" fmla="*/ 6034 w 10000"/>
              <a:gd name="connsiteY4" fmla="*/ 8876 h 10000"/>
              <a:gd name="connsiteX5" fmla="*/ 0 w 10000"/>
              <a:gd name="connsiteY5" fmla="*/ 9507 h 10000"/>
              <a:gd name="connsiteX6" fmla="*/ 0 w 10000"/>
              <a:gd name="connsiteY6" fmla="*/ 1902 h 10000"/>
              <a:gd name="connsiteX0" fmla="*/ 0 w 10000"/>
              <a:gd name="connsiteY0" fmla="*/ 1902 h 10000"/>
              <a:gd name="connsiteX1" fmla="*/ 5000 w 10000"/>
              <a:gd name="connsiteY1" fmla="*/ 0 h 10000"/>
              <a:gd name="connsiteX2" fmla="*/ 10000 w 10000"/>
              <a:gd name="connsiteY2" fmla="*/ 1902 h 10000"/>
              <a:gd name="connsiteX3" fmla="*/ 10000 w 10000"/>
              <a:gd name="connsiteY3" fmla="*/ 9507 h 10000"/>
              <a:gd name="connsiteX4" fmla="*/ 0 w 10000"/>
              <a:gd name="connsiteY4" fmla="*/ 9507 h 10000"/>
              <a:gd name="connsiteX5" fmla="*/ 0 w 10000"/>
              <a:gd name="connsiteY5" fmla="*/ 1902 h 10000"/>
              <a:gd name="connsiteX0" fmla="*/ 10000 w 10000"/>
              <a:gd name="connsiteY0" fmla="*/ 1902 h 10000"/>
              <a:gd name="connsiteX1" fmla="*/ 5000 w 10000"/>
              <a:gd name="connsiteY1" fmla="*/ 3804 h 10000"/>
              <a:gd name="connsiteX2" fmla="*/ 0 w 10000"/>
              <a:gd name="connsiteY2" fmla="*/ 1902 h 10000"/>
              <a:gd name="connsiteX0" fmla="*/ 0 w 10000"/>
              <a:gd name="connsiteY0" fmla="*/ 1902 h 10000"/>
              <a:gd name="connsiteX1" fmla="*/ 5000 w 10000"/>
              <a:gd name="connsiteY1" fmla="*/ 0 h 10000"/>
              <a:gd name="connsiteX2" fmla="*/ 10000 w 10000"/>
              <a:gd name="connsiteY2" fmla="*/ 1902 h 10000"/>
              <a:gd name="connsiteX3" fmla="*/ 10000 w 10000"/>
              <a:gd name="connsiteY3" fmla="*/ 9507 h 10000"/>
              <a:gd name="connsiteX4" fmla="*/ 6034 w 10000"/>
              <a:gd name="connsiteY4" fmla="*/ 8876 h 10000"/>
              <a:gd name="connsiteX5" fmla="*/ 0 w 10000"/>
              <a:gd name="connsiteY5" fmla="*/ 9507 h 10000"/>
              <a:gd name="connsiteX6" fmla="*/ 0 w 10000"/>
              <a:gd name="connsiteY6" fmla="*/ 1902 h 10000"/>
              <a:gd name="connsiteX0" fmla="*/ 0 w 10000"/>
              <a:gd name="connsiteY0" fmla="*/ 1902 h 10000"/>
              <a:gd name="connsiteX1" fmla="*/ 5000 w 10000"/>
              <a:gd name="connsiteY1" fmla="*/ 0 h 10000"/>
              <a:gd name="connsiteX2" fmla="*/ 10000 w 10000"/>
              <a:gd name="connsiteY2" fmla="*/ 1902 h 10000"/>
              <a:gd name="connsiteX3" fmla="*/ 10000 w 10000"/>
              <a:gd name="connsiteY3" fmla="*/ 9507 h 10000"/>
              <a:gd name="connsiteX4" fmla="*/ 0 w 10000"/>
              <a:gd name="connsiteY4" fmla="*/ 9507 h 10000"/>
              <a:gd name="connsiteX5" fmla="*/ 0 w 10000"/>
              <a:gd name="connsiteY5" fmla="*/ 1902 h 10000"/>
              <a:gd name="connsiteX0" fmla="*/ 10000 w 10000"/>
              <a:gd name="connsiteY0" fmla="*/ 1902 h 10000"/>
              <a:gd name="connsiteX1" fmla="*/ 5000 w 10000"/>
              <a:gd name="connsiteY1" fmla="*/ 3804 h 10000"/>
              <a:gd name="connsiteX2" fmla="*/ 0 w 10000"/>
              <a:gd name="connsiteY2" fmla="*/ 1902 h 10000"/>
              <a:gd name="connsiteX0" fmla="*/ 0 w 10000"/>
              <a:gd name="connsiteY0" fmla="*/ 1902 h 10000"/>
              <a:gd name="connsiteX1" fmla="*/ 5000 w 10000"/>
              <a:gd name="connsiteY1" fmla="*/ 0 h 10000"/>
              <a:gd name="connsiteX2" fmla="*/ 10000 w 10000"/>
              <a:gd name="connsiteY2" fmla="*/ 1902 h 10000"/>
              <a:gd name="connsiteX3" fmla="*/ 10000 w 10000"/>
              <a:gd name="connsiteY3" fmla="*/ 9507 h 10000"/>
              <a:gd name="connsiteX4" fmla="*/ 6034 w 10000"/>
              <a:gd name="connsiteY4" fmla="*/ 8876 h 10000"/>
              <a:gd name="connsiteX5" fmla="*/ 0 w 10000"/>
              <a:gd name="connsiteY5" fmla="*/ 9507 h 10000"/>
              <a:gd name="connsiteX6" fmla="*/ 0 w 10000"/>
              <a:gd name="connsiteY6" fmla="*/ 1902 h 10000"/>
              <a:gd name="connsiteX0" fmla="*/ 0 w 10000"/>
              <a:gd name="connsiteY0" fmla="*/ 1902 h 10792"/>
              <a:gd name="connsiteX1" fmla="*/ 5000 w 10000"/>
              <a:gd name="connsiteY1" fmla="*/ 0 h 10792"/>
              <a:gd name="connsiteX2" fmla="*/ 10000 w 10000"/>
              <a:gd name="connsiteY2" fmla="*/ 1902 h 10792"/>
              <a:gd name="connsiteX3" fmla="*/ 10000 w 10000"/>
              <a:gd name="connsiteY3" fmla="*/ 9507 h 10792"/>
              <a:gd name="connsiteX4" fmla="*/ 0 w 10000"/>
              <a:gd name="connsiteY4" fmla="*/ 9507 h 10792"/>
              <a:gd name="connsiteX5" fmla="*/ 0 w 10000"/>
              <a:gd name="connsiteY5" fmla="*/ 1902 h 10792"/>
              <a:gd name="connsiteX0" fmla="*/ 10000 w 10000"/>
              <a:gd name="connsiteY0" fmla="*/ 1902 h 10792"/>
              <a:gd name="connsiteX1" fmla="*/ 5000 w 10000"/>
              <a:gd name="connsiteY1" fmla="*/ 3804 h 10792"/>
              <a:gd name="connsiteX2" fmla="*/ 0 w 10000"/>
              <a:gd name="connsiteY2" fmla="*/ 1902 h 10792"/>
              <a:gd name="connsiteX0" fmla="*/ 0 w 10000"/>
              <a:gd name="connsiteY0" fmla="*/ 1902 h 10792"/>
              <a:gd name="connsiteX1" fmla="*/ 5000 w 10000"/>
              <a:gd name="connsiteY1" fmla="*/ 0 h 10792"/>
              <a:gd name="connsiteX2" fmla="*/ 10000 w 10000"/>
              <a:gd name="connsiteY2" fmla="*/ 1902 h 10792"/>
              <a:gd name="connsiteX3" fmla="*/ 9821 w 10000"/>
              <a:gd name="connsiteY3" fmla="*/ 10414 h 10792"/>
              <a:gd name="connsiteX4" fmla="*/ 6034 w 10000"/>
              <a:gd name="connsiteY4" fmla="*/ 8876 h 10792"/>
              <a:gd name="connsiteX5" fmla="*/ 0 w 10000"/>
              <a:gd name="connsiteY5" fmla="*/ 9507 h 10792"/>
              <a:gd name="connsiteX6" fmla="*/ 0 w 10000"/>
              <a:gd name="connsiteY6" fmla="*/ 1902 h 10792"/>
              <a:gd name="connsiteX0" fmla="*/ 0 w 10000"/>
              <a:gd name="connsiteY0" fmla="*/ 1902 h 10414"/>
              <a:gd name="connsiteX1" fmla="*/ 5000 w 10000"/>
              <a:gd name="connsiteY1" fmla="*/ 0 h 10414"/>
              <a:gd name="connsiteX2" fmla="*/ 10000 w 10000"/>
              <a:gd name="connsiteY2" fmla="*/ 1902 h 10414"/>
              <a:gd name="connsiteX3" fmla="*/ 10000 w 10000"/>
              <a:gd name="connsiteY3" fmla="*/ 9507 h 10414"/>
              <a:gd name="connsiteX4" fmla="*/ 0 w 10000"/>
              <a:gd name="connsiteY4" fmla="*/ 9507 h 10414"/>
              <a:gd name="connsiteX5" fmla="*/ 0 w 10000"/>
              <a:gd name="connsiteY5" fmla="*/ 1902 h 10414"/>
              <a:gd name="connsiteX0" fmla="*/ 10000 w 10000"/>
              <a:gd name="connsiteY0" fmla="*/ 1902 h 10414"/>
              <a:gd name="connsiteX1" fmla="*/ 5000 w 10000"/>
              <a:gd name="connsiteY1" fmla="*/ 3804 h 10414"/>
              <a:gd name="connsiteX2" fmla="*/ 0 w 10000"/>
              <a:gd name="connsiteY2" fmla="*/ 1902 h 10414"/>
              <a:gd name="connsiteX0" fmla="*/ 0 w 10000"/>
              <a:gd name="connsiteY0" fmla="*/ 1902 h 10414"/>
              <a:gd name="connsiteX1" fmla="*/ 5000 w 10000"/>
              <a:gd name="connsiteY1" fmla="*/ 0 h 10414"/>
              <a:gd name="connsiteX2" fmla="*/ 10000 w 10000"/>
              <a:gd name="connsiteY2" fmla="*/ 1902 h 10414"/>
              <a:gd name="connsiteX3" fmla="*/ 9821 w 10000"/>
              <a:gd name="connsiteY3" fmla="*/ 10414 h 10414"/>
              <a:gd name="connsiteX4" fmla="*/ 6034 w 10000"/>
              <a:gd name="connsiteY4" fmla="*/ 8876 h 10414"/>
              <a:gd name="connsiteX5" fmla="*/ 0 w 10000"/>
              <a:gd name="connsiteY5" fmla="*/ 9507 h 10414"/>
              <a:gd name="connsiteX6" fmla="*/ 0 w 10000"/>
              <a:gd name="connsiteY6" fmla="*/ 1902 h 10414"/>
              <a:gd name="connsiteX0" fmla="*/ 89 w 10089"/>
              <a:gd name="connsiteY0" fmla="*/ 1902 h 10414"/>
              <a:gd name="connsiteX1" fmla="*/ 5089 w 10089"/>
              <a:gd name="connsiteY1" fmla="*/ 0 h 10414"/>
              <a:gd name="connsiteX2" fmla="*/ 10089 w 10089"/>
              <a:gd name="connsiteY2" fmla="*/ 1902 h 10414"/>
              <a:gd name="connsiteX3" fmla="*/ 10089 w 10089"/>
              <a:gd name="connsiteY3" fmla="*/ 9507 h 10414"/>
              <a:gd name="connsiteX4" fmla="*/ 89 w 10089"/>
              <a:gd name="connsiteY4" fmla="*/ 9507 h 10414"/>
              <a:gd name="connsiteX5" fmla="*/ 89 w 10089"/>
              <a:gd name="connsiteY5" fmla="*/ 1902 h 10414"/>
              <a:gd name="connsiteX0" fmla="*/ 10089 w 10089"/>
              <a:gd name="connsiteY0" fmla="*/ 1902 h 10414"/>
              <a:gd name="connsiteX1" fmla="*/ 5089 w 10089"/>
              <a:gd name="connsiteY1" fmla="*/ 3804 h 10414"/>
              <a:gd name="connsiteX2" fmla="*/ 89 w 10089"/>
              <a:gd name="connsiteY2" fmla="*/ 1902 h 10414"/>
              <a:gd name="connsiteX0" fmla="*/ 89 w 10089"/>
              <a:gd name="connsiteY0" fmla="*/ 1902 h 10414"/>
              <a:gd name="connsiteX1" fmla="*/ 5089 w 10089"/>
              <a:gd name="connsiteY1" fmla="*/ 0 h 10414"/>
              <a:gd name="connsiteX2" fmla="*/ 10089 w 10089"/>
              <a:gd name="connsiteY2" fmla="*/ 1902 h 10414"/>
              <a:gd name="connsiteX3" fmla="*/ 9910 w 10089"/>
              <a:gd name="connsiteY3" fmla="*/ 10414 h 10414"/>
              <a:gd name="connsiteX4" fmla="*/ 6123 w 10089"/>
              <a:gd name="connsiteY4" fmla="*/ 8876 h 10414"/>
              <a:gd name="connsiteX5" fmla="*/ 0 w 10089"/>
              <a:gd name="connsiteY5" fmla="*/ 9583 h 10414"/>
              <a:gd name="connsiteX6" fmla="*/ 89 w 10089"/>
              <a:gd name="connsiteY6" fmla="*/ 1902 h 10414"/>
              <a:gd name="connsiteX0" fmla="*/ 89 w 10089"/>
              <a:gd name="connsiteY0" fmla="*/ 1902 h 10414"/>
              <a:gd name="connsiteX1" fmla="*/ 5089 w 10089"/>
              <a:gd name="connsiteY1" fmla="*/ 0 h 10414"/>
              <a:gd name="connsiteX2" fmla="*/ 10089 w 10089"/>
              <a:gd name="connsiteY2" fmla="*/ 1902 h 10414"/>
              <a:gd name="connsiteX3" fmla="*/ 10089 w 10089"/>
              <a:gd name="connsiteY3" fmla="*/ 9507 h 10414"/>
              <a:gd name="connsiteX4" fmla="*/ 89 w 10089"/>
              <a:gd name="connsiteY4" fmla="*/ 9507 h 10414"/>
              <a:gd name="connsiteX5" fmla="*/ 89 w 10089"/>
              <a:gd name="connsiteY5" fmla="*/ 1902 h 10414"/>
              <a:gd name="connsiteX0" fmla="*/ 10089 w 10089"/>
              <a:gd name="connsiteY0" fmla="*/ 1902 h 10414"/>
              <a:gd name="connsiteX1" fmla="*/ 5089 w 10089"/>
              <a:gd name="connsiteY1" fmla="*/ 3804 h 10414"/>
              <a:gd name="connsiteX2" fmla="*/ 89 w 10089"/>
              <a:gd name="connsiteY2" fmla="*/ 1902 h 10414"/>
              <a:gd name="connsiteX0" fmla="*/ 89 w 10089"/>
              <a:gd name="connsiteY0" fmla="*/ 1902 h 10414"/>
              <a:gd name="connsiteX1" fmla="*/ 5089 w 10089"/>
              <a:gd name="connsiteY1" fmla="*/ 0 h 10414"/>
              <a:gd name="connsiteX2" fmla="*/ 10089 w 10089"/>
              <a:gd name="connsiteY2" fmla="*/ 1902 h 10414"/>
              <a:gd name="connsiteX3" fmla="*/ 9910 w 10089"/>
              <a:gd name="connsiteY3" fmla="*/ 10414 h 10414"/>
              <a:gd name="connsiteX4" fmla="*/ 6123 w 10089"/>
              <a:gd name="connsiteY4" fmla="*/ 8876 h 10414"/>
              <a:gd name="connsiteX5" fmla="*/ 0 w 10089"/>
              <a:gd name="connsiteY5" fmla="*/ 9583 h 10414"/>
              <a:gd name="connsiteX6" fmla="*/ 89 w 10089"/>
              <a:gd name="connsiteY6" fmla="*/ 1902 h 10414"/>
              <a:gd name="connsiteX0" fmla="*/ 89 w 10089"/>
              <a:gd name="connsiteY0" fmla="*/ 1902 h 11088"/>
              <a:gd name="connsiteX1" fmla="*/ 5089 w 10089"/>
              <a:gd name="connsiteY1" fmla="*/ 0 h 11088"/>
              <a:gd name="connsiteX2" fmla="*/ 10089 w 10089"/>
              <a:gd name="connsiteY2" fmla="*/ 1902 h 11088"/>
              <a:gd name="connsiteX3" fmla="*/ 10089 w 10089"/>
              <a:gd name="connsiteY3" fmla="*/ 9507 h 11088"/>
              <a:gd name="connsiteX4" fmla="*/ 89 w 10089"/>
              <a:gd name="connsiteY4" fmla="*/ 9507 h 11088"/>
              <a:gd name="connsiteX5" fmla="*/ 89 w 10089"/>
              <a:gd name="connsiteY5" fmla="*/ 1902 h 11088"/>
              <a:gd name="connsiteX0" fmla="*/ 10089 w 10089"/>
              <a:gd name="connsiteY0" fmla="*/ 1902 h 11088"/>
              <a:gd name="connsiteX1" fmla="*/ 5089 w 10089"/>
              <a:gd name="connsiteY1" fmla="*/ 3804 h 11088"/>
              <a:gd name="connsiteX2" fmla="*/ 89 w 10089"/>
              <a:gd name="connsiteY2" fmla="*/ 1902 h 11088"/>
              <a:gd name="connsiteX0" fmla="*/ 89 w 10089"/>
              <a:gd name="connsiteY0" fmla="*/ 1902 h 11088"/>
              <a:gd name="connsiteX1" fmla="*/ 5089 w 10089"/>
              <a:gd name="connsiteY1" fmla="*/ 0 h 11088"/>
              <a:gd name="connsiteX2" fmla="*/ 10089 w 10089"/>
              <a:gd name="connsiteY2" fmla="*/ 1902 h 11088"/>
              <a:gd name="connsiteX3" fmla="*/ 9910 w 10089"/>
              <a:gd name="connsiteY3" fmla="*/ 10414 h 11088"/>
              <a:gd name="connsiteX4" fmla="*/ 0 w 10089"/>
              <a:gd name="connsiteY4" fmla="*/ 9583 h 11088"/>
              <a:gd name="connsiteX5" fmla="*/ 89 w 10089"/>
              <a:gd name="connsiteY5" fmla="*/ 1902 h 11088"/>
              <a:gd name="connsiteX0" fmla="*/ 89 w 10089"/>
              <a:gd name="connsiteY0" fmla="*/ 1902 h 10532"/>
              <a:gd name="connsiteX1" fmla="*/ 5089 w 10089"/>
              <a:gd name="connsiteY1" fmla="*/ 0 h 10532"/>
              <a:gd name="connsiteX2" fmla="*/ 10089 w 10089"/>
              <a:gd name="connsiteY2" fmla="*/ 1902 h 10532"/>
              <a:gd name="connsiteX3" fmla="*/ 10089 w 10089"/>
              <a:gd name="connsiteY3" fmla="*/ 9507 h 10532"/>
              <a:gd name="connsiteX4" fmla="*/ 89 w 10089"/>
              <a:gd name="connsiteY4" fmla="*/ 9507 h 10532"/>
              <a:gd name="connsiteX5" fmla="*/ 89 w 10089"/>
              <a:gd name="connsiteY5" fmla="*/ 1902 h 10532"/>
              <a:gd name="connsiteX0" fmla="*/ 10089 w 10089"/>
              <a:gd name="connsiteY0" fmla="*/ 1902 h 10532"/>
              <a:gd name="connsiteX1" fmla="*/ 5089 w 10089"/>
              <a:gd name="connsiteY1" fmla="*/ 3804 h 10532"/>
              <a:gd name="connsiteX2" fmla="*/ 89 w 10089"/>
              <a:gd name="connsiteY2" fmla="*/ 1902 h 10532"/>
              <a:gd name="connsiteX0" fmla="*/ 89 w 10089"/>
              <a:gd name="connsiteY0" fmla="*/ 1902 h 10532"/>
              <a:gd name="connsiteX1" fmla="*/ 5089 w 10089"/>
              <a:gd name="connsiteY1" fmla="*/ 0 h 10532"/>
              <a:gd name="connsiteX2" fmla="*/ 10089 w 10089"/>
              <a:gd name="connsiteY2" fmla="*/ 1902 h 10532"/>
              <a:gd name="connsiteX3" fmla="*/ 9910 w 10089"/>
              <a:gd name="connsiteY3" fmla="*/ 10414 h 10532"/>
              <a:gd name="connsiteX4" fmla="*/ 0 w 10089"/>
              <a:gd name="connsiteY4" fmla="*/ 9583 h 10532"/>
              <a:gd name="connsiteX5" fmla="*/ 89 w 10089"/>
              <a:gd name="connsiteY5" fmla="*/ 1902 h 10532"/>
              <a:gd name="connsiteX0" fmla="*/ 89 w 10089"/>
              <a:gd name="connsiteY0" fmla="*/ 1902 h 10414"/>
              <a:gd name="connsiteX1" fmla="*/ 5089 w 10089"/>
              <a:gd name="connsiteY1" fmla="*/ 0 h 10414"/>
              <a:gd name="connsiteX2" fmla="*/ 10089 w 10089"/>
              <a:gd name="connsiteY2" fmla="*/ 1902 h 10414"/>
              <a:gd name="connsiteX3" fmla="*/ 10089 w 10089"/>
              <a:gd name="connsiteY3" fmla="*/ 9507 h 10414"/>
              <a:gd name="connsiteX4" fmla="*/ 89 w 10089"/>
              <a:gd name="connsiteY4" fmla="*/ 9507 h 10414"/>
              <a:gd name="connsiteX5" fmla="*/ 89 w 10089"/>
              <a:gd name="connsiteY5" fmla="*/ 1902 h 10414"/>
              <a:gd name="connsiteX0" fmla="*/ 10089 w 10089"/>
              <a:gd name="connsiteY0" fmla="*/ 1902 h 10414"/>
              <a:gd name="connsiteX1" fmla="*/ 5089 w 10089"/>
              <a:gd name="connsiteY1" fmla="*/ 3804 h 10414"/>
              <a:gd name="connsiteX2" fmla="*/ 89 w 10089"/>
              <a:gd name="connsiteY2" fmla="*/ 1902 h 10414"/>
              <a:gd name="connsiteX0" fmla="*/ 89 w 10089"/>
              <a:gd name="connsiteY0" fmla="*/ 1902 h 10414"/>
              <a:gd name="connsiteX1" fmla="*/ 5089 w 10089"/>
              <a:gd name="connsiteY1" fmla="*/ 0 h 10414"/>
              <a:gd name="connsiteX2" fmla="*/ 10089 w 10089"/>
              <a:gd name="connsiteY2" fmla="*/ 1902 h 10414"/>
              <a:gd name="connsiteX3" fmla="*/ 9910 w 10089"/>
              <a:gd name="connsiteY3" fmla="*/ 10414 h 10414"/>
              <a:gd name="connsiteX4" fmla="*/ 0 w 10089"/>
              <a:gd name="connsiteY4" fmla="*/ 9583 h 10414"/>
              <a:gd name="connsiteX5" fmla="*/ 89 w 10089"/>
              <a:gd name="connsiteY5" fmla="*/ 1902 h 10414"/>
              <a:gd name="connsiteX0" fmla="*/ 89 w 10106"/>
              <a:gd name="connsiteY0" fmla="*/ 1902 h 9809"/>
              <a:gd name="connsiteX1" fmla="*/ 5089 w 10106"/>
              <a:gd name="connsiteY1" fmla="*/ 0 h 9809"/>
              <a:gd name="connsiteX2" fmla="*/ 10089 w 10106"/>
              <a:gd name="connsiteY2" fmla="*/ 1902 h 9809"/>
              <a:gd name="connsiteX3" fmla="*/ 10089 w 10106"/>
              <a:gd name="connsiteY3" fmla="*/ 9507 h 9809"/>
              <a:gd name="connsiteX4" fmla="*/ 89 w 10106"/>
              <a:gd name="connsiteY4" fmla="*/ 9507 h 9809"/>
              <a:gd name="connsiteX5" fmla="*/ 89 w 10106"/>
              <a:gd name="connsiteY5" fmla="*/ 1902 h 9809"/>
              <a:gd name="connsiteX0" fmla="*/ 10089 w 10106"/>
              <a:gd name="connsiteY0" fmla="*/ 1902 h 9809"/>
              <a:gd name="connsiteX1" fmla="*/ 5089 w 10106"/>
              <a:gd name="connsiteY1" fmla="*/ 3804 h 9809"/>
              <a:gd name="connsiteX2" fmla="*/ 89 w 10106"/>
              <a:gd name="connsiteY2" fmla="*/ 1902 h 9809"/>
              <a:gd name="connsiteX0" fmla="*/ 89 w 10106"/>
              <a:gd name="connsiteY0" fmla="*/ 1902 h 9809"/>
              <a:gd name="connsiteX1" fmla="*/ 5089 w 10106"/>
              <a:gd name="connsiteY1" fmla="*/ 0 h 9809"/>
              <a:gd name="connsiteX2" fmla="*/ 10089 w 10106"/>
              <a:gd name="connsiteY2" fmla="*/ 1902 h 9809"/>
              <a:gd name="connsiteX3" fmla="*/ 10089 w 10106"/>
              <a:gd name="connsiteY3" fmla="*/ 9431 h 9809"/>
              <a:gd name="connsiteX4" fmla="*/ 0 w 10106"/>
              <a:gd name="connsiteY4" fmla="*/ 9583 h 9809"/>
              <a:gd name="connsiteX5" fmla="*/ 89 w 10106"/>
              <a:gd name="connsiteY5" fmla="*/ 1902 h 9809"/>
              <a:gd name="connsiteX0" fmla="*/ 88 w 10000"/>
              <a:gd name="connsiteY0" fmla="*/ 1939 h 9824"/>
              <a:gd name="connsiteX1" fmla="*/ 5036 w 10000"/>
              <a:gd name="connsiteY1" fmla="*/ 0 h 9824"/>
              <a:gd name="connsiteX2" fmla="*/ 9983 w 10000"/>
              <a:gd name="connsiteY2" fmla="*/ 1939 h 9824"/>
              <a:gd name="connsiteX3" fmla="*/ 9983 w 10000"/>
              <a:gd name="connsiteY3" fmla="*/ 9692 h 9824"/>
              <a:gd name="connsiteX4" fmla="*/ 88 w 10000"/>
              <a:gd name="connsiteY4" fmla="*/ 9692 h 9824"/>
              <a:gd name="connsiteX5" fmla="*/ 88 w 10000"/>
              <a:gd name="connsiteY5" fmla="*/ 1939 h 9824"/>
              <a:gd name="connsiteX0" fmla="*/ 9983 w 10000"/>
              <a:gd name="connsiteY0" fmla="*/ 1939 h 9824"/>
              <a:gd name="connsiteX1" fmla="*/ 5036 w 10000"/>
              <a:gd name="connsiteY1" fmla="*/ 3878 h 9824"/>
              <a:gd name="connsiteX2" fmla="*/ 88 w 10000"/>
              <a:gd name="connsiteY2" fmla="*/ 1939 h 9824"/>
              <a:gd name="connsiteX0" fmla="*/ 88 w 10000"/>
              <a:gd name="connsiteY0" fmla="*/ 1939 h 9824"/>
              <a:gd name="connsiteX1" fmla="*/ 5036 w 10000"/>
              <a:gd name="connsiteY1" fmla="*/ 0 h 9824"/>
              <a:gd name="connsiteX2" fmla="*/ 9983 w 10000"/>
              <a:gd name="connsiteY2" fmla="*/ 1939 h 9824"/>
              <a:gd name="connsiteX3" fmla="*/ 9983 w 10000"/>
              <a:gd name="connsiteY3" fmla="*/ 9615 h 9824"/>
              <a:gd name="connsiteX4" fmla="*/ 0 w 10000"/>
              <a:gd name="connsiteY4" fmla="*/ 9770 h 9824"/>
              <a:gd name="connsiteX5" fmla="*/ 88 w 10000"/>
              <a:gd name="connsiteY5" fmla="*/ 1939 h 9824"/>
              <a:gd name="connsiteX0" fmla="*/ 88 w 10000"/>
              <a:gd name="connsiteY0" fmla="*/ 1974 h 10000"/>
              <a:gd name="connsiteX1" fmla="*/ 5036 w 10000"/>
              <a:gd name="connsiteY1" fmla="*/ 0 h 10000"/>
              <a:gd name="connsiteX2" fmla="*/ 9983 w 10000"/>
              <a:gd name="connsiteY2" fmla="*/ 1974 h 10000"/>
              <a:gd name="connsiteX3" fmla="*/ 9983 w 10000"/>
              <a:gd name="connsiteY3" fmla="*/ 9866 h 10000"/>
              <a:gd name="connsiteX4" fmla="*/ 88 w 10000"/>
              <a:gd name="connsiteY4" fmla="*/ 9866 h 10000"/>
              <a:gd name="connsiteX5" fmla="*/ 88 w 10000"/>
              <a:gd name="connsiteY5" fmla="*/ 1974 h 10000"/>
              <a:gd name="connsiteX0" fmla="*/ 9983 w 10000"/>
              <a:gd name="connsiteY0" fmla="*/ 1974 h 10000"/>
              <a:gd name="connsiteX1" fmla="*/ 5036 w 10000"/>
              <a:gd name="connsiteY1" fmla="*/ 3947 h 10000"/>
              <a:gd name="connsiteX2" fmla="*/ 88 w 10000"/>
              <a:gd name="connsiteY2" fmla="*/ 1974 h 10000"/>
              <a:gd name="connsiteX0" fmla="*/ 88 w 10000"/>
              <a:gd name="connsiteY0" fmla="*/ 1974 h 10000"/>
              <a:gd name="connsiteX1" fmla="*/ 5036 w 10000"/>
              <a:gd name="connsiteY1" fmla="*/ 0 h 10000"/>
              <a:gd name="connsiteX2" fmla="*/ 9983 w 10000"/>
              <a:gd name="connsiteY2" fmla="*/ 1974 h 10000"/>
              <a:gd name="connsiteX3" fmla="*/ 9983 w 10000"/>
              <a:gd name="connsiteY3" fmla="*/ 9787 h 10000"/>
              <a:gd name="connsiteX4" fmla="*/ 0 w 10000"/>
              <a:gd name="connsiteY4" fmla="*/ 9945 h 10000"/>
              <a:gd name="connsiteX5" fmla="*/ 88 w 10000"/>
              <a:gd name="connsiteY5" fmla="*/ 1974 h 10000"/>
              <a:gd name="connsiteX0" fmla="*/ 88 w 10614"/>
              <a:gd name="connsiteY0" fmla="*/ 1974 h 10000"/>
              <a:gd name="connsiteX1" fmla="*/ 5036 w 10614"/>
              <a:gd name="connsiteY1" fmla="*/ 0 h 10000"/>
              <a:gd name="connsiteX2" fmla="*/ 9983 w 10614"/>
              <a:gd name="connsiteY2" fmla="*/ 1974 h 10000"/>
              <a:gd name="connsiteX3" fmla="*/ 9983 w 10614"/>
              <a:gd name="connsiteY3" fmla="*/ 9866 h 10000"/>
              <a:gd name="connsiteX4" fmla="*/ 88 w 10614"/>
              <a:gd name="connsiteY4" fmla="*/ 9866 h 10000"/>
              <a:gd name="connsiteX5" fmla="*/ 88 w 10614"/>
              <a:gd name="connsiteY5" fmla="*/ 1974 h 10000"/>
              <a:gd name="connsiteX0" fmla="*/ 9983 w 10614"/>
              <a:gd name="connsiteY0" fmla="*/ 1974 h 10000"/>
              <a:gd name="connsiteX1" fmla="*/ 5036 w 10614"/>
              <a:gd name="connsiteY1" fmla="*/ 3947 h 10000"/>
              <a:gd name="connsiteX2" fmla="*/ 88 w 10614"/>
              <a:gd name="connsiteY2" fmla="*/ 1974 h 10000"/>
              <a:gd name="connsiteX0" fmla="*/ 88 w 10614"/>
              <a:gd name="connsiteY0" fmla="*/ 1974 h 10000"/>
              <a:gd name="connsiteX1" fmla="*/ 5036 w 10614"/>
              <a:gd name="connsiteY1" fmla="*/ 0 h 10000"/>
              <a:gd name="connsiteX2" fmla="*/ 9983 w 10614"/>
              <a:gd name="connsiteY2" fmla="*/ 1974 h 10000"/>
              <a:gd name="connsiteX3" fmla="*/ 10611 w 10614"/>
              <a:gd name="connsiteY3" fmla="*/ 9044 h 10000"/>
              <a:gd name="connsiteX4" fmla="*/ 0 w 10614"/>
              <a:gd name="connsiteY4" fmla="*/ 9945 h 10000"/>
              <a:gd name="connsiteX5" fmla="*/ 88 w 10614"/>
              <a:gd name="connsiteY5" fmla="*/ 1974 h 10000"/>
              <a:gd name="connsiteX0" fmla="*/ 88 w 10614"/>
              <a:gd name="connsiteY0" fmla="*/ 1974 h 10039"/>
              <a:gd name="connsiteX1" fmla="*/ 5036 w 10614"/>
              <a:gd name="connsiteY1" fmla="*/ 0 h 10039"/>
              <a:gd name="connsiteX2" fmla="*/ 9983 w 10614"/>
              <a:gd name="connsiteY2" fmla="*/ 1974 h 10039"/>
              <a:gd name="connsiteX3" fmla="*/ 10035 w 10614"/>
              <a:gd name="connsiteY3" fmla="*/ 9928 h 10039"/>
              <a:gd name="connsiteX4" fmla="*/ 88 w 10614"/>
              <a:gd name="connsiteY4" fmla="*/ 9866 h 10039"/>
              <a:gd name="connsiteX5" fmla="*/ 88 w 10614"/>
              <a:gd name="connsiteY5" fmla="*/ 1974 h 10039"/>
              <a:gd name="connsiteX0" fmla="*/ 9983 w 10614"/>
              <a:gd name="connsiteY0" fmla="*/ 1974 h 10039"/>
              <a:gd name="connsiteX1" fmla="*/ 5036 w 10614"/>
              <a:gd name="connsiteY1" fmla="*/ 3947 h 10039"/>
              <a:gd name="connsiteX2" fmla="*/ 88 w 10614"/>
              <a:gd name="connsiteY2" fmla="*/ 1974 h 10039"/>
              <a:gd name="connsiteX0" fmla="*/ 88 w 10614"/>
              <a:gd name="connsiteY0" fmla="*/ 1974 h 10039"/>
              <a:gd name="connsiteX1" fmla="*/ 5036 w 10614"/>
              <a:gd name="connsiteY1" fmla="*/ 0 h 10039"/>
              <a:gd name="connsiteX2" fmla="*/ 9983 w 10614"/>
              <a:gd name="connsiteY2" fmla="*/ 1974 h 10039"/>
              <a:gd name="connsiteX3" fmla="*/ 10611 w 10614"/>
              <a:gd name="connsiteY3" fmla="*/ 9044 h 10039"/>
              <a:gd name="connsiteX4" fmla="*/ 0 w 10614"/>
              <a:gd name="connsiteY4" fmla="*/ 9945 h 10039"/>
              <a:gd name="connsiteX5" fmla="*/ 88 w 10614"/>
              <a:gd name="connsiteY5" fmla="*/ 1974 h 10039"/>
              <a:gd name="connsiteX0" fmla="*/ 88 w 10614"/>
              <a:gd name="connsiteY0" fmla="*/ 1974 h 10039"/>
              <a:gd name="connsiteX1" fmla="*/ 5036 w 10614"/>
              <a:gd name="connsiteY1" fmla="*/ 0 h 10039"/>
              <a:gd name="connsiteX2" fmla="*/ 9983 w 10614"/>
              <a:gd name="connsiteY2" fmla="*/ 1974 h 10039"/>
              <a:gd name="connsiteX3" fmla="*/ 10035 w 10614"/>
              <a:gd name="connsiteY3" fmla="*/ 9928 h 10039"/>
              <a:gd name="connsiteX4" fmla="*/ 88 w 10614"/>
              <a:gd name="connsiteY4" fmla="*/ 9866 h 10039"/>
              <a:gd name="connsiteX5" fmla="*/ 88 w 10614"/>
              <a:gd name="connsiteY5" fmla="*/ 1974 h 10039"/>
              <a:gd name="connsiteX0" fmla="*/ 9983 w 10614"/>
              <a:gd name="connsiteY0" fmla="*/ 1974 h 10039"/>
              <a:gd name="connsiteX1" fmla="*/ 5036 w 10614"/>
              <a:gd name="connsiteY1" fmla="*/ 3947 h 10039"/>
              <a:gd name="connsiteX2" fmla="*/ 88 w 10614"/>
              <a:gd name="connsiteY2" fmla="*/ 1974 h 10039"/>
              <a:gd name="connsiteX0" fmla="*/ 88 w 10614"/>
              <a:gd name="connsiteY0" fmla="*/ 1974 h 10039"/>
              <a:gd name="connsiteX1" fmla="*/ 5036 w 10614"/>
              <a:gd name="connsiteY1" fmla="*/ 0 h 10039"/>
              <a:gd name="connsiteX2" fmla="*/ 9983 w 10614"/>
              <a:gd name="connsiteY2" fmla="*/ 1974 h 10039"/>
              <a:gd name="connsiteX3" fmla="*/ 10611 w 10614"/>
              <a:gd name="connsiteY3" fmla="*/ 9044 h 10039"/>
              <a:gd name="connsiteX4" fmla="*/ 0 w 10614"/>
              <a:gd name="connsiteY4" fmla="*/ 9945 h 10039"/>
              <a:gd name="connsiteX5" fmla="*/ 88 w 10614"/>
              <a:gd name="connsiteY5" fmla="*/ 1974 h 10039"/>
              <a:gd name="connsiteX0" fmla="*/ 297 w 10823"/>
              <a:gd name="connsiteY0" fmla="*/ 1974 h 10039"/>
              <a:gd name="connsiteX1" fmla="*/ 5245 w 10823"/>
              <a:gd name="connsiteY1" fmla="*/ 0 h 10039"/>
              <a:gd name="connsiteX2" fmla="*/ 10192 w 10823"/>
              <a:gd name="connsiteY2" fmla="*/ 1974 h 10039"/>
              <a:gd name="connsiteX3" fmla="*/ 10244 w 10823"/>
              <a:gd name="connsiteY3" fmla="*/ 9928 h 10039"/>
              <a:gd name="connsiteX4" fmla="*/ 297 w 10823"/>
              <a:gd name="connsiteY4" fmla="*/ 9866 h 10039"/>
              <a:gd name="connsiteX5" fmla="*/ 297 w 10823"/>
              <a:gd name="connsiteY5" fmla="*/ 1974 h 10039"/>
              <a:gd name="connsiteX0" fmla="*/ 10192 w 10823"/>
              <a:gd name="connsiteY0" fmla="*/ 1974 h 10039"/>
              <a:gd name="connsiteX1" fmla="*/ 5245 w 10823"/>
              <a:gd name="connsiteY1" fmla="*/ 3947 h 10039"/>
              <a:gd name="connsiteX2" fmla="*/ 297 w 10823"/>
              <a:gd name="connsiteY2" fmla="*/ 1974 h 10039"/>
              <a:gd name="connsiteX0" fmla="*/ 297 w 10823"/>
              <a:gd name="connsiteY0" fmla="*/ 1974 h 10039"/>
              <a:gd name="connsiteX1" fmla="*/ 5245 w 10823"/>
              <a:gd name="connsiteY1" fmla="*/ 0 h 10039"/>
              <a:gd name="connsiteX2" fmla="*/ 10192 w 10823"/>
              <a:gd name="connsiteY2" fmla="*/ 1974 h 10039"/>
              <a:gd name="connsiteX3" fmla="*/ 10820 w 10823"/>
              <a:gd name="connsiteY3" fmla="*/ 9044 h 10039"/>
              <a:gd name="connsiteX4" fmla="*/ 0 w 10823"/>
              <a:gd name="connsiteY4" fmla="*/ 9387 h 10039"/>
              <a:gd name="connsiteX5" fmla="*/ 297 w 10823"/>
              <a:gd name="connsiteY5" fmla="*/ 1974 h 10039"/>
              <a:gd name="connsiteX0" fmla="*/ 297 w 10823"/>
              <a:gd name="connsiteY0" fmla="*/ 1974 h 10062"/>
              <a:gd name="connsiteX1" fmla="*/ 5245 w 10823"/>
              <a:gd name="connsiteY1" fmla="*/ 0 h 10062"/>
              <a:gd name="connsiteX2" fmla="*/ 10192 w 10823"/>
              <a:gd name="connsiteY2" fmla="*/ 1974 h 10062"/>
              <a:gd name="connsiteX3" fmla="*/ 10244 w 10823"/>
              <a:gd name="connsiteY3" fmla="*/ 9928 h 10062"/>
              <a:gd name="connsiteX4" fmla="*/ 297 w 10823"/>
              <a:gd name="connsiteY4" fmla="*/ 9928 h 10062"/>
              <a:gd name="connsiteX5" fmla="*/ 297 w 10823"/>
              <a:gd name="connsiteY5" fmla="*/ 1974 h 10062"/>
              <a:gd name="connsiteX0" fmla="*/ 10192 w 10823"/>
              <a:gd name="connsiteY0" fmla="*/ 1974 h 10062"/>
              <a:gd name="connsiteX1" fmla="*/ 5245 w 10823"/>
              <a:gd name="connsiteY1" fmla="*/ 3947 h 10062"/>
              <a:gd name="connsiteX2" fmla="*/ 297 w 10823"/>
              <a:gd name="connsiteY2" fmla="*/ 1974 h 10062"/>
              <a:gd name="connsiteX0" fmla="*/ 297 w 10823"/>
              <a:gd name="connsiteY0" fmla="*/ 1974 h 10062"/>
              <a:gd name="connsiteX1" fmla="*/ 5245 w 10823"/>
              <a:gd name="connsiteY1" fmla="*/ 0 h 10062"/>
              <a:gd name="connsiteX2" fmla="*/ 10192 w 10823"/>
              <a:gd name="connsiteY2" fmla="*/ 1974 h 10062"/>
              <a:gd name="connsiteX3" fmla="*/ 10820 w 10823"/>
              <a:gd name="connsiteY3" fmla="*/ 9044 h 10062"/>
              <a:gd name="connsiteX4" fmla="*/ 0 w 10823"/>
              <a:gd name="connsiteY4" fmla="*/ 9387 h 10062"/>
              <a:gd name="connsiteX5" fmla="*/ 297 w 10823"/>
              <a:gd name="connsiteY5" fmla="*/ 1974 h 10062"/>
              <a:gd name="connsiteX0" fmla="*/ 297 w 10823"/>
              <a:gd name="connsiteY0" fmla="*/ 1974 h 10014"/>
              <a:gd name="connsiteX1" fmla="*/ 5245 w 10823"/>
              <a:gd name="connsiteY1" fmla="*/ 0 h 10014"/>
              <a:gd name="connsiteX2" fmla="*/ 10192 w 10823"/>
              <a:gd name="connsiteY2" fmla="*/ 1974 h 10014"/>
              <a:gd name="connsiteX3" fmla="*/ 10244 w 10823"/>
              <a:gd name="connsiteY3" fmla="*/ 9928 h 10014"/>
              <a:gd name="connsiteX4" fmla="*/ 297 w 10823"/>
              <a:gd name="connsiteY4" fmla="*/ 9928 h 10014"/>
              <a:gd name="connsiteX5" fmla="*/ 297 w 10823"/>
              <a:gd name="connsiteY5" fmla="*/ 1974 h 10014"/>
              <a:gd name="connsiteX0" fmla="*/ 10192 w 10823"/>
              <a:gd name="connsiteY0" fmla="*/ 1974 h 10014"/>
              <a:gd name="connsiteX1" fmla="*/ 5245 w 10823"/>
              <a:gd name="connsiteY1" fmla="*/ 3947 h 10014"/>
              <a:gd name="connsiteX2" fmla="*/ 297 w 10823"/>
              <a:gd name="connsiteY2" fmla="*/ 1974 h 10014"/>
              <a:gd name="connsiteX0" fmla="*/ 297 w 10823"/>
              <a:gd name="connsiteY0" fmla="*/ 1974 h 10014"/>
              <a:gd name="connsiteX1" fmla="*/ 5245 w 10823"/>
              <a:gd name="connsiteY1" fmla="*/ 0 h 10014"/>
              <a:gd name="connsiteX2" fmla="*/ 10192 w 10823"/>
              <a:gd name="connsiteY2" fmla="*/ 1974 h 10014"/>
              <a:gd name="connsiteX3" fmla="*/ 10820 w 10823"/>
              <a:gd name="connsiteY3" fmla="*/ 9044 h 10014"/>
              <a:gd name="connsiteX4" fmla="*/ 0 w 10823"/>
              <a:gd name="connsiteY4" fmla="*/ 9387 h 10014"/>
              <a:gd name="connsiteX5" fmla="*/ 297 w 10823"/>
              <a:gd name="connsiteY5" fmla="*/ 1974 h 10014"/>
              <a:gd name="connsiteX0" fmla="*/ 297 w 10823"/>
              <a:gd name="connsiteY0" fmla="*/ 1974 h 9928"/>
              <a:gd name="connsiteX1" fmla="*/ 5245 w 10823"/>
              <a:gd name="connsiteY1" fmla="*/ 0 h 9928"/>
              <a:gd name="connsiteX2" fmla="*/ 10192 w 10823"/>
              <a:gd name="connsiteY2" fmla="*/ 1974 h 9928"/>
              <a:gd name="connsiteX3" fmla="*/ 10244 w 10823"/>
              <a:gd name="connsiteY3" fmla="*/ 9928 h 9928"/>
              <a:gd name="connsiteX4" fmla="*/ 297 w 10823"/>
              <a:gd name="connsiteY4" fmla="*/ 9928 h 9928"/>
              <a:gd name="connsiteX5" fmla="*/ 297 w 10823"/>
              <a:gd name="connsiteY5" fmla="*/ 1974 h 9928"/>
              <a:gd name="connsiteX0" fmla="*/ 10192 w 10823"/>
              <a:gd name="connsiteY0" fmla="*/ 1974 h 9928"/>
              <a:gd name="connsiteX1" fmla="*/ 5245 w 10823"/>
              <a:gd name="connsiteY1" fmla="*/ 3947 h 9928"/>
              <a:gd name="connsiteX2" fmla="*/ 297 w 10823"/>
              <a:gd name="connsiteY2" fmla="*/ 1974 h 9928"/>
              <a:gd name="connsiteX0" fmla="*/ 297 w 10823"/>
              <a:gd name="connsiteY0" fmla="*/ 1974 h 9928"/>
              <a:gd name="connsiteX1" fmla="*/ 5245 w 10823"/>
              <a:gd name="connsiteY1" fmla="*/ 0 h 9928"/>
              <a:gd name="connsiteX2" fmla="*/ 10192 w 10823"/>
              <a:gd name="connsiteY2" fmla="*/ 1974 h 9928"/>
              <a:gd name="connsiteX3" fmla="*/ 10820 w 10823"/>
              <a:gd name="connsiteY3" fmla="*/ 9044 h 9928"/>
              <a:gd name="connsiteX4" fmla="*/ 0 w 10823"/>
              <a:gd name="connsiteY4" fmla="*/ 9387 h 9928"/>
              <a:gd name="connsiteX5" fmla="*/ 297 w 10823"/>
              <a:gd name="connsiteY5" fmla="*/ 1974 h 9928"/>
              <a:gd name="connsiteX0" fmla="*/ 7 w 9733"/>
              <a:gd name="connsiteY0" fmla="*/ 1988 h 10000"/>
              <a:gd name="connsiteX1" fmla="*/ 4579 w 9733"/>
              <a:gd name="connsiteY1" fmla="*/ 0 h 10000"/>
              <a:gd name="connsiteX2" fmla="*/ 9150 w 9733"/>
              <a:gd name="connsiteY2" fmla="*/ 1988 h 10000"/>
              <a:gd name="connsiteX3" fmla="*/ 9198 w 9733"/>
              <a:gd name="connsiteY3" fmla="*/ 10000 h 10000"/>
              <a:gd name="connsiteX4" fmla="*/ 7 w 9733"/>
              <a:gd name="connsiteY4" fmla="*/ 10000 h 10000"/>
              <a:gd name="connsiteX5" fmla="*/ 7 w 9733"/>
              <a:gd name="connsiteY5" fmla="*/ 1988 h 10000"/>
              <a:gd name="connsiteX0" fmla="*/ 9150 w 9733"/>
              <a:gd name="connsiteY0" fmla="*/ 1988 h 10000"/>
              <a:gd name="connsiteX1" fmla="*/ 4579 w 9733"/>
              <a:gd name="connsiteY1" fmla="*/ 3976 h 10000"/>
              <a:gd name="connsiteX2" fmla="*/ 7 w 9733"/>
              <a:gd name="connsiteY2" fmla="*/ 1988 h 10000"/>
              <a:gd name="connsiteX0" fmla="*/ 7 w 9733"/>
              <a:gd name="connsiteY0" fmla="*/ 1988 h 10000"/>
              <a:gd name="connsiteX1" fmla="*/ 4579 w 9733"/>
              <a:gd name="connsiteY1" fmla="*/ 0 h 10000"/>
              <a:gd name="connsiteX2" fmla="*/ 9150 w 9733"/>
              <a:gd name="connsiteY2" fmla="*/ 1988 h 10000"/>
              <a:gd name="connsiteX3" fmla="*/ 9730 w 9733"/>
              <a:gd name="connsiteY3" fmla="*/ 9110 h 10000"/>
              <a:gd name="connsiteX4" fmla="*/ 23 w 9733"/>
              <a:gd name="connsiteY4" fmla="*/ 9954 h 10000"/>
              <a:gd name="connsiteX5" fmla="*/ 7 w 9733"/>
              <a:gd name="connsiteY5" fmla="*/ 1988 h 10000"/>
              <a:gd name="connsiteX0" fmla="*/ 7 w 9509"/>
              <a:gd name="connsiteY0" fmla="*/ 1988 h 10000"/>
              <a:gd name="connsiteX1" fmla="*/ 4705 w 9509"/>
              <a:gd name="connsiteY1" fmla="*/ 0 h 10000"/>
              <a:gd name="connsiteX2" fmla="*/ 9401 w 9509"/>
              <a:gd name="connsiteY2" fmla="*/ 1988 h 10000"/>
              <a:gd name="connsiteX3" fmla="*/ 9450 w 9509"/>
              <a:gd name="connsiteY3" fmla="*/ 10000 h 10000"/>
              <a:gd name="connsiteX4" fmla="*/ 7 w 9509"/>
              <a:gd name="connsiteY4" fmla="*/ 10000 h 10000"/>
              <a:gd name="connsiteX5" fmla="*/ 7 w 9509"/>
              <a:gd name="connsiteY5" fmla="*/ 1988 h 10000"/>
              <a:gd name="connsiteX0" fmla="*/ 9401 w 9509"/>
              <a:gd name="connsiteY0" fmla="*/ 1988 h 10000"/>
              <a:gd name="connsiteX1" fmla="*/ 4705 w 9509"/>
              <a:gd name="connsiteY1" fmla="*/ 3976 h 10000"/>
              <a:gd name="connsiteX2" fmla="*/ 7 w 9509"/>
              <a:gd name="connsiteY2" fmla="*/ 1988 h 10000"/>
              <a:gd name="connsiteX0" fmla="*/ 7 w 9509"/>
              <a:gd name="connsiteY0" fmla="*/ 1988 h 10000"/>
              <a:gd name="connsiteX1" fmla="*/ 4705 w 9509"/>
              <a:gd name="connsiteY1" fmla="*/ 0 h 10000"/>
              <a:gd name="connsiteX2" fmla="*/ 9401 w 9509"/>
              <a:gd name="connsiteY2" fmla="*/ 1988 h 10000"/>
              <a:gd name="connsiteX3" fmla="*/ 9500 w 9509"/>
              <a:gd name="connsiteY3" fmla="*/ 9921 h 10000"/>
              <a:gd name="connsiteX4" fmla="*/ 24 w 9509"/>
              <a:gd name="connsiteY4" fmla="*/ 9954 h 10000"/>
              <a:gd name="connsiteX5" fmla="*/ 7 w 9509"/>
              <a:gd name="connsiteY5" fmla="*/ 1988 h 10000"/>
              <a:gd name="connsiteX0" fmla="*/ 7 w 10000"/>
              <a:gd name="connsiteY0" fmla="*/ 1988 h 10000"/>
              <a:gd name="connsiteX1" fmla="*/ 4948 w 10000"/>
              <a:gd name="connsiteY1" fmla="*/ 0 h 10000"/>
              <a:gd name="connsiteX2" fmla="*/ 9886 w 10000"/>
              <a:gd name="connsiteY2" fmla="*/ 1988 h 10000"/>
              <a:gd name="connsiteX3" fmla="*/ 9938 w 10000"/>
              <a:gd name="connsiteY3" fmla="*/ 10000 h 10000"/>
              <a:gd name="connsiteX4" fmla="*/ 7 w 10000"/>
              <a:gd name="connsiteY4" fmla="*/ 10000 h 10000"/>
              <a:gd name="connsiteX5" fmla="*/ 7 w 10000"/>
              <a:gd name="connsiteY5" fmla="*/ 1988 h 10000"/>
              <a:gd name="connsiteX0" fmla="*/ 9886 w 10000"/>
              <a:gd name="connsiteY0" fmla="*/ 1988 h 10000"/>
              <a:gd name="connsiteX1" fmla="*/ 4948 w 10000"/>
              <a:gd name="connsiteY1" fmla="*/ 3976 h 10000"/>
              <a:gd name="connsiteX2" fmla="*/ 7 w 10000"/>
              <a:gd name="connsiteY2" fmla="*/ 1988 h 10000"/>
              <a:gd name="connsiteX0" fmla="*/ 7 w 10000"/>
              <a:gd name="connsiteY0" fmla="*/ 1988 h 10000"/>
              <a:gd name="connsiteX1" fmla="*/ 4948 w 10000"/>
              <a:gd name="connsiteY1" fmla="*/ 0 h 10000"/>
              <a:gd name="connsiteX2" fmla="*/ 9886 w 10000"/>
              <a:gd name="connsiteY2" fmla="*/ 1988 h 10000"/>
              <a:gd name="connsiteX3" fmla="*/ 9991 w 10000"/>
              <a:gd name="connsiteY3" fmla="*/ 9921 h 10000"/>
              <a:gd name="connsiteX4" fmla="*/ 25 w 10000"/>
              <a:gd name="connsiteY4" fmla="*/ 9954 h 10000"/>
              <a:gd name="connsiteX5" fmla="*/ 7 w 10000"/>
              <a:gd name="connsiteY5" fmla="*/ 1988 h 10000"/>
              <a:gd name="connsiteX0" fmla="*/ 7 w 10000"/>
              <a:gd name="connsiteY0" fmla="*/ 1988 h 10000"/>
              <a:gd name="connsiteX1" fmla="*/ 4948 w 10000"/>
              <a:gd name="connsiteY1" fmla="*/ 0 h 10000"/>
              <a:gd name="connsiteX2" fmla="*/ 9886 w 10000"/>
              <a:gd name="connsiteY2" fmla="*/ 1988 h 10000"/>
              <a:gd name="connsiteX3" fmla="*/ 9938 w 10000"/>
              <a:gd name="connsiteY3" fmla="*/ 10000 h 10000"/>
              <a:gd name="connsiteX4" fmla="*/ 7 w 10000"/>
              <a:gd name="connsiteY4" fmla="*/ 10000 h 10000"/>
              <a:gd name="connsiteX5" fmla="*/ 7 w 10000"/>
              <a:gd name="connsiteY5" fmla="*/ 1988 h 10000"/>
              <a:gd name="connsiteX0" fmla="*/ 9886 w 10000"/>
              <a:gd name="connsiteY0" fmla="*/ 1988 h 10000"/>
              <a:gd name="connsiteX1" fmla="*/ 4948 w 10000"/>
              <a:gd name="connsiteY1" fmla="*/ 3976 h 10000"/>
              <a:gd name="connsiteX2" fmla="*/ 7 w 10000"/>
              <a:gd name="connsiteY2" fmla="*/ 1988 h 10000"/>
              <a:gd name="connsiteX0" fmla="*/ 7 w 10000"/>
              <a:gd name="connsiteY0" fmla="*/ 1988 h 10000"/>
              <a:gd name="connsiteX1" fmla="*/ 4948 w 10000"/>
              <a:gd name="connsiteY1" fmla="*/ 0 h 10000"/>
              <a:gd name="connsiteX2" fmla="*/ 9886 w 10000"/>
              <a:gd name="connsiteY2" fmla="*/ 1988 h 10000"/>
              <a:gd name="connsiteX3" fmla="*/ 9991 w 10000"/>
              <a:gd name="connsiteY3" fmla="*/ 9921 h 10000"/>
              <a:gd name="connsiteX4" fmla="*/ 25 w 10000"/>
              <a:gd name="connsiteY4" fmla="*/ 9954 h 10000"/>
              <a:gd name="connsiteX5" fmla="*/ 7 w 10000"/>
              <a:gd name="connsiteY5" fmla="*/ 198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 stroke="0" extrusionOk="0">
                <a:moveTo>
                  <a:pt x="7" y="1988"/>
                </a:moveTo>
                <a:cubicBezTo>
                  <a:pt x="7" y="890"/>
                  <a:pt x="2220" y="0"/>
                  <a:pt x="4948" y="0"/>
                </a:cubicBezTo>
                <a:cubicBezTo>
                  <a:pt x="7675" y="0"/>
                  <a:pt x="9886" y="890"/>
                  <a:pt x="9886" y="1988"/>
                </a:cubicBezTo>
                <a:cubicBezTo>
                  <a:pt x="9903" y="4659"/>
                  <a:pt x="9921" y="7330"/>
                  <a:pt x="9938" y="10000"/>
                </a:cubicBezTo>
                <a:cubicBezTo>
                  <a:pt x="9897" y="9968"/>
                  <a:pt x="-75" y="9953"/>
                  <a:pt x="7" y="10000"/>
                </a:cubicBezTo>
                <a:lnTo>
                  <a:pt x="7" y="1988"/>
                </a:lnTo>
                <a:close/>
              </a:path>
              <a:path w="10000" h="10000" fill="none" extrusionOk="0">
                <a:moveTo>
                  <a:pt x="9886" y="1988"/>
                </a:moveTo>
                <a:cubicBezTo>
                  <a:pt x="9886" y="3085"/>
                  <a:pt x="7675" y="3976"/>
                  <a:pt x="4948" y="3976"/>
                </a:cubicBezTo>
                <a:cubicBezTo>
                  <a:pt x="2220" y="3976"/>
                  <a:pt x="7" y="3085"/>
                  <a:pt x="7" y="1988"/>
                </a:cubicBezTo>
              </a:path>
              <a:path w="10000" h="10000" fill="none">
                <a:moveTo>
                  <a:pt x="7" y="1988"/>
                </a:moveTo>
                <a:cubicBezTo>
                  <a:pt x="7" y="890"/>
                  <a:pt x="2220" y="0"/>
                  <a:pt x="4948" y="0"/>
                </a:cubicBezTo>
                <a:cubicBezTo>
                  <a:pt x="7675" y="0"/>
                  <a:pt x="9886" y="890"/>
                  <a:pt x="9886" y="1988"/>
                </a:cubicBezTo>
                <a:cubicBezTo>
                  <a:pt x="9826" y="4954"/>
                  <a:pt x="10050" y="6954"/>
                  <a:pt x="9991" y="9921"/>
                </a:cubicBezTo>
                <a:cubicBezTo>
                  <a:pt x="6669" y="9932"/>
                  <a:pt x="9987" y="9943"/>
                  <a:pt x="25" y="9954"/>
                </a:cubicBezTo>
                <a:cubicBezTo>
                  <a:pt x="55" y="7278"/>
                  <a:pt x="-22" y="4664"/>
                  <a:pt x="7" y="1988"/>
                </a:cubicBezTo>
                <a:close/>
              </a:path>
            </a:pathLst>
          </a:custGeom>
          <a:solidFill>
            <a:srgbClr val="007FFF">
              <a:alpha val="24000"/>
            </a:srgbClr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7473099" y="956930"/>
            <a:ext cx="1072748" cy="937358"/>
          </a:xfrm>
          <a:prstGeom prst="cloud">
            <a:avLst/>
          </a:prstGeom>
          <a:gradFill flip="none" rotWithShape="1">
            <a:gsLst>
              <a:gs pos="20000">
                <a:srgbClr val="007FFF">
                  <a:tint val="66000"/>
                  <a:satMod val="160000"/>
                </a:srgbClr>
              </a:gs>
              <a:gs pos="69000">
                <a:srgbClr val="DCE6FF">
                  <a:alpha val="60000"/>
                </a:srgbClr>
              </a:gs>
              <a:gs pos="42000">
                <a:srgbClr val="007FFF">
                  <a:tint val="44500"/>
                  <a:satMod val="160000"/>
                </a:srgbClr>
              </a:gs>
              <a:gs pos="100000">
                <a:srgbClr val="E4EC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18151" y="26377"/>
            <a:ext cx="5757554" cy="6503526"/>
            <a:chOff x="644584" y="26377"/>
            <a:chExt cx="5757554" cy="6503526"/>
          </a:xfrm>
        </p:grpSpPr>
        <p:grpSp>
          <p:nvGrpSpPr>
            <p:cNvPr id="9" name="Group 8"/>
            <p:cNvGrpSpPr/>
            <p:nvPr/>
          </p:nvGrpSpPr>
          <p:grpSpPr>
            <a:xfrm>
              <a:off x="2375589" y="26377"/>
              <a:ext cx="1710455" cy="3122010"/>
              <a:chOff x="7659017" y="140677"/>
              <a:chExt cx="1710455" cy="3122010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7925324" y="140677"/>
                <a:ext cx="1184033" cy="1111349"/>
              </a:xfrm>
              <a:prstGeom prst="ellipse">
                <a:avLst/>
              </a:prstGeom>
              <a:solidFill>
                <a:srgbClr val="007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ounded Rectangle 7"/>
              <p:cNvSpPr/>
              <p:nvPr/>
            </p:nvSpPr>
            <p:spPr>
              <a:xfrm rot="18004496">
                <a:off x="7206969" y="1100183"/>
                <a:ext cx="2614552" cy="1710455"/>
              </a:xfrm>
              <a:custGeom>
                <a:avLst/>
                <a:gdLst>
                  <a:gd name="connsiteX0" fmla="*/ 0 w 3571336"/>
                  <a:gd name="connsiteY0" fmla="*/ 271732 h 543464"/>
                  <a:gd name="connsiteX1" fmla="*/ 271732 w 3571336"/>
                  <a:gd name="connsiteY1" fmla="*/ 0 h 543464"/>
                  <a:gd name="connsiteX2" fmla="*/ 3299604 w 3571336"/>
                  <a:gd name="connsiteY2" fmla="*/ 0 h 543464"/>
                  <a:gd name="connsiteX3" fmla="*/ 3571336 w 3571336"/>
                  <a:gd name="connsiteY3" fmla="*/ 271732 h 543464"/>
                  <a:gd name="connsiteX4" fmla="*/ 3571336 w 3571336"/>
                  <a:gd name="connsiteY4" fmla="*/ 271732 h 543464"/>
                  <a:gd name="connsiteX5" fmla="*/ 3299604 w 3571336"/>
                  <a:gd name="connsiteY5" fmla="*/ 543464 h 543464"/>
                  <a:gd name="connsiteX6" fmla="*/ 271732 w 3571336"/>
                  <a:gd name="connsiteY6" fmla="*/ 543464 h 543464"/>
                  <a:gd name="connsiteX7" fmla="*/ 0 w 3571336"/>
                  <a:gd name="connsiteY7" fmla="*/ 271732 h 543464"/>
                  <a:gd name="connsiteX0" fmla="*/ 0 w 3571336"/>
                  <a:gd name="connsiteY0" fmla="*/ 276309 h 548041"/>
                  <a:gd name="connsiteX1" fmla="*/ 271732 w 3571336"/>
                  <a:gd name="connsiteY1" fmla="*/ 4577 h 548041"/>
                  <a:gd name="connsiteX2" fmla="*/ 2181537 w 3571336"/>
                  <a:gd name="connsiteY2" fmla="*/ 0 h 548041"/>
                  <a:gd name="connsiteX3" fmla="*/ 3299604 w 3571336"/>
                  <a:gd name="connsiteY3" fmla="*/ 4577 h 548041"/>
                  <a:gd name="connsiteX4" fmla="*/ 3571336 w 3571336"/>
                  <a:gd name="connsiteY4" fmla="*/ 276309 h 548041"/>
                  <a:gd name="connsiteX5" fmla="*/ 3571336 w 3571336"/>
                  <a:gd name="connsiteY5" fmla="*/ 276309 h 548041"/>
                  <a:gd name="connsiteX6" fmla="*/ 3299604 w 3571336"/>
                  <a:gd name="connsiteY6" fmla="*/ 548041 h 548041"/>
                  <a:gd name="connsiteX7" fmla="*/ 271732 w 3571336"/>
                  <a:gd name="connsiteY7" fmla="*/ 548041 h 548041"/>
                  <a:gd name="connsiteX8" fmla="*/ 0 w 3571336"/>
                  <a:gd name="connsiteY8" fmla="*/ 276309 h 548041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302869 w 3602473"/>
                  <a:gd name="connsiteY7" fmla="*/ 1537242 h 1537242"/>
                  <a:gd name="connsiteX8" fmla="*/ 31137 w 3602473"/>
                  <a:gd name="connsiteY8" fmla="*/ 1265510 h 1537242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2439451 w 3602473"/>
                  <a:gd name="connsiteY7" fmla="*/ 1535731 h 1537242"/>
                  <a:gd name="connsiteX8" fmla="*/ 302869 w 3602473"/>
                  <a:gd name="connsiteY8" fmla="*/ 1537242 h 1537242"/>
                  <a:gd name="connsiteX9" fmla="*/ 31137 w 3602473"/>
                  <a:gd name="connsiteY9" fmla="*/ 1265510 h 1537242"/>
                  <a:gd name="connsiteX0" fmla="*/ 2386 w 3573722"/>
                  <a:gd name="connsiteY0" fmla="*/ 1265510 h 1537242"/>
                  <a:gd name="connsiteX1" fmla="*/ 974590 w 3573722"/>
                  <a:gd name="connsiteY1" fmla="*/ 0 h 1537242"/>
                  <a:gd name="connsiteX2" fmla="*/ 2183923 w 3573722"/>
                  <a:gd name="connsiteY2" fmla="*/ 989201 h 1537242"/>
                  <a:gd name="connsiteX3" fmla="*/ 3301990 w 3573722"/>
                  <a:gd name="connsiteY3" fmla="*/ 993778 h 1537242"/>
                  <a:gd name="connsiteX4" fmla="*/ 3573722 w 3573722"/>
                  <a:gd name="connsiteY4" fmla="*/ 1265510 h 1537242"/>
                  <a:gd name="connsiteX5" fmla="*/ 3573722 w 3573722"/>
                  <a:gd name="connsiteY5" fmla="*/ 1265510 h 1537242"/>
                  <a:gd name="connsiteX6" fmla="*/ 3301990 w 3573722"/>
                  <a:gd name="connsiteY6" fmla="*/ 1537242 h 1537242"/>
                  <a:gd name="connsiteX7" fmla="*/ 2410700 w 3573722"/>
                  <a:gd name="connsiteY7" fmla="*/ 1535731 h 1537242"/>
                  <a:gd name="connsiteX8" fmla="*/ 1297989 w 3573722"/>
                  <a:gd name="connsiteY8" fmla="*/ 774859 h 1537242"/>
                  <a:gd name="connsiteX9" fmla="*/ 2386 w 3573722"/>
                  <a:gd name="connsiteY9" fmla="*/ 1265510 h 1537242"/>
                  <a:gd name="connsiteX0" fmla="*/ 102167 w 2669685"/>
                  <a:gd name="connsiteY0" fmla="*/ 365214 h 1537242"/>
                  <a:gd name="connsiteX1" fmla="*/ 70553 w 2669685"/>
                  <a:gd name="connsiteY1" fmla="*/ 0 h 1537242"/>
                  <a:gd name="connsiteX2" fmla="*/ 1279886 w 2669685"/>
                  <a:gd name="connsiteY2" fmla="*/ 989201 h 1537242"/>
                  <a:gd name="connsiteX3" fmla="*/ 2397953 w 2669685"/>
                  <a:gd name="connsiteY3" fmla="*/ 993778 h 1537242"/>
                  <a:gd name="connsiteX4" fmla="*/ 2669685 w 2669685"/>
                  <a:gd name="connsiteY4" fmla="*/ 1265510 h 1537242"/>
                  <a:gd name="connsiteX5" fmla="*/ 2669685 w 2669685"/>
                  <a:gd name="connsiteY5" fmla="*/ 1265510 h 1537242"/>
                  <a:gd name="connsiteX6" fmla="*/ 2397953 w 2669685"/>
                  <a:gd name="connsiteY6" fmla="*/ 1537242 h 1537242"/>
                  <a:gd name="connsiteX7" fmla="*/ 1506663 w 2669685"/>
                  <a:gd name="connsiteY7" fmla="*/ 1535731 h 1537242"/>
                  <a:gd name="connsiteX8" fmla="*/ 393952 w 2669685"/>
                  <a:gd name="connsiteY8" fmla="*/ 774859 h 1537242"/>
                  <a:gd name="connsiteX9" fmla="*/ 102167 w 2669685"/>
                  <a:gd name="connsiteY9" fmla="*/ 365214 h 1537242"/>
                  <a:gd name="connsiteX0" fmla="*/ 108166 w 2675684"/>
                  <a:gd name="connsiteY0" fmla="*/ 365214 h 1537242"/>
                  <a:gd name="connsiteX1" fmla="*/ 76552 w 2675684"/>
                  <a:gd name="connsiteY1" fmla="*/ 0 h 1537242"/>
                  <a:gd name="connsiteX2" fmla="*/ 1285885 w 2675684"/>
                  <a:gd name="connsiteY2" fmla="*/ 989201 h 1537242"/>
                  <a:gd name="connsiteX3" fmla="*/ 2403952 w 2675684"/>
                  <a:gd name="connsiteY3" fmla="*/ 993778 h 1537242"/>
                  <a:gd name="connsiteX4" fmla="*/ 2675684 w 2675684"/>
                  <a:gd name="connsiteY4" fmla="*/ 1265510 h 1537242"/>
                  <a:gd name="connsiteX5" fmla="*/ 2675684 w 2675684"/>
                  <a:gd name="connsiteY5" fmla="*/ 1265510 h 1537242"/>
                  <a:gd name="connsiteX6" fmla="*/ 2403952 w 2675684"/>
                  <a:gd name="connsiteY6" fmla="*/ 1537242 h 1537242"/>
                  <a:gd name="connsiteX7" fmla="*/ 1512662 w 2675684"/>
                  <a:gd name="connsiteY7" fmla="*/ 1535731 h 1537242"/>
                  <a:gd name="connsiteX8" fmla="*/ 545350 w 2675684"/>
                  <a:gd name="connsiteY8" fmla="*/ 939871 h 1537242"/>
                  <a:gd name="connsiteX9" fmla="*/ 108166 w 2675684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106202 w 2673720"/>
                  <a:gd name="connsiteY8" fmla="*/ 365214 h 1537242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1672006 w 2835028"/>
                  <a:gd name="connsiteY7" fmla="*/ 1678977 h 1818443"/>
                  <a:gd name="connsiteX8" fmla="*/ 267510 w 2835028"/>
                  <a:gd name="connsiteY8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187515 w 2755033"/>
                  <a:gd name="connsiteY0" fmla="*/ 374286 h 1684269"/>
                  <a:gd name="connsiteX1" fmla="*/ 155901 w 2755033"/>
                  <a:gd name="connsiteY1" fmla="*/ 9072 h 1684269"/>
                  <a:gd name="connsiteX2" fmla="*/ 1365234 w 2755033"/>
                  <a:gd name="connsiteY2" fmla="*/ 998273 h 1684269"/>
                  <a:gd name="connsiteX3" fmla="*/ 2483301 w 2755033"/>
                  <a:gd name="connsiteY3" fmla="*/ 1002850 h 1684269"/>
                  <a:gd name="connsiteX4" fmla="*/ 2755033 w 2755033"/>
                  <a:gd name="connsiteY4" fmla="*/ 1274582 h 1684269"/>
                  <a:gd name="connsiteX5" fmla="*/ 2755033 w 2755033"/>
                  <a:gd name="connsiteY5" fmla="*/ 1274582 h 1684269"/>
                  <a:gd name="connsiteX6" fmla="*/ 2124578 w 2755033"/>
                  <a:gd name="connsiteY6" fmla="*/ 1684269 h 1684269"/>
                  <a:gd name="connsiteX7" fmla="*/ 187515 w 2755033"/>
                  <a:gd name="connsiteY7" fmla="*/ 374286 h 1684269"/>
                  <a:gd name="connsiteX0" fmla="*/ 195368 w 2762886"/>
                  <a:gd name="connsiteY0" fmla="*/ 365214 h 1675197"/>
                  <a:gd name="connsiteX1" fmla="*/ 163754 w 2762886"/>
                  <a:gd name="connsiteY1" fmla="*/ 0 h 1675197"/>
                  <a:gd name="connsiteX2" fmla="*/ 1373087 w 2762886"/>
                  <a:gd name="connsiteY2" fmla="*/ 989201 h 1675197"/>
                  <a:gd name="connsiteX3" fmla="*/ 2491154 w 2762886"/>
                  <a:gd name="connsiteY3" fmla="*/ 993778 h 1675197"/>
                  <a:gd name="connsiteX4" fmla="*/ 2762886 w 2762886"/>
                  <a:gd name="connsiteY4" fmla="*/ 1265510 h 1675197"/>
                  <a:gd name="connsiteX5" fmla="*/ 2762886 w 2762886"/>
                  <a:gd name="connsiteY5" fmla="*/ 1265510 h 1675197"/>
                  <a:gd name="connsiteX6" fmla="*/ 2132431 w 2762886"/>
                  <a:gd name="connsiteY6" fmla="*/ 1675197 h 1675197"/>
                  <a:gd name="connsiteX7" fmla="*/ 195368 w 2762886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212312 w 2779830"/>
                  <a:gd name="connsiteY0" fmla="*/ 344260 h 1654329"/>
                  <a:gd name="connsiteX1" fmla="*/ 166902 w 2779830"/>
                  <a:gd name="connsiteY1" fmla="*/ 0 h 1654329"/>
                  <a:gd name="connsiteX2" fmla="*/ 1390031 w 2779830"/>
                  <a:gd name="connsiteY2" fmla="*/ 968247 h 1654329"/>
                  <a:gd name="connsiteX3" fmla="*/ 2508098 w 2779830"/>
                  <a:gd name="connsiteY3" fmla="*/ 972824 h 1654329"/>
                  <a:gd name="connsiteX4" fmla="*/ 2779830 w 2779830"/>
                  <a:gd name="connsiteY4" fmla="*/ 1244556 h 1654329"/>
                  <a:gd name="connsiteX5" fmla="*/ 2779830 w 2779830"/>
                  <a:gd name="connsiteY5" fmla="*/ 1244556 h 1654329"/>
                  <a:gd name="connsiteX6" fmla="*/ 2149375 w 2779830"/>
                  <a:gd name="connsiteY6" fmla="*/ 1654243 h 1654329"/>
                  <a:gd name="connsiteX7" fmla="*/ 212312 w 2779830"/>
                  <a:gd name="connsiteY7" fmla="*/ 344260 h 1654329"/>
                  <a:gd name="connsiteX0" fmla="*/ 132017 w 2699535"/>
                  <a:gd name="connsiteY0" fmla="*/ 344260 h 1654329"/>
                  <a:gd name="connsiteX1" fmla="*/ 86607 w 2699535"/>
                  <a:gd name="connsiteY1" fmla="*/ 0 h 1654329"/>
                  <a:gd name="connsiteX2" fmla="*/ 1309736 w 2699535"/>
                  <a:gd name="connsiteY2" fmla="*/ 968247 h 1654329"/>
                  <a:gd name="connsiteX3" fmla="*/ 2427803 w 2699535"/>
                  <a:gd name="connsiteY3" fmla="*/ 972824 h 1654329"/>
                  <a:gd name="connsiteX4" fmla="*/ 2699535 w 2699535"/>
                  <a:gd name="connsiteY4" fmla="*/ 1244556 h 1654329"/>
                  <a:gd name="connsiteX5" fmla="*/ 2699535 w 2699535"/>
                  <a:gd name="connsiteY5" fmla="*/ 1244556 h 1654329"/>
                  <a:gd name="connsiteX6" fmla="*/ 2069080 w 2699535"/>
                  <a:gd name="connsiteY6" fmla="*/ 1654243 h 1654329"/>
                  <a:gd name="connsiteX7" fmla="*/ 132017 w 2699535"/>
                  <a:gd name="connsiteY7" fmla="*/ 344260 h 1654329"/>
                  <a:gd name="connsiteX0" fmla="*/ 131053 w 2698571"/>
                  <a:gd name="connsiteY0" fmla="*/ 344260 h 1654329"/>
                  <a:gd name="connsiteX1" fmla="*/ 85643 w 2698571"/>
                  <a:gd name="connsiteY1" fmla="*/ 0 h 1654329"/>
                  <a:gd name="connsiteX2" fmla="*/ 1308772 w 2698571"/>
                  <a:gd name="connsiteY2" fmla="*/ 968247 h 1654329"/>
                  <a:gd name="connsiteX3" fmla="*/ 2426839 w 2698571"/>
                  <a:gd name="connsiteY3" fmla="*/ 972824 h 1654329"/>
                  <a:gd name="connsiteX4" fmla="*/ 2698571 w 2698571"/>
                  <a:gd name="connsiteY4" fmla="*/ 1244556 h 1654329"/>
                  <a:gd name="connsiteX5" fmla="*/ 2698571 w 2698571"/>
                  <a:gd name="connsiteY5" fmla="*/ 1244556 h 1654329"/>
                  <a:gd name="connsiteX6" fmla="*/ 2068116 w 2698571"/>
                  <a:gd name="connsiteY6" fmla="*/ 1654243 h 1654329"/>
                  <a:gd name="connsiteX7" fmla="*/ 131053 w 2698571"/>
                  <a:gd name="connsiteY7" fmla="*/ 344260 h 1654329"/>
                  <a:gd name="connsiteX0" fmla="*/ 131757 w 2699275"/>
                  <a:gd name="connsiteY0" fmla="*/ 344260 h 1654329"/>
                  <a:gd name="connsiteX1" fmla="*/ 86347 w 2699275"/>
                  <a:gd name="connsiteY1" fmla="*/ 0 h 1654329"/>
                  <a:gd name="connsiteX2" fmla="*/ 1309476 w 2699275"/>
                  <a:gd name="connsiteY2" fmla="*/ 968247 h 1654329"/>
                  <a:gd name="connsiteX3" fmla="*/ 2427543 w 2699275"/>
                  <a:gd name="connsiteY3" fmla="*/ 972824 h 1654329"/>
                  <a:gd name="connsiteX4" fmla="*/ 2699275 w 2699275"/>
                  <a:gd name="connsiteY4" fmla="*/ 1244556 h 1654329"/>
                  <a:gd name="connsiteX5" fmla="*/ 2699275 w 2699275"/>
                  <a:gd name="connsiteY5" fmla="*/ 1244556 h 1654329"/>
                  <a:gd name="connsiteX6" fmla="*/ 2068820 w 2699275"/>
                  <a:gd name="connsiteY6" fmla="*/ 1654243 h 1654329"/>
                  <a:gd name="connsiteX7" fmla="*/ 131757 w 2699275"/>
                  <a:gd name="connsiteY7" fmla="*/ 344260 h 1654329"/>
                  <a:gd name="connsiteX0" fmla="*/ 120567 w 2688085"/>
                  <a:gd name="connsiteY0" fmla="*/ 344260 h 1654329"/>
                  <a:gd name="connsiteX1" fmla="*/ 75157 w 2688085"/>
                  <a:gd name="connsiteY1" fmla="*/ 0 h 1654329"/>
                  <a:gd name="connsiteX2" fmla="*/ 1298286 w 2688085"/>
                  <a:gd name="connsiteY2" fmla="*/ 968247 h 1654329"/>
                  <a:gd name="connsiteX3" fmla="*/ 2416353 w 2688085"/>
                  <a:gd name="connsiteY3" fmla="*/ 972824 h 1654329"/>
                  <a:gd name="connsiteX4" fmla="*/ 2688085 w 2688085"/>
                  <a:gd name="connsiteY4" fmla="*/ 1244556 h 1654329"/>
                  <a:gd name="connsiteX5" fmla="*/ 2688085 w 2688085"/>
                  <a:gd name="connsiteY5" fmla="*/ 1244556 h 1654329"/>
                  <a:gd name="connsiteX6" fmla="*/ 2057630 w 2688085"/>
                  <a:gd name="connsiteY6" fmla="*/ 1654243 h 1654329"/>
                  <a:gd name="connsiteX7" fmla="*/ 342717 w 2688085"/>
                  <a:gd name="connsiteY7" fmla="*/ 690071 h 1654329"/>
                  <a:gd name="connsiteX8" fmla="*/ 120567 w 2688085"/>
                  <a:gd name="connsiteY8" fmla="*/ 344260 h 1654329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04131"/>
                  <a:gd name="connsiteY0" fmla="*/ 694230 h 1658708"/>
                  <a:gd name="connsiteX1" fmla="*/ 62175 w 2604131"/>
                  <a:gd name="connsiteY1" fmla="*/ 4159 h 1658708"/>
                  <a:gd name="connsiteX2" fmla="*/ 1285304 w 2604131"/>
                  <a:gd name="connsiteY2" fmla="*/ 972406 h 1658708"/>
                  <a:gd name="connsiteX3" fmla="*/ 2403371 w 2604131"/>
                  <a:gd name="connsiteY3" fmla="*/ 976983 h 1658708"/>
                  <a:gd name="connsiteX4" fmla="*/ 2573938 w 2604131"/>
                  <a:gd name="connsiteY4" fmla="*/ 1443432 h 1658708"/>
                  <a:gd name="connsiteX5" fmla="*/ 2044648 w 2604131"/>
                  <a:gd name="connsiteY5" fmla="*/ 1658402 h 1658708"/>
                  <a:gd name="connsiteX6" fmla="*/ 329735 w 2604131"/>
                  <a:gd name="connsiteY6" fmla="*/ 694230 h 1658708"/>
                  <a:gd name="connsiteX0" fmla="*/ 329735 w 2604131"/>
                  <a:gd name="connsiteY0" fmla="*/ 694230 h 1658734"/>
                  <a:gd name="connsiteX1" fmla="*/ 62175 w 2604131"/>
                  <a:gd name="connsiteY1" fmla="*/ 4159 h 1658734"/>
                  <a:gd name="connsiteX2" fmla="*/ 1285304 w 2604131"/>
                  <a:gd name="connsiteY2" fmla="*/ 972406 h 1658734"/>
                  <a:gd name="connsiteX3" fmla="*/ 2403371 w 2604131"/>
                  <a:gd name="connsiteY3" fmla="*/ 976983 h 1658734"/>
                  <a:gd name="connsiteX4" fmla="*/ 2573938 w 2604131"/>
                  <a:gd name="connsiteY4" fmla="*/ 1443432 h 1658734"/>
                  <a:gd name="connsiteX5" fmla="*/ 2044648 w 2604131"/>
                  <a:gd name="connsiteY5" fmla="*/ 1658402 h 1658734"/>
                  <a:gd name="connsiteX6" fmla="*/ 329735 w 2604131"/>
                  <a:gd name="connsiteY6" fmla="*/ 694230 h 1658734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15537"/>
                  <a:gd name="connsiteY0" fmla="*/ 694230 h 1658402"/>
                  <a:gd name="connsiteX1" fmla="*/ 62175 w 2615537"/>
                  <a:gd name="connsiteY1" fmla="*/ 4159 h 1658402"/>
                  <a:gd name="connsiteX2" fmla="*/ 1285304 w 2615537"/>
                  <a:gd name="connsiteY2" fmla="*/ 972406 h 1658402"/>
                  <a:gd name="connsiteX3" fmla="*/ 2442990 w 2615537"/>
                  <a:gd name="connsiteY3" fmla="*/ 1090174 h 1658402"/>
                  <a:gd name="connsiteX4" fmla="*/ 2573938 w 2615537"/>
                  <a:gd name="connsiteY4" fmla="*/ 1443432 h 1658402"/>
                  <a:gd name="connsiteX5" fmla="*/ 2044648 w 2615537"/>
                  <a:gd name="connsiteY5" fmla="*/ 1658402 h 1658402"/>
                  <a:gd name="connsiteX6" fmla="*/ 329735 w 2615537"/>
                  <a:gd name="connsiteY6" fmla="*/ 694230 h 1658402"/>
                  <a:gd name="connsiteX0" fmla="*/ 329735 w 2616407"/>
                  <a:gd name="connsiteY0" fmla="*/ 694230 h 1658402"/>
                  <a:gd name="connsiteX1" fmla="*/ 62175 w 2616407"/>
                  <a:gd name="connsiteY1" fmla="*/ 4159 h 1658402"/>
                  <a:gd name="connsiteX2" fmla="*/ 1285304 w 2616407"/>
                  <a:gd name="connsiteY2" fmla="*/ 972406 h 1658402"/>
                  <a:gd name="connsiteX3" fmla="*/ 2442990 w 2616407"/>
                  <a:gd name="connsiteY3" fmla="*/ 1090174 h 1658402"/>
                  <a:gd name="connsiteX4" fmla="*/ 2573938 w 2616407"/>
                  <a:gd name="connsiteY4" fmla="*/ 1443432 h 1658402"/>
                  <a:gd name="connsiteX5" fmla="*/ 2044648 w 2616407"/>
                  <a:gd name="connsiteY5" fmla="*/ 1658402 h 1658402"/>
                  <a:gd name="connsiteX6" fmla="*/ 329735 w 2616407"/>
                  <a:gd name="connsiteY6" fmla="*/ 694230 h 1658402"/>
                  <a:gd name="connsiteX0" fmla="*/ 329735 w 2484343"/>
                  <a:gd name="connsiteY0" fmla="*/ 694230 h 1664167"/>
                  <a:gd name="connsiteX1" fmla="*/ 62175 w 2484343"/>
                  <a:gd name="connsiteY1" fmla="*/ 4159 h 1664167"/>
                  <a:gd name="connsiteX2" fmla="*/ 1285304 w 2484343"/>
                  <a:gd name="connsiteY2" fmla="*/ 972406 h 1664167"/>
                  <a:gd name="connsiteX3" fmla="*/ 2442990 w 2484343"/>
                  <a:gd name="connsiteY3" fmla="*/ 1090174 h 1664167"/>
                  <a:gd name="connsiteX4" fmla="*/ 2044648 w 2484343"/>
                  <a:gd name="connsiteY4" fmla="*/ 1658402 h 1664167"/>
                  <a:gd name="connsiteX5" fmla="*/ 329735 w 2484343"/>
                  <a:gd name="connsiteY5" fmla="*/ 694230 h 1664167"/>
                  <a:gd name="connsiteX0" fmla="*/ 329735 w 2615982"/>
                  <a:gd name="connsiteY0" fmla="*/ 694230 h 1658402"/>
                  <a:gd name="connsiteX1" fmla="*/ 62175 w 2615982"/>
                  <a:gd name="connsiteY1" fmla="*/ 4159 h 1658402"/>
                  <a:gd name="connsiteX2" fmla="*/ 1285304 w 2615982"/>
                  <a:gd name="connsiteY2" fmla="*/ 972406 h 1658402"/>
                  <a:gd name="connsiteX3" fmla="*/ 2442990 w 2615982"/>
                  <a:gd name="connsiteY3" fmla="*/ 1090174 h 1658402"/>
                  <a:gd name="connsiteX4" fmla="*/ 2044648 w 2615982"/>
                  <a:gd name="connsiteY4" fmla="*/ 1658402 h 1658402"/>
                  <a:gd name="connsiteX5" fmla="*/ 329735 w 2615982"/>
                  <a:gd name="connsiteY5" fmla="*/ 694230 h 1658402"/>
                  <a:gd name="connsiteX0" fmla="*/ 329735 w 2647968"/>
                  <a:gd name="connsiteY0" fmla="*/ 694230 h 1658402"/>
                  <a:gd name="connsiteX1" fmla="*/ 62175 w 2647968"/>
                  <a:gd name="connsiteY1" fmla="*/ 4159 h 1658402"/>
                  <a:gd name="connsiteX2" fmla="*/ 1285304 w 2647968"/>
                  <a:gd name="connsiteY2" fmla="*/ 972406 h 1658402"/>
                  <a:gd name="connsiteX3" fmla="*/ 2442990 w 2647968"/>
                  <a:gd name="connsiteY3" fmla="*/ 1090174 h 1658402"/>
                  <a:gd name="connsiteX4" fmla="*/ 2044648 w 2647968"/>
                  <a:gd name="connsiteY4" fmla="*/ 1658402 h 1658402"/>
                  <a:gd name="connsiteX5" fmla="*/ 329735 w 2647968"/>
                  <a:gd name="connsiteY5" fmla="*/ 694230 h 1658402"/>
                  <a:gd name="connsiteX0" fmla="*/ 329735 w 2651541"/>
                  <a:gd name="connsiteY0" fmla="*/ 694230 h 1658402"/>
                  <a:gd name="connsiteX1" fmla="*/ 62175 w 2651541"/>
                  <a:gd name="connsiteY1" fmla="*/ 4159 h 1658402"/>
                  <a:gd name="connsiteX2" fmla="*/ 1285304 w 2651541"/>
                  <a:gd name="connsiteY2" fmla="*/ 972406 h 1658402"/>
                  <a:gd name="connsiteX3" fmla="*/ 2442990 w 2651541"/>
                  <a:gd name="connsiteY3" fmla="*/ 1090174 h 1658402"/>
                  <a:gd name="connsiteX4" fmla="*/ 2044648 w 2651541"/>
                  <a:gd name="connsiteY4" fmla="*/ 1658402 h 1658402"/>
                  <a:gd name="connsiteX5" fmla="*/ 329735 w 2651541"/>
                  <a:gd name="connsiteY5" fmla="*/ 694230 h 1658402"/>
                  <a:gd name="connsiteX0" fmla="*/ 329735 w 2656633"/>
                  <a:gd name="connsiteY0" fmla="*/ 694230 h 1678985"/>
                  <a:gd name="connsiteX1" fmla="*/ 62175 w 2656633"/>
                  <a:gd name="connsiteY1" fmla="*/ 4159 h 1678985"/>
                  <a:gd name="connsiteX2" fmla="*/ 1285304 w 2656633"/>
                  <a:gd name="connsiteY2" fmla="*/ 972406 h 1678985"/>
                  <a:gd name="connsiteX3" fmla="*/ 2442990 w 2656633"/>
                  <a:gd name="connsiteY3" fmla="*/ 1090174 h 1678985"/>
                  <a:gd name="connsiteX4" fmla="*/ 2623356 w 2656633"/>
                  <a:gd name="connsiteY4" fmla="*/ 1330221 h 1678985"/>
                  <a:gd name="connsiteX5" fmla="*/ 2044648 w 2656633"/>
                  <a:gd name="connsiteY5" fmla="*/ 1658402 h 1678985"/>
                  <a:gd name="connsiteX6" fmla="*/ 329735 w 2656633"/>
                  <a:gd name="connsiteY6" fmla="*/ 694230 h 1678985"/>
                  <a:gd name="connsiteX0" fmla="*/ 329735 w 2624241"/>
                  <a:gd name="connsiteY0" fmla="*/ 694230 h 1678985"/>
                  <a:gd name="connsiteX1" fmla="*/ 62175 w 2624241"/>
                  <a:gd name="connsiteY1" fmla="*/ 4159 h 1678985"/>
                  <a:gd name="connsiteX2" fmla="*/ 1285304 w 2624241"/>
                  <a:gd name="connsiteY2" fmla="*/ 972406 h 1678985"/>
                  <a:gd name="connsiteX3" fmla="*/ 2442990 w 2624241"/>
                  <a:gd name="connsiteY3" fmla="*/ 1090174 h 1678985"/>
                  <a:gd name="connsiteX4" fmla="*/ 2623356 w 2624241"/>
                  <a:gd name="connsiteY4" fmla="*/ 1330221 h 1678985"/>
                  <a:gd name="connsiteX5" fmla="*/ 2044648 w 2624241"/>
                  <a:gd name="connsiteY5" fmla="*/ 1658402 h 1678985"/>
                  <a:gd name="connsiteX6" fmla="*/ 329735 w 2624241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58177 w 2651798"/>
                  <a:gd name="connsiteY0" fmla="*/ 742401 h 1696863"/>
                  <a:gd name="connsiteX1" fmla="*/ 82690 w 2651798"/>
                  <a:gd name="connsiteY1" fmla="*/ 5059 h 1696863"/>
                  <a:gd name="connsiteX2" fmla="*/ 1313746 w 2651798"/>
                  <a:gd name="connsiteY2" fmla="*/ 1020577 h 1696863"/>
                  <a:gd name="connsiteX3" fmla="*/ 2301002 w 2651798"/>
                  <a:gd name="connsiteY3" fmla="*/ 1146286 h 1696863"/>
                  <a:gd name="connsiteX4" fmla="*/ 2651798 w 2651798"/>
                  <a:gd name="connsiteY4" fmla="*/ 1378392 h 1696863"/>
                  <a:gd name="connsiteX5" fmla="*/ 2067468 w 2651798"/>
                  <a:gd name="connsiteY5" fmla="*/ 1696863 h 1696863"/>
                  <a:gd name="connsiteX6" fmla="*/ 358177 w 2651798"/>
                  <a:gd name="connsiteY6" fmla="*/ 742401 h 1696863"/>
                  <a:gd name="connsiteX0" fmla="*/ 289372 w 2582993"/>
                  <a:gd name="connsiteY0" fmla="*/ 737342 h 1691804"/>
                  <a:gd name="connsiteX1" fmla="*/ 13885 w 2582993"/>
                  <a:gd name="connsiteY1" fmla="*/ 0 h 1691804"/>
                  <a:gd name="connsiteX2" fmla="*/ 1244941 w 2582993"/>
                  <a:gd name="connsiteY2" fmla="*/ 1015518 h 1691804"/>
                  <a:gd name="connsiteX3" fmla="*/ 2232197 w 2582993"/>
                  <a:gd name="connsiteY3" fmla="*/ 1141227 h 1691804"/>
                  <a:gd name="connsiteX4" fmla="*/ 2582993 w 2582993"/>
                  <a:gd name="connsiteY4" fmla="*/ 1373333 h 1691804"/>
                  <a:gd name="connsiteX5" fmla="*/ 1998663 w 2582993"/>
                  <a:gd name="connsiteY5" fmla="*/ 1691804 h 1691804"/>
                  <a:gd name="connsiteX6" fmla="*/ 289372 w 2582993"/>
                  <a:gd name="connsiteY6" fmla="*/ 737342 h 1691804"/>
                  <a:gd name="connsiteX0" fmla="*/ 294936 w 2588557"/>
                  <a:gd name="connsiteY0" fmla="*/ 737342 h 1691804"/>
                  <a:gd name="connsiteX1" fmla="*/ 19449 w 2588557"/>
                  <a:gd name="connsiteY1" fmla="*/ 0 h 1691804"/>
                  <a:gd name="connsiteX2" fmla="*/ 1250505 w 2588557"/>
                  <a:gd name="connsiteY2" fmla="*/ 1015518 h 1691804"/>
                  <a:gd name="connsiteX3" fmla="*/ 2237761 w 2588557"/>
                  <a:gd name="connsiteY3" fmla="*/ 1141227 h 1691804"/>
                  <a:gd name="connsiteX4" fmla="*/ 2588557 w 2588557"/>
                  <a:gd name="connsiteY4" fmla="*/ 1373333 h 1691804"/>
                  <a:gd name="connsiteX5" fmla="*/ 2004227 w 2588557"/>
                  <a:gd name="connsiteY5" fmla="*/ 1691804 h 1691804"/>
                  <a:gd name="connsiteX6" fmla="*/ 294936 w 2588557"/>
                  <a:gd name="connsiteY6" fmla="*/ 737342 h 1691804"/>
                  <a:gd name="connsiteX0" fmla="*/ 293463 w 2587084"/>
                  <a:gd name="connsiteY0" fmla="*/ 737342 h 1691804"/>
                  <a:gd name="connsiteX1" fmla="*/ 17976 w 2587084"/>
                  <a:gd name="connsiteY1" fmla="*/ 0 h 1691804"/>
                  <a:gd name="connsiteX2" fmla="*/ 1249032 w 2587084"/>
                  <a:gd name="connsiteY2" fmla="*/ 1015518 h 1691804"/>
                  <a:gd name="connsiteX3" fmla="*/ 2236288 w 2587084"/>
                  <a:gd name="connsiteY3" fmla="*/ 1141227 h 1691804"/>
                  <a:gd name="connsiteX4" fmla="*/ 2587084 w 2587084"/>
                  <a:gd name="connsiteY4" fmla="*/ 1373333 h 1691804"/>
                  <a:gd name="connsiteX5" fmla="*/ 2002754 w 2587084"/>
                  <a:gd name="connsiteY5" fmla="*/ 1691804 h 1691804"/>
                  <a:gd name="connsiteX6" fmla="*/ 293463 w 258708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20931 w 2614552"/>
                  <a:gd name="connsiteY0" fmla="*/ 755993 h 1710455"/>
                  <a:gd name="connsiteX1" fmla="*/ 21679 w 2614552"/>
                  <a:gd name="connsiteY1" fmla="*/ 0 h 1710455"/>
                  <a:gd name="connsiteX2" fmla="*/ 1276500 w 2614552"/>
                  <a:gd name="connsiteY2" fmla="*/ 1034169 h 1710455"/>
                  <a:gd name="connsiteX3" fmla="*/ 2263756 w 2614552"/>
                  <a:gd name="connsiteY3" fmla="*/ 1159878 h 1710455"/>
                  <a:gd name="connsiteX4" fmla="*/ 2614552 w 2614552"/>
                  <a:gd name="connsiteY4" fmla="*/ 1391984 h 1710455"/>
                  <a:gd name="connsiteX5" fmla="*/ 2030222 w 2614552"/>
                  <a:gd name="connsiteY5" fmla="*/ 1710455 h 1710455"/>
                  <a:gd name="connsiteX6" fmla="*/ 320931 w 2614552"/>
                  <a:gd name="connsiteY6" fmla="*/ 755993 h 1710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4552" h="1710455">
                    <a:moveTo>
                      <a:pt x="320931" y="755993"/>
                    </a:moveTo>
                    <a:cubicBezTo>
                      <a:pt x="-53967" y="246744"/>
                      <a:pt x="-13379" y="134532"/>
                      <a:pt x="21679" y="0"/>
                    </a:cubicBezTo>
                    <a:cubicBezTo>
                      <a:pt x="114591" y="353788"/>
                      <a:pt x="544540" y="752253"/>
                      <a:pt x="1276500" y="1034169"/>
                    </a:cubicBezTo>
                    <a:cubicBezTo>
                      <a:pt x="1713386" y="1202802"/>
                      <a:pt x="1898949" y="1182878"/>
                      <a:pt x="2263756" y="1159878"/>
                    </a:cubicBezTo>
                    <a:cubicBezTo>
                      <a:pt x="2597137" y="1113460"/>
                      <a:pt x="2607604" y="1248994"/>
                      <a:pt x="2614552" y="1391984"/>
                    </a:cubicBezTo>
                    <a:cubicBezTo>
                      <a:pt x="2548162" y="1486689"/>
                      <a:pt x="2651127" y="1629641"/>
                      <a:pt x="2030222" y="1710455"/>
                    </a:cubicBezTo>
                    <a:cubicBezTo>
                      <a:pt x="1619912" y="1649813"/>
                      <a:pt x="1019604" y="1544488"/>
                      <a:pt x="320931" y="755993"/>
                    </a:cubicBezTo>
                    <a:close/>
                  </a:path>
                </a:pathLst>
              </a:custGeom>
              <a:solidFill>
                <a:srgbClr val="007FFF">
                  <a:alpha val="81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644584" y="3062509"/>
              <a:ext cx="5757554" cy="3467394"/>
              <a:chOff x="5928012" y="3176809"/>
              <a:chExt cx="5757554" cy="3467394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6644500" y="3176809"/>
                <a:ext cx="5041066" cy="3467394"/>
                <a:chOff x="6644500" y="3176809"/>
                <a:chExt cx="5041066" cy="3467394"/>
              </a:xfrm>
            </p:grpSpPr>
            <p:sp>
              <p:nvSpPr>
                <p:cNvPr id="17" name="Rounded Rectangle 7"/>
                <p:cNvSpPr/>
                <p:nvPr/>
              </p:nvSpPr>
              <p:spPr>
                <a:xfrm rot="19526370" flipV="1">
                  <a:off x="6644500" y="3927094"/>
                  <a:ext cx="3320230" cy="2387828"/>
                </a:xfrm>
                <a:custGeom>
                  <a:avLst/>
                  <a:gdLst>
                    <a:gd name="connsiteX0" fmla="*/ 0 w 3571336"/>
                    <a:gd name="connsiteY0" fmla="*/ 271732 h 543464"/>
                    <a:gd name="connsiteX1" fmla="*/ 271732 w 3571336"/>
                    <a:gd name="connsiteY1" fmla="*/ 0 h 543464"/>
                    <a:gd name="connsiteX2" fmla="*/ 3299604 w 3571336"/>
                    <a:gd name="connsiteY2" fmla="*/ 0 h 543464"/>
                    <a:gd name="connsiteX3" fmla="*/ 3571336 w 3571336"/>
                    <a:gd name="connsiteY3" fmla="*/ 271732 h 543464"/>
                    <a:gd name="connsiteX4" fmla="*/ 3571336 w 3571336"/>
                    <a:gd name="connsiteY4" fmla="*/ 271732 h 543464"/>
                    <a:gd name="connsiteX5" fmla="*/ 3299604 w 3571336"/>
                    <a:gd name="connsiteY5" fmla="*/ 543464 h 543464"/>
                    <a:gd name="connsiteX6" fmla="*/ 271732 w 3571336"/>
                    <a:gd name="connsiteY6" fmla="*/ 543464 h 543464"/>
                    <a:gd name="connsiteX7" fmla="*/ 0 w 3571336"/>
                    <a:gd name="connsiteY7" fmla="*/ 271732 h 543464"/>
                    <a:gd name="connsiteX0" fmla="*/ 0 w 3571336"/>
                    <a:gd name="connsiteY0" fmla="*/ 276309 h 548041"/>
                    <a:gd name="connsiteX1" fmla="*/ 271732 w 3571336"/>
                    <a:gd name="connsiteY1" fmla="*/ 4577 h 548041"/>
                    <a:gd name="connsiteX2" fmla="*/ 2181537 w 3571336"/>
                    <a:gd name="connsiteY2" fmla="*/ 0 h 548041"/>
                    <a:gd name="connsiteX3" fmla="*/ 3299604 w 3571336"/>
                    <a:gd name="connsiteY3" fmla="*/ 4577 h 548041"/>
                    <a:gd name="connsiteX4" fmla="*/ 3571336 w 3571336"/>
                    <a:gd name="connsiteY4" fmla="*/ 276309 h 548041"/>
                    <a:gd name="connsiteX5" fmla="*/ 3571336 w 3571336"/>
                    <a:gd name="connsiteY5" fmla="*/ 276309 h 548041"/>
                    <a:gd name="connsiteX6" fmla="*/ 3299604 w 3571336"/>
                    <a:gd name="connsiteY6" fmla="*/ 548041 h 548041"/>
                    <a:gd name="connsiteX7" fmla="*/ 271732 w 3571336"/>
                    <a:gd name="connsiteY7" fmla="*/ 548041 h 548041"/>
                    <a:gd name="connsiteX8" fmla="*/ 0 w 3571336"/>
                    <a:gd name="connsiteY8" fmla="*/ 276309 h 548041"/>
                    <a:gd name="connsiteX0" fmla="*/ 31137 w 3602473"/>
                    <a:gd name="connsiteY0" fmla="*/ 1265510 h 1537242"/>
                    <a:gd name="connsiteX1" fmla="*/ 1003341 w 3602473"/>
                    <a:gd name="connsiteY1" fmla="*/ 0 h 1537242"/>
                    <a:gd name="connsiteX2" fmla="*/ 2212674 w 3602473"/>
                    <a:gd name="connsiteY2" fmla="*/ 989201 h 1537242"/>
                    <a:gd name="connsiteX3" fmla="*/ 3330741 w 3602473"/>
                    <a:gd name="connsiteY3" fmla="*/ 993778 h 1537242"/>
                    <a:gd name="connsiteX4" fmla="*/ 3602473 w 3602473"/>
                    <a:gd name="connsiteY4" fmla="*/ 1265510 h 1537242"/>
                    <a:gd name="connsiteX5" fmla="*/ 3602473 w 3602473"/>
                    <a:gd name="connsiteY5" fmla="*/ 1265510 h 1537242"/>
                    <a:gd name="connsiteX6" fmla="*/ 3330741 w 3602473"/>
                    <a:gd name="connsiteY6" fmla="*/ 1537242 h 1537242"/>
                    <a:gd name="connsiteX7" fmla="*/ 302869 w 3602473"/>
                    <a:gd name="connsiteY7" fmla="*/ 1537242 h 1537242"/>
                    <a:gd name="connsiteX8" fmla="*/ 31137 w 3602473"/>
                    <a:gd name="connsiteY8" fmla="*/ 1265510 h 1537242"/>
                    <a:gd name="connsiteX0" fmla="*/ 31137 w 3602473"/>
                    <a:gd name="connsiteY0" fmla="*/ 1265510 h 1537242"/>
                    <a:gd name="connsiteX1" fmla="*/ 1003341 w 3602473"/>
                    <a:gd name="connsiteY1" fmla="*/ 0 h 1537242"/>
                    <a:gd name="connsiteX2" fmla="*/ 2212674 w 3602473"/>
                    <a:gd name="connsiteY2" fmla="*/ 989201 h 1537242"/>
                    <a:gd name="connsiteX3" fmla="*/ 3330741 w 3602473"/>
                    <a:gd name="connsiteY3" fmla="*/ 993778 h 1537242"/>
                    <a:gd name="connsiteX4" fmla="*/ 3602473 w 3602473"/>
                    <a:gd name="connsiteY4" fmla="*/ 1265510 h 1537242"/>
                    <a:gd name="connsiteX5" fmla="*/ 3602473 w 3602473"/>
                    <a:gd name="connsiteY5" fmla="*/ 1265510 h 1537242"/>
                    <a:gd name="connsiteX6" fmla="*/ 3330741 w 3602473"/>
                    <a:gd name="connsiteY6" fmla="*/ 1537242 h 1537242"/>
                    <a:gd name="connsiteX7" fmla="*/ 2439451 w 3602473"/>
                    <a:gd name="connsiteY7" fmla="*/ 1535731 h 1537242"/>
                    <a:gd name="connsiteX8" fmla="*/ 302869 w 3602473"/>
                    <a:gd name="connsiteY8" fmla="*/ 1537242 h 1537242"/>
                    <a:gd name="connsiteX9" fmla="*/ 31137 w 3602473"/>
                    <a:gd name="connsiteY9" fmla="*/ 1265510 h 1537242"/>
                    <a:gd name="connsiteX0" fmla="*/ 2386 w 3573722"/>
                    <a:gd name="connsiteY0" fmla="*/ 1265510 h 1537242"/>
                    <a:gd name="connsiteX1" fmla="*/ 974590 w 3573722"/>
                    <a:gd name="connsiteY1" fmla="*/ 0 h 1537242"/>
                    <a:gd name="connsiteX2" fmla="*/ 2183923 w 3573722"/>
                    <a:gd name="connsiteY2" fmla="*/ 989201 h 1537242"/>
                    <a:gd name="connsiteX3" fmla="*/ 3301990 w 3573722"/>
                    <a:gd name="connsiteY3" fmla="*/ 993778 h 1537242"/>
                    <a:gd name="connsiteX4" fmla="*/ 3573722 w 3573722"/>
                    <a:gd name="connsiteY4" fmla="*/ 1265510 h 1537242"/>
                    <a:gd name="connsiteX5" fmla="*/ 3573722 w 3573722"/>
                    <a:gd name="connsiteY5" fmla="*/ 1265510 h 1537242"/>
                    <a:gd name="connsiteX6" fmla="*/ 3301990 w 3573722"/>
                    <a:gd name="connsiteY6" fmla="*/ 1537242 h 1537242"/>
                    <a:gd name="connsiteX7" fmla="*/ 2410700 w 3573722"/>
                    <a:gd name="connsiteY7" fmla="*/ 1535731 h 1537242"/>
                    <a:gd name="connsiteX8" fmla="*/ 1297989 w 3573722"/>
                    <a:gd name="connsiteY8" fmla="*/ 774859 h 1537242"/>
                    <a:gd name="connsiteX9" fmla="*/ 2386 w 3573722"/>
                    <a:gd name="connsiteY9" fmla="*/ 1265510 h 1537242"/>
                    <a:gd name="connsiteX0" fmla="*/ 102167 w 2669685"/>
                    <a:gd name="connsiteY0" fmla="*/ 365214 h 1537242"/>
                    <a:gd name="connsiteX1" fmla="*/ 70553 w 2669685"/>
                    <a:gd name="connsiteY1" fmla="*/ 0 h 1537242"/>
                    <a:gd name="connsiteX2" fmla="*/ 1279886 w 2669685"/>
                    <a:gd name="connsiteY2" fmla="*/ 989201 h 1537242"/>
                    <a:gd name="connsiteX3" fmla="*/ 2397953 w 2669685"/>
                    <a:gd name="connsiteY3" fmla="*/ 993778 h 1537242"/>
                    <a:gd name="connsiteX4" fmla="*/ 2669685 w 2669685"/>
                    <a:gd name="connsiteY4" fmla="*/ 1265510 h 1537242"/>
                    <a:gd name="connsiteX5" fmla="*/ 2669685 w 2669685"/>
                    <a:gd name="connsiteY5" fmla="*/ 1265510 h 1537242"/>
                    <a:gd name="connsiteX6" fmla="*/ 2397953 w 2669685"/>
                    <a:gd name="connsiteY6" fmla="*/ 1537242 h 1537242"/>
                    <a:gd name="connsiteX7" fmla="*/ 1506663 w 2669685"/>
                    <a:gd name="connsiteY7" fmla="*/ 1535731 h 1537242"/>
                    <a:gd name="connsiteX8" fmla="*/ 393952 w 2669685"/>
                    <a:gd name="connsiteY8" fmla="*/ 774859 h 1537242"/>
                    <a:gd name="connsiteX9" fmla="*/ 102167 w 2669685"/>
                    <a:gd name="connsiteY9" fmla="*/ 365214 h 1537242"/>
                    <a:gd name="connsiteX0" fmla="*/ 108166 w 2675684"/>
                    <a:gd name="connsiteY0" fmla="*/ 365214 h 1537242"/>
                    <a:gd name="connsiteX1" fmla="*/ 76552 w 2675684"/>
                    <a:gd name="connsiteY1" fmla="*/ 0 h 1537242"/>
                    <a:gd name="connsiteX2" fmla="*/ 1285885 w 2675684"/>
                    <a:gd name="connsiteY2" fmla="*/ 989201 h 1537242"/>
                    <a:gd name="connsiteX3" fmla="*/ 2403952 w 2675684"/>
                    <a:gd name="connsiteY3" fmla="*/ 993778 h 1537242"/>
                    <a:gd name="connsiteX4" fmla="*/ 2675684 w 2675684"/>
                    <a:gd name="connsiteY4" fmla="*/ 1265510 h 1537242"/>
                    <a:gd name="connsiteX5" fmla="*/ 2675684 w 2675684"/>
                    <a:gd name="connsiteY5" fmla="*/ 1265510 h 1537242"/>
                    <a:gd name="connsiteX6" fmla="*/ 2403952 w 2675684"/>
                    <a:gd name="connsiteY6" fmla="*/ 1537242 h 1537242"/>
                    <a:gd name="connsiteX7" fmla="*/ 1512662 w 2675684"/>
                    <a:gd name="connsiteY7" fmla="*/ 1535731 h 1537242"/>
                    <a:gd name="connsiteX8" fmla="*/ 545350 w 2675684"/>
                    <a:gd name="connsiteY8" fmla="*/ 939871 h 1537242"/>
                    <a:gd name="connsiteX9" fmla="*/ 108166 w 2675684"/>
                    <a:gd name="connsiteY9" fmla="*/ 365214 h 1537242"/>
                    <a:gd name="connsiteX0" fmla="*/ 106202 w 2673720"/>
                    <a:gd name="connsiteY0" fmla="*/ 365214 h 1537242"/>
                    <a:gd name="connsiteX1" fmla="*/ 74588 w 2673720"/>
                    <a:gd name="connsiteY1" fmla="*/ 0 h 1537242"/>
                    <a:gd name="connsiteX2" fmla="*/ 1283921 w 2673720"/>
                    <a:gd name="connsiteY2" fmla="*/ 989201 h 1537242"/>
                    <a:gd name="connsiteX3" fmla="*/ 2401988 w 2673720"/>
                    <a:gd name="connsiteY3" fmla="*/ 993778 h 1537242"/>
                    <a:gd name="connsiteX4" fmla="*/ 2673720 w 2673720"/>
                    <a:gd name="connsiteY4" fmla="*/ 1265510 h 1537242"/>
                    <a:gd name="connsiteX5" fmla="*/ 2673720 w 2673720"/>
                    <a:gd name="connsiteY5" fmla="*/ 1265510 h 1537242"/>
                    <a:gd name="connsiteX6" fmla="*/ 2401988 w 2673720"/>
                    <a:gd name="connsiteY6" fmla="*/ 1537242 h 1537242"/>
                    <a:gd name="connsiteX7" fmla="*/ 1510698 w 2673720"/>
                    <a:gd name="connsiteY7" fmla="*/ 1535731 h 1537242"/>
                    <a:gd name="connsiteX8" fmla="*/ 497415 w 2673720"/>
                    <a:gd name="connsiteY8" fmla="*/ 946556 h 1537242"/>
                    <a:gd name="connsiteX9" fmla="*/ 106202 w 2673720"/>
                    <a:gd name="connsiteY9" fmla="*/ 365214 h 1537242"/>
                    <a:gd name="connsiteX0" fmla="*/ 106202 w 2673720"/>
                    <a:gd name="connsiteY0" fmla="*/ 365214 h 1537242"/>
                    <a:gd name="connsiteX1" fmla="*/ 74588 w 2673720"/>
                    <a:gd name="connsiteY1" fmla="*/ 0 h 1537242"/>
                    <a:gd name="connsiteX2" fmla="*/ 1283921 w 2673720"/>
                    <a:gd name="connsiteY2" fmla="*/ 989201 h 1537242"/>
                    <a:gd name="connsiteX3" fmla="*/ 2401988 w 2673720"/>
                    <a:gd name="connsiteY3" fmla="*/ 993778 h 1537242"/>
                    <a:gd name="connsiteX4" fmla="*/ 2673720 w 2673720"/>
                    <a:gd name="connsiteY4" fmla="*/ 1265510 h 1537242"/>
                    <a:gd name="connsiteX5" fmla="*/ 2673720 w 2673720"/>
                    <a:gd name="connsiteY5" fmla="*/ 1265510 h 1537242"/>
                    <a:gd name="connsiteX6" fmla="*/ 2401988 w 2673720"/>
                    <a:gd name="connsiteY6" fmla="*/ 1537242 h 1537242"/>
                    <a:gd name="connsiteX7" fmla="*/ 1510698 w 2673720"/>
                    <a:gd name="connsiteY7" fmla="*/ 1535731 h 1537242"/>
                    <a:gd name="connsiteX8" fmla="*/ 497415 w 2673720"/>
                    <a:gd name="connsiteY8" fmla="*/ 946556 h 1537242"/>
                    <a:gd name="connsiteX9" fmla="*/ 106202 w 2673720"/>
                    <a:gd name="connsiteY9" fmla="*/ 365214 h 1537242"/>
                    <a:gd name="connsiteX0" fmla="*/ 106202 w 2673720"/>
                    <a:gd name="connsiteY0" fmla="*/ 365214 h 1537242"/>
                    <a:gd name="connsiteX1" fmla="*/ 74588 w 2673720"/>
                    <a:gd name="connsiteY1" fmla="*/ 0 h 1537242"/>
                    <a:gd name="connsiteX2" fmla="*/ 1283921 w 2673720"/>
                    <a:gd name="connsiteY2" fmla="*/ 989201 h 1537242"/>
                    <a:gd name="connsiteX3" fmla="*/ 2401988 w 2673720"/>
                    <a:gd name="connsiteY3" fmla="*/ 993778 h 1537242"/>
                    <a:gd name="connsiteX4" fmla="*/ 2673720 w 2673720"/>
                    <a:gd name="connsiteY4" fmla="*/ 1265510 h 1537242"/>
                    <a:gd name="connsiteX5" fmla="*/ 2673720 w 2673720"/>
                    <a:gd name="connsiteY5" fmla="*/ 1265510 h 1537242"/>
                    <a:gd name="connsiteX6" fmla="*/ 2401988 w 2673720"/>
                    <a:gd name="connsiteY6" fmla="*/ 1537242 h 1537242"/>
                    <a:gd name="connsiteX7" fmla="*/ 1510698 w 2673720"/>
                    <a:gd name="connsiteY7" fmla="*/ 1535731 h 1537242"/>
                    <a:gd name="connsiteX8" fmla="*/ 106202 w 2673720"/>
                    <a:gd name="connsiteY8" fmla="*/ 365214 h 1537242"/>
                    <a:gd name="connsiteX0" fmla="*/ 267510 w 2835028"/>
                    <a:gd name="connsiteY0" fmla="*/ 508460 h 1680488"/>
                    <a:gd name="connsiteX1" fmla="*/ 235896 w 2835028"/>
                    <a:gd name="connsiteY1" fmla="*/ 143246 h 1680488"/>
                    <a:gd name="connsiteX2" fmla="*/ 1445229 w 2835028"/>
                    <a:gd name="connsiteY2" fmla="*/ 1132447 h 1680488"/>
                    <a:gd name="connsiteX3" fmla="*/ 2563296 w 2835028"/>
                    <a:gd name="connsiteY3" fmla="*/ 1137024 h 1680488"/>
                    <a:gd name="connsiteX4" fmla="*/ 2835028 w 2835028"/>
                    <a:gd name="connsiteY4" fmla="*/ 1408756 h 1680488"/>
                    <a:gd name="connsiteX5" fmla="*/ 2835028 w 2835028"/>
                    <a:gd name="connsiteY5" fmla="*/ 1408756 h 1680488"/>
                    <a:gd name="connsiteX6" fmla="*/ 2563296 w 2835028"/>
                    <a:gd name="connsiteY6" fmla="*/ 1680488 h 1680488"/>
                    <a:gd name="connsiteX7" fmla="*/ 1672006 w 2835028"/>
                    <a:gd name="connsiteY7" fmla="*/ 1678977 h 1680488"/>
                    <a:gd name="connsiteX8" fmla="*/ 267510 w 2835028"/>
                    <a:gd name="connsiteY8" fmla="*/ 508460 h 1680488"/>
                    <a:gd name="connsiteX0" fmla="*/ 267510 w 2835028"/>
                    <a:gd name="connsiteY0" fmla="*/ 508460 h 1680488"/>
                    <a:gd name="connsiteX1" fmla="*/ 235896 w 2835028"/>
                    <a:gd name="connsiteY1" fmla="*/ 143246 h 1680488"/>
                    <a:gd name="connsiteX2" fmla="*/ 1445229 w 2835028"/>
                    <a:gd name="connsiteY2" fmla="*/ 1132447 h 1680488"/>
                    <a:gd name="connsiteX3" fmla="*/ 2563296 w 2835028"/>
                    <a:gd name="connsiteY3" fmla="*/ 1137024 h 1680488"/>
                    <a:gd name="connsiteX4" fmla="*/ 2835028 w 2835028"/>
                    <a:gd name="connsiteY4" fmla="*/ 1408756 h 1680488"/>
                    <a:gd name="connsiteX5" fmla="*/ 2835028 w 2835028"/>
                    <a:gd name="connsiteY5" fmla="*/ 1408756 h 1680488"/>
                    <a:gd name="connsiteX6" fmla="*/ 2563296 w 2835028"/>
                    <a:gd name="connsiteY6" fmla="*/ 1680488 h 1680488"/>
                    <a:gd name="connsiteX7" fmla="*/ 1672006 w 2835028"/>
                    <a:gd name="connsiteY7" fmla="*/ 1678977 h 1680488"/>
                    <a:gd name="connsiteX8" fmla="*/ 267510 w 2835028"/>
                    <a:gd name="connsiteY8" fmla="*/ 508460 h 1680488"/>
                    <a:gd name="connsiteX0" fmla="*/ 267510 w 2835028"/>
                    <a:gd name="connsiteY0" fmla="*/ 508460 h 1818443"/>
                    <a:gd name="connsiteX1" fmla="*/ 235896 w 2835028"/>
                    <a:gd name="connsiteY1" fmla="*/ 143246 h 1818443"/>
                    <a:gd name="connsiteX2" fmla="*/ 1445229 w 2835028"/>
                    <a:gd name="connsiteY2" fmla="*/ 1132447 h 1818443"/>
                    <a:gd name="connsiteX3" fmla="*/ 2563296 w 2835028"/>
                    <a:gd name="connsiteY3" fmla="*/ 1137024 h 1818443"/>
                    <a:gd name="connsiteX4" fmla="*/ 2835028 w 2835028"/>
                    <a:gd name="connsiteY4" fmla="*/ 1408756 h 1818443"/>
                    <a:gd name="connsiteX5" fmla="*/ 2835028 w 2835028"/>
                    <a:gd name="connsiteY5" fmla="*/ 1408756 h 1818443"/>
                    <a:gd name="connsiteX6" fmla="*/ 2204573 w 2835028"/>
                    <a:gd name="connsiteY6" fmla="*/ 1818443 h 1818443"/>
                    <a:gd name="connsiteX7" fmla="*/ 1672006 w 2835028"/>
                    <a:gd name="connsiteY7" fmla="*/ 1678977 h 1818443"/>
                    <a:gd name="connsiteX8" fmla="*/ 267510 w 2835028"/>
                    <a:gd name="connsiteY8" fmla="*/ 508460 h 1818443"/>
                    <a:gd name="connsiteX0" fmla="*/ 267510 w 2835028"/>
                    <a:gd name="connsiteY0" fmla="*/ 508460 h 1818443"/>
                    <a:gd name="connsiteX1" fmla="*/ 235896 w 2835028"/>
                    <a:gd name="connsiteY1" fmla="*/ 143246 h 1818443"/>
                    <a:gd name="connsiteX2" fmla="*/ 1445229 w 2835028"/>
                    <a:gd name="connsiteY2" fmla="*/ 1132447 h 1818443"/>
                    <a:gd name="connsiteX3" fmla="*/ 2563296 w 2835028"/>
                    <a:gd name="connsiteY3" fmla="*/ 1137024 h 1818443"/>
                    <a:gd name="connsiteX4" fmla="*/ 2835028 w 2835028"/>
                    <a:gd name="connsiteY4" fmla="*/ 1408756 h 1818443"/>
                    <a:gd name="connsiteX5" fmla="*/ 2835028 w 2835028"/>
                    <a:gd name="connsiteY5" fmla="*/ 1408756 h 1818443"/>
                    <a:gd name="connsiteX6" fmla="*/ 2204573 w 2835028"/>
                    <a:gd name="connsiteY6" fmla="*/ 1818443 h 1818443"/>
                    <a:gd name="connsiteX7" fmla="*/ 267510 w 2835028"/>
                    <a:gd name="connsiteY7" fmla="*/ 508460 h 1818443"/>
                    <a:gd name="connsiteX0" fmla="*/ 267510 w 2835028"/>
                    <a:gd name="connsiteY0" fmla="*/ 508460 h 1818443"/>
                    <a:gd name="connsiteX1" fmla="*/ 235896 w 2835028"/>
                    <a:gd name="connsiteY1" fmla="*/ 143246 h 1818443"/>
                    <a:gd name="connsiteX2" fmla="*/ 1445229 w 2835028"/>
                    <a:gd name="connsiteY2" fmla="*/ 1132447 h 1818443"/>
                    <a:gd name="connsiteX3" fmla="*/ 2563296 w 2835028"/>
                    <a:gd name="connsiteY3" fmla="*/ 1137024 h 1818443"/>
                    <a:gd name="connsiteX4" fmla="*/ 2835028 w 2835028"/>
                    <a:gd name="connsiteY4" fmla="*/ 1408756 h 1818443"/>
                    <a:gd name="connsiteX5" fmla="*/ 2835028 w 2835028"/>
                    <a:gd name="connsiteY5" fmla="*/ 1408756 h 1818443"/>
                    <a:gd name="connsiteX6" fmla="*/ 2204573 w 2835028"/>
                    <a:gd name="connsiteY6" fmla="*/ 1818443 h 1818443"/>
                    <a:gd name="connsiteX7" fmla="*/ 267510 w 2835028"/>
                    <a:gd name="connsiteY7" fmla="*/ 508460 h 1818443"/>
                    <a:gd name="connsiteX0" fmla="*/ 187515 w 2755033"/>
                    <a:gd name="connsiteY0" fmla="*/ 374286 h 1684269"/>
                    <a:gd name="connsiteX1" fmla="*/ 155901 w 2755033"/>
                    <a:gd name="connsiteY1" fmla="*/ 9072 h 1684269"/>
                    <a:gd name="connsiteX2" fmla="*/ 1365234 w 2755033"/>
                    <a:gd name="connsiteY2" fmla="*/ 998273 h 1684269"/>
                    <a:gd name="connsiteX3" fmla="*/ 2483301 w 2755033"/>
                    <a:gd name="connsiteY3" fmla="*/ 1002850 h 1684269"/>
                    <a:gd name="connsiteX4" fmla="*/ 2755033 w 2755033"/>
                    <a:gd name="connsiteY4" fmla="*/ 1274582 h 1684269"/>
                    <a:gd name="connsiteX5" fmla="*/ 2755033 w 2755033"/>
                    <a:gd name="connsiteY5" fmla="*/ 1274582 h 1684269"/>
                    <a:gd name="connsiteX6" fmla="*/ 2124578 w 2755033"/>
                    <a:gd name="connsiteY6" fmla="*/ 1684269 h 1684269"/>
                    <a:gd name="connsiteX7" fmla="*/ 187515 w 2755033"/>
                    <a:gd name="connsiteY7" fmla="*/ 374286 h 1684269"/>
                    <a:gd name="connsiteX0" fmla="*/ 195368 w 2762886"/>
                    <a:gd name="connsiteY0" fmla="*/ 365214 h 1675197"/>
                    <a:gd name="connsiteX1" fmla="*/ 163754 w 2762886"/>
                    <a:gd name="connsiteY1" fmla="*/ 0 h 1675197"/>
                    <a:gd name="connsiteX2" fmla="*/ 1373087 w 2762886"/>
                    <a:gd name="connsiteY2" fmla="*/ 989201 h 1675197"/>
                    <a:gd name="connsiteX3" fmla="*/ 2491154 w 2762886"/>
                    <a:gd name="connsiteY3" fmla="*/ 993778 h 1675197"/>
                    <a:gd name="connsiteX4" fmla="*/ 2762886 w 2762886"/>
                    <a:gd name="connsiteY4" fmla="*/ 1265510 h 1675197"/>
                    <a:gd name="connsiteX5" fmla="*/ 2762886 w 2762886"/>
                    <a:gd name="connsiteY5" fmla="*/ 1265510 h 1675197"/>
                    <a:gd name="connsiteX6" fmla="*/ 2132431 w 2762886"/>
                    <a:gd name="connsiteY6" fmla="*/ 1675197 h 1675197"/>
                    <a:gd name="connsiteX7" fmla="*/ 195368 w 2762886"/>
                    <a:gd name="connsiteY7" fmla="*/ 365214 h 1675197"/>
                    <a:gd name="connsiteX0" fmla="*/ 118139 w 2685657"/>
                    <a:gd name="connsiteY0" fmla="*/ 365214 h 1675197"/>
                    <a:gd name="connsiteX1" fmla="*/ 86525 w 2685657"/>
                    <a:gd name="connsiteY1" fmla="*/ 0 h 1675197"/>
                    <a:gd name="connsiteX2" fmla="*/ 1295858 w 2685657"/>
                    <a:gd name="connsiteY2" fmla="*/ 989201 h 1675197"/>
                    <a:gd name="connsiteX3" fmla="*/ 2413925 w 2685657"/>
                    <a:gd name="connsiteY3" fmla="*/ 993778 h 1675197"/>
                    <a:gd name="connsiteX4" fmla="*/ 2685657 w 2685657"/>
                    <a:gd name="connsiteY4" fmla="*/ 1265510 h 1675197"/>
                    <a:gd name="connsiteX5" fmla="*/ 2685657 w 2685657"/>
                    <a:gd name="connsiteY5" fmla="*/ 1265510 h 1675197"/>
                    <a:gd name="connsiteX6" fmla="*/ 2055202 w 2685657"/>
                    <a:gd name="connsiteY6" fmla="*/ 1675197 h 1675197"/>
                    <a:gd name="connsiteX7" fmla="*/ 118139 w 2685657"/>
                    <a:gd name="connsiteY7" fmla="*/ 365214 h 1675197"/>
                    <a:gd name="connsiteX0" fmla="*/ 118139 w 2685657"/>
                    <a:gd name="connsiteY0" fmla="*/ 365214 h 1675197"/>
                    <a:gd name="connsiteX1" fmla="*/ 86525 w 2685657"/>
                    <a:gd name="connsiteY1" fmla="*/ 0 h 1675197"/>
                    <a:gd name="connsiteX2" fmla="*/ 1295858 w 2685657"/>
                    <a:gd name="connsiteY2" fmla="*/ 989201 h 1675197"/>
                    <a:gd name="connsiteX3" fmla="*/ 2413925 w 2685657"/>
                    <a:gd name="connsiteY3" fmla="*/ 993778 h 1675197"/>
                    <a:gd name="connsiteX4" fmla="*/ 2685657 w 2685657"/>
                    <a:gd name="connsiteY4" fmla="*/ 1265510 h 1675197"/>
                    <a:gd name="connsiteX5" fmla="*/ 2685657 w 2685657"/>
                    <a:gd name="connsiteY5" fmla="*/ 1265510 h 1675197"/>
                    <a:gd name="connsiteX6" fmla="*/ 2055202 w 2685657"/>
                    <a:gd name="connsiteY6" fmla="*/ 1675197 h 1675197"/>
                    <a:gd name="connsiteX7" fmla="*/ 118139 w 2685657"/>
                    <a:gd name="connsiteY7" fmla="*/ 365214 h 1675197"/>
                    <a:gd name="connsiteX0" fmla="*/ 118139 w 2685657"/>
                    <a:gd name="connsiteY0" fmla="*/ 365214 h 1675197"/>
                    <a:gd name="connsiteX1" fmla="*/ 86525 w 2685657"/>
                    <a:gd name="connsiteY1" fmla="*/ 0 h 1675197"/>
                    <a:gd name="connsiteX2" fmla="*/ 1295858 w 2685657"/>
                    <a:gd name="connsiteY2" fmla="*/ 989201 h 1675197"/>
                    <a:gd name="connsiteX3" fmla="*/ 2413925 w 2685657"/>
                    <a:gd name="connsiteY3" fmla="*/ 993778 h 1675197"/>
                    <a:gd name="connsiteX4" fmla="*/ 2685657 w 2685657"/>
                    <a:gd name="connsiteY4" fmla="*/ 1265510 h 1675197"/>
                    <a:gd name="connsiteX5" fmla="*/ 2685657 w 2685657"/>
                    <a:gd name="connsiteY5" fmla="*/ 1265510 h 1675197"/>
                    <a:gd name="connsiteX6" fmla="*/ 2055202 w 2685657"/>
                    <a:gd name="connsiteY6" fmla="*/ 1675197 h 1675197"/>
                    <a:gd name="connsiteX7" fmla="*/ 118139 w 2685657"/>
                    <a:gd name="connsiteY7" fmla="*/ 365214 h 1675197"/>
                    <a:gd name="connsiteX0" fmla="*/ 118139 w 2685657"/>
                    <a:gd name="connsiteY0" fmla="*/ 365214 h 1675283"/>
                    <a:gd name="connsiteX1" fmla="*/ 86525 w 2685657"/>
                    <a:gd name="connsiteY1" fmla="*/ 0 h 1675283"/>
                    <a:gd name="connsiteX2" fmla="*/ 1295858 w 2685657"/>
                    <a:gd name="connsiteY2" fmla="*/ 989201 h 1675283"/>
                    <a:gd name="connsiteX3" fmla="*/ 2413925 w 2685657"/>
                    <a:gd name="connsiteY3" fmla="*/ 993778 h 1675283"/>
                    <a:gd name="connsiteX4" fmla="*/ 2685657 w 2685657"/>
                    <a:gd name="connsiteY4" fmla="*/ 1265510 h 1675283"/>
                    <a:gd name="connsiteX5" fmla="*/ 2685657 w 2685657"/>
                    <a:gd name="connsiteY5" fmla="*/ 1265510 h 1675283"/>
                    <a:gd name="connsiteX6" fmla="*/ 2055202 w 2685657"/>
                    <a:gd name="connsiteY6" fmla="*/ 1675197 h 1675283"/>
                    <a:gd name="connsiteX7" fmla="*/ 118139 w 2685657"/>
                    <a:gd name="connsiteY7" fmla="*/ 365214 h 1675283"/>
                    <a:gd name="connsiteX0" fmla="*/ 118139 w 2685657"/>
                    <a:gd name="connsiteY0" fmla="*/ 365214 h 1675283"/>
                    <a:gd name="connsiteX1" fmla="*/ 86525 w 2685657"/>
                    <a:gd name="connsiteY1" fmla="*/ 0 h 1675283"/>
                    <a:gd name="connsiteX2" fmla="*/ 1295858 w 2685657"/>
                    <a:gd name="connsiteY2" fmla="*/ 989201 h 1675283"/>
                    <a:gd name="connsiteX3" fmla="*/ 2413925 w 2685657"/>
                    <a:gd name="connsiteY3" fmla="*/ 993778 h 1675283"/>
                    <a:gd name="connsiteX4" fmla="*/ 2685657 w 2685657"/>
                    <a:gd name="connsiteY4" fmla="*/ 1265510 h 1675283"/>
                    <a:gd name="connsiteX5" fmla="*/ 2685657 w 2685657"/>
                    <a:gd name="connsiteY5" fmla="*/ 1265510 h 1675283"/>
                    <a:gd name="connsiteX6" fmla="*/ 2055202 w 2685657"/>
                    <a:gd name="connsiteY6" fmla="*/ 1675197 h 1675283"/>
                    <a:gd name="connsiteX7" fmla="*/ 118139 w 2685657"/>
                    <a:gd name="connsiteY7" fmla="*/ 365214 h 1675283"/>
                    <a:gd name="connsiteX0" fmla="*/ 118139 w 2685657"/>
                    <a:gd name="connsiteY0" fmla="*/ 365214 h 1675283"/>
                    <a:gd name="connsiteX1" fmla="*/ 86525 w 2685657"/>
                    <a:gd name="connsiteY1" fmla="*/ 0 h 1675283"/>
                    <a:gd name="connsiteX2" fmla="*/ 1295858 w 2685657"/>
                    <a:gd name="connsiteY2" fmla="*/ 989201 h 1675283"/>
                    <a:gd name="connsiteX3" fmla="*/ 2413925 w 2685657"/>
                    <a:gd name="connsiteY3" fmla="*/ 993778 h 1675283"/>
                    <a:gd name="connsiteX4" fmla="*/ 2685657 w 2685657"/>
                    <a:gd name="connsiteY4" fmla="*/ 1265510 h 1675283"/>
                    <a:gd name="connsiteX5" fmla="*/ 2685657 w 2685657"/>
                    <a:gd name="connsiteY5" fmla="*/ 1265510 h 1675283"/>
                    <a:gd name="connsiteX6" fmla="*/ 2055202 w 2685657"/>
                    <a:gd name="connsiteY6" fmla="*/ 1675197 h 1675283"/>
                    <a:gd name="connsiteX7" fmla="*/ 118139 w 2685657"/>
                    <a:gd name="connsiteY7" fmla="*/ 365214 h 1675283"/>
                    <a:gd name="connsiteX0" fmla="*/ 212312 w 2779830"/>
                    <a:gd name="connsiteY0" fmla="*/ 344260 h 1654329"/>
                    <a:gd name="connsiteX1" fmla="*/ 166902 w 2779830"/>
                    <a:gd name="connsiteY1" fmla="*/ 0 h 1654329"/>
                    <a:gd name="connsiteX2" fmla="*/ 1390031 w 2779830"/>
                    <a:gd name="connsiteY2" fmla="*/ 968247 h 1654329"/>
                    <a:gd name="connsiteX3" fmla="*/ 2508098 w 2779830"/>
                    <a:gd name="connsiteY3" fmla="*/ 972824 h 1654329"/>
                    <a:gd name="connsiteX4" fmla="*/ 2779830 w 2779830"/>
                    <a:gd name="connsiteY4" fmla="*/ 1244556 h 1654329"/>
                    <a:gd name="connsiteX5" fmla="*/ 2779830 w 2779830"/>
                    <a:gd name="connsiteY5" fmla="*/ 1244556 h 1654329"/>
                    <a:gd name="connsiteX6" fmla="*/ 2149375 w 2779830"/>
                    <a:gd name="connsiteY6" fmla="*/ 1654243 h 1654329"/>
                    <a:gd name="connsiteX7" fmla="*/ 212312 w 2779830"/>
                    <a:gd name="connsiteY7" fmla="*/ 344260 h 1654329"/>
                    <a:gd name="connsiteX0" fmla="*/ 132017 w 2699535"/>
                    <a:gd name="connsiteY0" fmla="*/ 344260 h 1654329"/>
                    <a:gd name="connsiteX1" fmla="*/ 86607 w 2699535"/>
                    <a:gd name="connsiteY1" fmla="*/ 0 h 1654329"/>
                    <a:gd name="connsiteX2" fmla="*/ 1309736 w 2699535"/>
                    <a:gd name="connsiteY2" fmla="*/ 968247 h 1654329"/>
                    <a:gd name="connsiteX3" fmla="*/ 2427803 w 2699535"/>
                    <a:gd name="connsiteY3" fmla="*/ 972824 h 1654329"/>
                    <a:gd name="connsiteX4" fmla="*/ 2699535 w 2699535"/>
                    <a:gd name="connsiteY4" fmla="*/ 1244556 h 1654329"/>
                    <a:gd name="connsiteX5" fmla="*/ 2699535 w 2699535"/>
                    <a:gd name="connsiteY5" fmla="*/ 1244556 h 1654329"/>
                    <a:gd name="connsiteX6" fmla="*/ 2069080 w 2699535"/>
                    <a:gd name="connsiteY6" fmla="*/ 1654243 h 1654329"/>
                    <a:gd name="connsiteX7" fmla="*/ 132017 w 2699535"/>
                    <a:gd name="connsiteY7" fmla="*/ 344260 h 1654329"/>
                    <a:gd name="connsiteX0" fmla="*/ 131053 w 2698571"/>
                    <a:gd name="connsiteY0" fmla="*/ 344260 h 1654329"/>
                    <a:gd name="connsiteX1" fmla="*/ 85643 w 2698571"/>
                    <a:gd name="connsiteY1" fmla="*/ 0 h 1654329"/>
                    <a:gd name="connsiteX2" fmla="*/ 1308772 w 2698571"/>
                    <a:gd name="connsiteY2" fmla="*/ 968247 h 1654329"/>
                    <a:gd name="connsiteX3" fmla="*/ 2426839 w 2698571"/>
                    <a:gd name="connsiteY3" fmla="*/ 972824 h 1654329"/>
                    <a:gd name="connsiteX4" fmla="*/ 2698571 w 2698571"/>
                    <a:gd name="connsiteY4" fmla="*/ 1244556 h 1654329"/>
                    <a:gd name="connsiteX5" fmla="*/ 2698571 w 2698571"/>
                    <a:gd name="connsiteY5" fmla="*/ 1244556 h 1654329"/>
                    <a:gd name="connsiteX6" fmla="*/ 2068116 w 2698571"/>
                    <a:gd name="connsiteY6" fmla="*/ 1654243 h 1654329"/>
                    <a:gd name="connsiteX7" fmla="*/ 131053 w 2698571"/>
                    <a:gd name="connsiteY7" fmla="*/ 344260 h 1654329"/>
                    <a:gd name="connsiteX0" fmla="*/ 131757 w 2699275"/>
                    <a:gd name="connsiteY0" fmla="*/ 344260 h 1654329"/>
                    <a:gd name="connsiteX1" fmla="*/ 86347 w 2699275"/>
                    <a:gd name="connsiteY1" fmla="*/ 0 h 1654329"/>
                    <a:gd name="connsiteX2" fmla="*/ 1309476 w 2699275"/>
                    <a:gd name="connsiteY2" fmla="*/ 968247 h 1654329"/>
                    <a:gd name="connsiteX3" fmla="*/ 2427543 w 2699275"/>
                    <a:gd name="connsiteY3" fmla="*/ 972824 h 1654329"/>
                    <a:gd name="connsiteX4" fmla="*/ 2699275 w 2699275"/>
                    <a:gd name="connsiteY4" fmla="*/ 1244556 h 1654329"/>
                    <a:gd name="connsiteX5" fmla="*/ 2699275 w 2699275"/>
                    <a:gd name="connsiteY5" fmla="*/ 1244556 h 1654329"/>
                    <a:gd name="connsiteX6" fmla="*/ 2068820 w 2699275"/>
                    <a:gd name="connsiteY6" fmla="*/ 1654243 h 1654329"/>
                    <a:gd name="connsiteX7" fmla="*/ 131757 w 2699275"/>
                    <a:gd name="connsiteY7" fmla="*/ 344260 h 1654329"/>
                    <a:gd name="connsiteX0" fmla="*/ 120567 w 2688085"/>
                    <a:gd name="connsiteY0" fmla="*/ 344260 h 1654329"/>
                    <a:gd name="connsiteX1" fmla="*/ 75157 w 2688085"/>
                    <a:gd name="connsiteY1" fmla="*/ 0 h 1654329"/>
                    <a:gd name="connsiteX2" fmla="*/ 1298286 w 2688085"/>
                    <a:gd name="connsiteY2" fmla="*/ 968247 h 1654329"/>
                    <a:gd name="connsiteX3" fmla="*/ 2416353 w 2688085"/>
                    <a:gd name="connsiteY3" fmla="*/ 972824 h 1654329"/>
                    <a:gd name="connsiteX4" fmla="*/ 2688085 w 2688085"/>
                    <a:gd name="connsiteY4" fmla="*/ 1244556 h 1654329"/>
                    <a:gd name="connsiteX5" fmla="*/ 2688085 w 2688085"/>
                    <a:gd name="connsiteY5" fmla="*/ 1244556 h 1654329"/>
                    <a:gd name="connsiteX6" fmla="*/ 2057630 w 2688085"/>
                    <a:gd name="connsiteY6" fmla="*/ 1654243 h 1654329"/>
                    <a:gd name="connsiteX7" fmla="*/ 342717 w 2688085"/>
                    <a:gd name="connsiteY7" fmla="*/ 690071 h 1654329"/>
                    <a:gd name="connsiteX8" fmla="*/ 120567 w 2688085"/>
                    <a:gd name="connsiteY8" fmla="*/ 344260 h 1654329"/>
                    <a:gd name="connsiteX0" fmla="*/ 342634 w 2688002"/>
                    <a:gd name="connsiteY0" fmla="*/ 693319 h 1657577"/>
                    <a:gd name="connsiteX1" fmla="*/ 75074 w 2688002"/>
                    <a:gd name="connsiteY1" fmla="*/ 3248 h 1657577"/>
                    <a:gd name="connsiteX2" fmla="*/ 1298203 w 2688002"/>
                    <a:gd name="connsiteY2" fmla="*/ 971495 h 1657577"/>
                    <a:gd name="connsiteX3" fmla="*/ 2416270 w 2688002"/>
                    <a:gd name="connsiteY3" fmla="*/ 976072 h 1657577"/>
                    <a:gd name="connsiteX4" fmla="*/ 2688002 w 2688002"/>
                    <a:gd name="connsiteY4" fmla="*/ 1247804 h 1657577"/>
                    <a:gd name="connsiteX5" fmla="*/ 2688002 w 2688002"/>
                    <a:gd name="connsiteY5" fmla="*/ 1247804 h 1657577"/>
                    <a:gd name="connsiteX6" fmla="*/ 2057547 w 2688002"/>
                    <a:gd name="connsiteY6" fmla="*/ 1657491 h 1657577"/>
                    <a:gd name="connsiteX7" fmla="*/ 342634 w 2688002"/>
                    <a:gd name="connsiteY7" fmla="*/ 693319 h 1657577"/>
                    <a:gd name="connsiteX0" fmla="*/ 342634 w 2688002"/>
                    <a:gd name="connsiteY0" fmla="*/ 693319 h 1657577"/>
                    <a:gd name="connsiteX1" fmla="*/ 75074 w 2688002"/>
                    <a:gd name="connsiteY1" fmla="*/ 3248 h 1657577"/>
                    <a:gd name="connsiteX2" fmla="*/ 1298203 w 2688002"/>
                    <a:gd name="connsiteY2" fmla="*/ 971495 h 1657577"/>
                    <a:gd name="connsiteX3" fmla="*/ 2416270 w 2688002"/>
                    <a:gd name="connsiteY3" fmla="*/ 976072 h 1657577"/>
                    <a:gd name="connsiteX4" fmla="*/ 2688002 w 2688002"/>
                    <a:gd name="connsiteY4" fmla="*/ 1247804 h 1657577"/>
                    <a:gd name="connsiteX5" fmla="*/ 2688002 w 2688002"/>
                    <a:gd name="connsiteY5" fmla="*/ 1247804 h 1657577"/>
                    <a:gd name="connsiteX6" fmla="*/ 2057547 w 2688002"/>
                    <a:gd name="connsiteY6" fmla="*/ 1657491 h 1657577"/>
                    <a:gd name="connsiteX7" fmla="*/ 342634 w 2688002"/>
                    <a:gd name="connsiteY7" fmla="*/ 693319 h 1657577"/>
                    <a:gd name="connsiteX0" fmla="*/ 342634 w 2688002"/>
                    <a:gd name="connsiteY0" fmla="*/ 693319 h 1657577"/>
                    <a:gd name="connsiteX1" fmla="*/ 75074 w 2688002"/>
                    <a:gd name="connsiteY1" fmla="*/ 3248 h 1657577"/>
                    <a:gd name="connsiteX2" fmla="*/ 1298203 w 2688002"/>
                    <a:gd name="connsiteY2" fmla="*/ 971495 h 1657577"/>
                    <a:gd name="connsiteX3" fmla="*/ 2416270 w 2688002"/>
                    <a:gd name="connsiteY3" fmla="*/ 976072 h 1657577"/>
                    <a:gd name="connsiteX4" fmla="*/ 2688002 w 2688002"/>
                    <a:gd name="connsiteY4" fmla="*/ 1247804 h 1657577"/>
                    <a:gd name="connsiteX5" fmla="*/ 2688002 w 2688002"/>
                    <a:gd name="connsiteY5" fmla="*/ 1247804 h 1657577"/>
                    <a:gd name="connsiteX6" fmla="*/ 2057547 w 2688002"/>
                    <a:gd name="connsiteY6" fmla="*/ 1657491 h 1657577"/>
                    <a:gd name="connsiteX7" fmla="*/ 342634 w 2688002"/>
                    <a:gd name="connsiteY7" fmla="*/ 693319 h 1657577"/>
                    <a:gd name="connsiteX0" fmla="*/ 329735 w 2675103"/>
                    <a:gd name="connsiteY0" fmla="*/ 694230 h 1658488"/>
                    <a:gd name="connsiteX1" fmla="*/ 62175 w 2675103"/>
                    <a:gd name="connsiteY1" fmla="*/ 4159 h 1658488"/>
                    <a:gd name="connsiteX2" fmla="*/ 1285304 w 2675103"/>
                    <a:gd name="connsiteY2" fmla="*/ 972406 h 1658488"/>
                    <a:gd name="connsiteX3" fmla="*/ 2403371 w 2675103"/>
                    <a:gd name="connsiteY3" fmla="*/ 976983 h 1658488"/>
                    <a:gd name="connsiteX4" fmla="*/ 2675103 w 2675103"/>
                    <a:gd name="connsiteY4" fmla="*/ 1248715 h 1658488"/>
                    <a:gd name="connsiteX5" fmla="*/ 2675103 w 2675103"/>
                    <a:gd name="connsiteY5" fmla="*/ 1248715 h 1658488"/>
                    <a:gd name="connsiteX6" fmla="*/ 2044648 w 2675103"/>
                    <a:gd name="connsiteY6" fmla="*/ 1658402 h 1658488"/>
                    <a:gd name="connsiteX7" fmla="*/ 329735 w 2675103"/>
                    <a:gd name="connsiteY7" fmla="*/ 694230 h 1658488"/>
                    <a:gd name="connsiteX0" fmla="*/ 329735 w 2675103"/>
                    <a:gd name="connsiteY0" fmla="*/ 694230 h 1658488"/>
                    <a:gd name="connsiteX1" fmla="*/ 62175 w 2675103"/>
                    <a:gd name="connsiteY1" fmla="*/ 4159 h 1658488"/>
                    <a:gd name="connsiteX2" fmla="*/ 1285304 w 2675103"/>
                    <a:gd name="connsiteY2" fmla="*/ 972406 h 1658488"/>
                    <a:gd name="connsiteX3" fmla="*/ 2403371 w 2675103"/>
                    <a:gd name="connsiteY3" fmla="*/ 976983 h 1658488"/>
                    <a:gd name="connsiteX4" fmla="*/ 2675103 w 2675103"/>
                    <a:gd name="connsiteY4" fmla="*/ 1248715 h 1658488"/>
                    <a:gd name="connsiteX5" fmla="*/ 2675103 w 2675103"/>
                    <a:gd name="connsiteY5" fmla="*/ 1248715 h 1658488"/>
                    <a:gd name="connsiteX6" fmla="*/ 2044648 w 2675103"/>
                    <a:gd name="connsiteY6" fmla="*/ 1658402 h 1658488"/>
                    <a:gd name="connsiteX7" fmla="*/ 329735 w 2675103"/>
                    <a:gd name="connsiteY7" fmla="*/ 694230 h 1658488"/>
                    <a:gd name="connsiteX0" fmla="*/ 329735 w 2675103"/>
                    <a:gd name="connsiteY0" fmla="*/ 694230 h 1658488"/>
                    <a:gd name="connsiteX1" fmla="*/ 62175 w 2675103"/>
                    <a:gd name="connsiteY1" fmla="*/ 4159 h 1658488"/>
                    <a:gd name="connsiteX2" fmla="*/ 1285304 w 2675103"/>
                    <a:gd name="connsiteY2" fmla="*/ 972406 h 1658488"/>
                    <a:gd name="connsiteX3" fmla="*/ 2403371 w 2675103"/>
                    <a:gd name="connsiteY3" fmla="*/ 976983 h 1658488"/>
                    <a:gd name="connsiteX4" fmla="*/ 2675103 w 2675103"/>
                    <a:gd name="connsiteY4" fmla="*/ 1248715 h 1658488"/>
                    <a:gd name="connsiteX5" fmla="*/ 2675103 w 2675103"/>
                    <a:gd name="connsiteY5" fmla="*/ 1248715 h 1658488"/>
                    <a:gd name="connsiteX6" fmla="*/ 2044648 w 2675103"/>
                    <a:gd name="connsiteY6" fmla="*/ 1658402 h 1658488"/>
                    <a:gd name="connsiteX7" fmla="*/ 329735 w 2675103"/>
                    <a:gd name="connsiteY7" fmla="*/ 694230 h 1658488"/>
                    <a:gd name="connsiteX0" fmla="*/ 329735 w 2675103"/>
                    <a:gd name="connsiteY0" fmla="*/ 694230 h 1658708"/>
                    <a:gd name="connsiteX1" fmla="*/ 62175 w 2675103"/>
                    <a:gd name="connsiteY1" fmla="*/ 4159 h 1658708"/>
                    <a:gd name="connsiteX2" fmla="*/ 1285304 w 2675103"/>
                    <a:gd name="connsiteY2" fmla="*/ 972406 h 1658708"/>
                    <a:gd name="connsiteX3" fmla="*/ 2403371 w 2675103"/>
                    <a:gd name="connsiteY3" fmla="*/ 976983 h 1658708"/>
                    <a:gd name="connsiteX4" fmla="*/ 2675103 w 2675103"/>
                    <a:gd name="connsiteY4" fmla="*/ 1248715 h 1658708"/>
                    <a:gd name="connsiteX5" fmla="*/ 2573938 w 2675103"/>
                    <a:gd name="connsiteY5" fmla="*/ 1443432 h 1658708"/>
                    <a:gd name="connsiteX6" fmla="*/ 2044648 w 2675103"/>
                    <a:gd name="connsiteY6" fmla="*/ 1658402 h 1658708"/>
                    <a:gd name="connsiteX7" fmla="*/ 329735 w 2675103"/>
                    <a:gd name="connsiteY7" fmla="*/ 694230 h 1658708"/>
                    <a:gd name="connsiteX0" fmla="*/ 329735 w 2675103"/>
                    <a:gd name="connsiteY0" fmla="*/ 694230 h 1658708"/>
                    <a:gd name="connsiteX1" fmla="*/ 62175 w 2675103"/>
                    <a:gd name="connsiteY1" fmla="*/ 4159 h 1658708"/>
                    <a:gd name="connsiteX2" fmla="*/ 1285304 w 2675103"/>
                    <a:gd name="connsiteY2" fmla="*/ 972406 h 1658708"/>
                    <a:gd name="connsiteX3" fmla="*/ 2403371 w 2675103"/>
                    <a:gd name="connsiteY3" fmla="*/ 976983 h 1658708"/>
                    <a:gd name="connsiteX4" fmla="*/ 2675103 w 2675103"/>
                    <a:gd name="connsiteY4" fmla="*/ 1248715 h 1658708"/>
                    <a:gd name="connsiteX5" fmla="*/ 2573938 w 2675103"/>
                    <a:gd name="connsiteY5" fmla="*/ 1443432 h 1658708"/>
                    <a:gd name="connsiteX6" fmla="*/ 2044648 w 2675103"/>
                    <a:gd name="connsiteY6" fmla="*/ 1658402 h 1658708"/>
                    <a:gd name="connsiteX7" fmla="*/ 329735 w 2675103"/>
                    <a:gd name="connsiteY7" fmla="*/ 694230 h 1658708"/>
                    <a:gd name="connsiteX0" fmla="*/ 329735 w 2604131"/>
                    <a:gd name="connsiteY0" fmla="*/ 694230 h 1658708"/>
                    <a:gd name="connsiteX1" fmla="*/ 62175 w 2604131"/>
                    <a:gd name="connsiteY1" fmla="*/ 4159 h 1658708"/>
                    <a:gd name="connsiteX2" fmla="*/ 1285304 w 2604131"/>
                    <a:gd name="connsiteY2" fmla="*/ 972406 h 1658708"/>
                    <a:gd name="connsiteX3" fmla="*/ 2403371 w 2604131"/>
                    <a:gd name="connsiteY3" fmla="*/ 976983 h 1658708"/>
                    <a:gd name="connsiteX4" fmla="*/ 2573938 w 2604131"/>
                    <a:gd name="connsiteY4" fmla="*/ 1443432 h 1658708"/>
                    <a:gd name="connsiteX5" fmla="*/ 2044648 w 2604131"/>
                    <a:gd name="connsiteY5" fmla="*/ 1658402 h 1658708"/>
                    <a:gd name="connsiteX6" fmla="*/ 329735 w 2604131"/>
                    <a:gd name="connsiteY6" fmla="*/ 694230 h 1658708"/>
                    <a:gd name="connsiteX0" fmla="*/ 329735 w 2604131"/>
                    <a:gd name="connsiteY0" fmla="*/ 694230 h 1658734"/>
                    <a:gd name="connsiteX1" fmla="*/ 62175 w 2604131"/>
                    <a:gd name="connsiteY1" fmla="*/ 4159 h 1658734"/>
                    <a:gd name="connsiteX2" fmla="*/ 1285304 w 2604131"/>
                    <a:gd name="connsiteY2" fmla="*/ 972406 h 1658734"/>
                    <a:gd name="connsiteX3" fmla="*/ 2403371 w 2604131"/>
                    <a:gd name="connsiteY3" fmla="*/ 976983 h 1658734"/>
                    <a:gd name="connsiteX4" fmla="*/ 2573938 w 2604131"/>
                    <a:gd name="connsiteY4" fmla="*/ 1443432 h 1658734"/>
                    <a:gd name="connsiteX5" fmla="*/ 2044648 w 2604131"/>
                    <a:gd name="connsiteY5" fmla="*/ 1658402 h 1658734"/>
                    <a:gd name="connsiteX6" fmla="*/ 329735 w 2604131"/>
                    <a:gd name="connsiteY6" fmla="*/ 694230 h 1658734"/>
                    <a:gd name="connsiteX0" fmla="*/ 329735 w 2604131"/>
                    <a:gd name="connsiteY0" fmla="*/ 694230 h 1658402"/>
                    <a:gd name="connsiteX1" fmla="*/ 62175 w 2604131"/>
                    <a:gd name="connsiteY1" fmla="*/ 4159 h 1658402"/>
                    <a:gd name="connsiteX2" fmla="*/ 1285304 w 2604131"/>
                    <a:gd name="connsiteY2" fmla="*/ 972406 h 1658402"/>
                    <a:gd name="connsiteX3" fmla="*/ 2403371 w 2604131"/>
                    <a:gd name="connsiteY3" fmla="*/ 976983 h 1658402"/>
                    <a:gd name="connsiteX4" fmla="*/ 2573938 w 2604131"/>
                    <a:gd name="connsiteY4" fmla="*/ 1443432 h 1658402"/>
                    <a:gd name="connsiteX5" fmla="*/ 2044648 w 2604131"/>
                    <a:gd name="connsiteY5" fmla="*/ 1658402 h 1658402"/>
                    <a:gd name="connsiteX6" fmla="*/ 329735 w 2604131"/>
                    <a:gd name="connsiteY6" fmla="*/ 694230 h 1658402"/>
                    <a:gd name="connsiteX0" fmla="*/ 329735 w 2604131"/>
                    <a:gd name="connsiteY0" fmla="*/ 694230 h 1658402"/>
                    <a:gd name="connsiteX1" fmla="*/ 62175 w 2604131"/>
                    <a:gd name="connsiteY1" fmla="*/ 4159 h 1658402"/>
                    <a:gd name="connsiteX2" fmla="*/ 1285304 w 2604131"/>
                    <a:gd name="connsiteY2" fmla="*/ 972406 h 1658402"/>
                    <a:gd name="connsiteX3" fmla="*/ 2403371 w 2604131"/>
                    <a:gd name="connsiteY3" fmla="*/ 976983 h 1658402"/>
                    <a:gd name="connsiteX4" fmla="*/ 2573938 w 2604131"/>
                    <a:gd name="connsiteY4" fmla="*/ 1443432 h 1658402"/>
                    <a:gd name="connsiteX5" fmla="*/ 2044648 w 2604131"/>
                    <a:gd name="connsiteY5" fmla="*/ 1658402 h 1658402"/>
                    <a:gd name="connsiteX6" fmla="*/ 329735 w 2604131"/>
                    <a:gd name="connsiteY6" fmla="*/ 694230 h 1658402"/>
                    <a:gd name="connsiteX0" fmla="*/ 329735 w 2604131"/>
                    <a:gd name="connsiteY0" fmla="*/ 694230 h 1658402"/>
                    <a:gd name="connsiteX1" fmla="*/ 62175 w 2604131"/>
                    <a:gd name="connsiteY1" fmla="*/ 4159 h 1658402"/>
                    <a:gd name="connsiteX2" fmla="*/ 1285304 w 2604131"/>
                    <a:gd name="connsiteY2" fmla="*/ 972406 h 1658402"/>
                    <a:gd name="connsiteX3" fmla="*/ 2403371 w 2604131"/>
                    <a:gd name="connsiteY3" fmla="*/ 976983 h 1658402"/>
                    <a:gd name="connsiteX4" fmla="*/ 2573938 w 2604131"/>
                    <a:gd name="connsiteY4" fmla="*/ 1443432 h 1658402"/>
                    <a:gd name="connsiteX5" fmla="*/ 2044648 w 2604131"/>
                    <a:gd name="connsiteY5" fmla="*/ 1658402 h 1658402"/>
                    <a:gd name="connsiteX6" fmla="*/ 329735 w 2604131"/>
                    <a:gd name="connsiteY6" fmla="*/ 694230 h 1658402"/>
                    <a:gd name="connsiteX0" fmla="*/ 329735 w 2615537"/>
                    <a:gd name="connsiteY0" fmla="*/ 694230 h 1658402"/>
                    <a:gd name="connsiteX1" fmla="*/ 62175 w 2615537"/>
                    <a:gd name="connsiteY1" fmla="*/ 4159 h 1658402"/>
                    <a:gd name="connsiteX2" fmla="*/ 1285304 w 2615537"/>
                    <a:gd name="connsiteY2" fmla="*/ 972406 h 1658402"/>
                    <a:gd name="connsiteX3" fmla="*/ 2442990 w 2615537"/>
                    <a:gd name="connsiteY3" fmla="*/ 1090174 h 1658402"/>
                    <a:gd name="connsiteX4" fmla="*/ 2573938 w 2615537"/>
                    <a:gd name="connsiteY4" fmla="*/ 1443432 h 1658402"/>
                    <a:gd name="connsiteX5" fmla="*/ 2044648 w 2615537"/>
                    <a:gd name="connsiteY5" fmla="*/ 1658402 h 1658402"/>
                    <a:gd name="connsiteX6" fmla="*/ 329735 w 2615537"/>
                    <a:gd name="connsiteY6" fmla="*/ 694230 h 1658402"/>
                    <a:gd name="connsiteX0" fmla="*/ 329735 w 2616407"/>
                    <a:gd name="connsiteY0" fmla="*/ 694230 h 1658402"/>
                    <a:gd name="connsiteX1" fmla="*/ 62175 w 2616407"/>
                    <a:gd name="connsiteY1" fmla="*/ 4159 h 1658402"/>
                    <a:gd name="connsiteX2" fmla="*/ 1285304 w 2616407"/>
                    <a:gd name="connsiteY2" fmla="*/ 972406 h 1658402"/>
                    <a:gd name="connsiteX3" fmla="*/ 2442990 w 2616407"/>
                    <a:gd name="connsiteY3" fmla="*/ 1090174 h 1658402"/>
                    <a:gd name="connsiteX4" fmla="*/ 2573938 w 2616407"/>
                    <a:gd name="connsiteY4" fmla="*/ 1443432 h 1658402"/>
                    <a:gd name="connsiteX5" fmla="*/ 2044648 w 2616407"/>
                    <a:gd name="connsiteY5" fmla="*/ 1658402 h 1658402"/>
                    <a:gd name="connsiteX6" fmla="*/ 329735 w 2616407"/>
                    <a:gd name="connsiteY6" fmla="*/ 694230 h 1658402"/>
                    <a:gd name="connsiteX0" fmla="*/ 329735 w 2484343"/>
                    <a:gd name="connsiteY0" fmla="*/ 694230 h 1664167"/>
                    <a:gd name="connsiteX1" fmla="*/ 62175 w 2484343"/>
                    <a:gd name="connsiteY1" fmla="*/ 4159 h 1664167"/>
                    <a:gd name="connsiteX2" fmla="*/ 1285304 w 2484343"/>
                    <a:gd name="connsiteY2" fmla="*/ 972406 h 1664167"/>
                    <a:gd name="connsiteX3" fmla="*/ 2442990 w 2484343"/>
                    <a:gd name="connsiteY3" fmla="*/ 1090174 h 1664167"/>
                    <a:gd name="connsiteX4" fmla="*/ 2044648 w 2484343"/>
                    <a:gd name="connsiteY4" fmla="*/ 1658402 h 1664167"/>
                    <a:gd name="connsiteX5" fmla="*/ 329735 w 2484343"/>
                    <a:gd name="connsiteY5" fmla="*/ 694230 h 1664167"/>
                    <a:gd name="connsiteX0" fmla="*/ 329735 w 2615982"/>
                    <a:gd name="connsiteY0" fmla="*/ 694230 h 1658402"/>
                    <a:gd name="connsiteX1" fmla="*/ 62175 w 2615982"/>
                    <a:gd name="connsiteY1" fmla="*/ 4159 h 1658402"/>
                    <a:gd name="connsiteX2" fmla="*/ 1285304 w 2615982"/>
                    <a:gd name="connsiteY2" fmla="*/ 972406 h 1658402"/>
                    <a:gd name="connsiteX3" fmla="*/ 2442990 w 2615982"/>
                    <a:gd name="connsiteY3" fmla="*/ 1090174 h 1658402"/>
                    <a:gd name="connsiteX4" fmla="*/ 2044648 w 2615982"/>
                    <a:gd name="connsiteY4" fmla="*/ 1658402 h 1658402"/>
                    <a:gd name="connsiteX5" fmla="*/ 329735 w 2615982"/>
                    <a:gd name="connsiteY5" fmla="*/ 694230 h 1658402"/>
                    <a:gd name="connsiteX0" fmla="*/ 329735 w 2647968"/>
                    <a:gd name="connsiteY0" fmla="*/ 694230 h 1658402"/>
                    <a:gd name="connsiteX1" fmla="*/ 62175 w 2647968"/>
                    <a:gd name="connsiteY1" fmla="*/ 4159 h 1658402"/>
                    <a:gd name="connsiteX2" fmla="*/ 1285304 w 2647968"/>
                    <a:gd name="connsiteY2" fmla="*/ 972406 h 1658402"/>
                    <a:gd name="connsiteX3" fmla="*/ 2442990 w 2647968"/>
                    <a:gd name="connsiteY3" fmla="*/ 1090174 h 1658402"/>
                    <a:gd name="connsiteX4" fmla="*/ 2044648 w 2647968"/>
                    <a:gd name="connsiteY4" fmla="*/ 1658402 h 1658402"/>
                    <a:gd name="connsiteX5" fmla="*/ 329735 w 2647968"/>
                    <a:gd name="connsiteY5" fmla="*/ 694230 h 1658402"/>
                    <a:gd name="connsiteX0" fmla="*/ 329735 w 2651541"/>
                    <a:gd name="connsiteY0" fmla="*/ 694230 h 1658402"/>
                    <a:gd name="connsiteX1" fmla="*/ 62175 w 2651541"/>
                    <a:gd name="connsiteY1" fmla="*/ 4159 h 1658402"/>
                    <a:gd name="connsiteX2" fmla="*/ 1285304 w 2651541"/>
                    <a:gd name="connsiteY2" fmla="*/ 972406 h 1658402"/>
                    <a:gd name="connsiteX3" fmla="*/ 2442990 w 2651541"/>
                    <a:gd name="connsiteY3" fmla="*/ 1090174 h 1658402"/>
                    <a:gd name="connsiteX4" fmla="*/ 2044648 w 2651541"/>
                    <a:gd name="connsiteY4" fmla="*/ 1658402 h 1658402"/>
                    <a:gd name="connsiteX5" fmla="*/ 329735 w 2651541"/>
                    <a:gd name="connsiteY5" fmla="*/ 694230 h 1658402"/>
                    <a:gd name="connsiteX0" fmla="*/ 329735 w 2656633"/>
                    <a:gd name="connsiteY0" fmla="*/ 694230 h 1678985"/>
                    <a:gd name="connsiteX1" fmla="*/ 62175 w 2656633"/>
                    <a:gd name="connsiteY1" fmla="*/ 4159 h 1678985"/>
                    <a:gd name="connsiteX2" fmla="*/ 1285304 w 2656633"/>
                    <a:gd name="connsiteY2" fmla="*/ 972406 h 1678985"/>
                    <a:gd name="connsiteX3" fmla="*/ 2442990 w 2656633"/>
                    <a:gd name="connsiteY3" fmla="*/ 1090174 h 1678985"/>
                    <a:gd name="connsiteX4" fmla="*/ 2623356 w 2656633"/>
                    <a:gd name="connsiteY4" fmla="*/ 1330221 h 1678985"/>
                    <a:gd name="connsiteX5" fmla="*/ 2044648 w 2656633"/>
                    <a:gd name="connsiteY5" fmla="*/ 1658402 h 1678985"/>
                    <a:gd name="connsiteX6" fmla="*/ 329735 w 2656633"/>
                    <a:gd name="connsiteY6" fmla="*/ 694230 h 1678985"/>
                    <a:gd name="connsiteX0" fmla="*/ 329735 w 2624241"/>
                    <a:gd name="connsiteY0" fmla="*/ 694230 h 1678985"/>
                    <a:gd name="connsiteX1" fmla="*/ 62175 w 2624241"/>
                    <a:gd name="connsiteY1" fmla="*/ 4159 h 1678985"/>
                    <a:gd name="connsiteX2" fmla="*/ 1285304 w 2624241"/>
                    <a:gd name="connsiteY2" fmla="*/ 972406 h 1678985"/>
                    <a:gd name="connsiteX3" fmla="*/ 2442990 w 2624241"/>
                    <a:gd name="connsiteY3" fmla="*/ 1090174 h 1678985"/>
                    <a:gd name="connsiteX4" fmla="*/ 2623356 w 2624241"/>
                    <a:gd name="connsiteY4" fmla="*/ 1330221 h 1678985"/>
                    <a:gd name="connsiteX5" fmla="*/ 2044648 w 2624241"/>
                    <a:gd name="connsiteY5" fmla="*/ 1658402 h 1678985"/>
                    <a:gd name="connsiteX6" fmla="*/ 329735 w 2624241"/>
                    <a:gd name="connsiteY6" fmla="*/ 694230 h 1678985"/>
                    <a:gd name="connsiteX0" fmla="*/ 329735 w 2623356"/>
                    <a:gd name="connsiteY0" fmla="*/ 694230 h 1678985"/>
                    <a:gd name="connsiteX1" fmla="*/ 62175 w 2623356"/>
                    <a:gd name="connsiteY1" fmla="*/ 4159 h 1678985"/>
                    <a:gd name="connsiteX2" fmla="*/ 1285304 w 2623356"/>
                    <a:gd name="connsiteY2" fmla="*/ 972406 h 1678985"/>
                    <a:gd name="connsiteX3" fmla="*/ 2272560 w 2623356"/>
                    <a:gd name="connsiteY3" fmla="*/ 1098115 h 1678985"/>
                    <a:gd name="connsiteX4" fmla="*/ 2623356 w 2623356"/>
                    <a:gd name="connsiteY4" fmla="*/ 1330221 h 1678985"/>
                    <a:gd name="connsiteX5" fmla="*/ 2044648 w 2623356"/>
                    <a:gd name="connsiteY5" fmla="*/ 1658402 h 1678985"/>
                    <a:gd name="connsiteX6" fmla="*/ 329735 w 2623356"/>
                    <a:gd name="connsiteY6" fmla="*/ 694230 h 1678985"/>
                    <a:gd name="connsiteX0" fmla="*/ 329735 w 2623356"/>
                    <a:gd name="connsiteY0" fmla="*/ 694230 h 1678985"/>
                    <a:gd name="connsiteX1" fmla="*/ 62175 w 2623356"/>
                    <a:gd name="connsiteY1" fmla="*/ 4159 h 1678985"/>
                    <a:gd name="connsiteX2" fmla="*/ 1285304 w 2623356"/>
                    <a:gd name="connsiteY2" fmla="*/ 972406 h 1678985"/>
                    <a:gd name="connsiteX3" fmla="*/ 2272560 w 2623356"/>
                    <a:gd name="connsiteY3" fmla="*/ 1098115 h 1678985"/>
                    <a:gd name="connsiteX4" fmla="*/ 2623356 w 2623356"/>
                    <a:gd name="connsiteY4" fmla="*/ 1330221 h 1678985"/>
                    <a:gd name="connsiteX5" fmla="*/ 2044648 w 2623356"/>
                    <a:gd name="connsiteY5" fmla="*/ 1658402 h 1678985"/>
                    <a:gd name="connsiteX6" fmla="*/ 329735 w 2623356"/>
                    <a:gd name="connsiteY6" fmla="*/ 694230 h 1678985"/>
                    <a:gd name="connsiteX0" fmla="*/ 329735 w 2623356"/>
                    <a:gd name="connsiteY0" fmla="*/ 694230 h 1658402"/>
                    <a:gd name="connsiteX1" fmla="*/ 62175 w 2623356"/>
                    <a:gd name="connsiteY1" fmla="*/ 4159 h 1658402"/>
                    <a:gd name="connsiteX2" fmla="*/ 1285304 w 2623356"/>
                    <a:gd name="connsiteY2" fmla="*/ 972406 h 1658402"/>
                    <a:gd name="connsiteX3" fmla="*/ 2272560 w 2623356"/>
                    <a:gd name="connsiteY3" fmla="*/ 1098115 h 1658402"/>
                    <a:gd name="connsiteX4" fmla="*/ 2623356 w 2623356"/>
                    <a:gd name="connsiteY4" fmla="*/ 1330221 h 1658402"/>
                    <a:gd name="connsiteX5" fmla="*/ 2044648 w 2623356"/>
                    <a:gd name="connsiteY5" fmla="*/ 1658402 h 1658402"/>
                    <a:gd name="connsiteX6" fmla="*/ 329735 w 2623356"/>
                    <a:gd name="connsiteY6" fmla="*/ 694230 h 1658402"/>
                    <a:gd name="connsiteX0" fmla="*/ 329735 w 2623356"/>
                    <a:gd name="connsiteY0" fmla="*/ 694230 h 1658402"/>
                    <a:gd name="connsiteX1" fmla="*/ 62175 w 2623356"/>
                    <a:gd name="connsiteY1" fmla="*/ 4159 h 1658402"/>
                    <a:gd name="connsiteX2" fmla="*/ 1285304 w 2623356"/>
                    <a:gd name="connsiteY2" fmla="*/ 972406 h 1658402"/>
                    <a:gd name="connsiteX3" fmla="*/ 2272560 w 2623356"/>
                    <a:gd name="connsiteY3" fmla="*/ 1098115 h 1658402"/>
                    <a:gd name="connsiteX4" fmla="*/ 2623356 w 2623356"/>
                    <a:gd name="connsiteY4" fmla="*/ 1330221 h 1658402"/>
                    <a:gd name="connsiteX5" fmla="*/ 2044648 w 2623356"/>
                    <a:gd name="connsiteY5" fmla="*/ 1658402 h 1658402"/>
                    <a:gd name="connsiteX6" fmla="*/ 329735 w 2623356"/>
                    <a:gd name="connsiteY6" fmla="*/ 694230 h 1658402"/>
                    <a:gd name="connsiteX0" fmla="*/ 329735 w 2623356"/>
                    <a:gd name="connsiteY0" fmla="*/ 694230 h 1658402"/>
                    <a:gd name="connsiteX1" fmla="*/ 62175 w 2623356"/>
                    <a:gd name="connsiteY1" fmla="*/ 4159 h 1658402"/>
                    <a:gd name="connsiteX2" fmla="*/ 1285304 w 2623356"/>
                    <a:gd name="connsiteY2" fmla="*/ 972406 h 1658402"/>
                    <a:gd name="connsiteX3" fmla="*/ 2272560 w 2623356"/>
                    <a:gd name="connsiteY3" fmla="*/ 1098115 h 1658402"/>
                    <a:gd name="connsiteX4" fmla="*/ 2623356 w 2623356"/>
                    <a:gd name="connsiteY4" fmla="*/ 1330221 h 1658402"/>
                    <a:gd name="connsiteX5" fmla="*/ 2044648 w 2623356"/>
                    <a:gd name="connsiteY5" fmla="*/ 1658402 h 1658402"/>
                    <a:gd name="connsiteX6" fmla="*/ 329735 w 2623356"/>
                    <a:gd name="connsiteY6" fmla="*/ 694230 h 1658402"/>
                    <a:gd name="connsiteX0" fmla="*/ 340531 w 2634152"/>
                    <a:gd name="connsiteY0" fmla="*/ 696077 h 1660249"/>
                    <a:gd name="connsiteX1" fmla="*/ 72971 w 2634152"/>
                    <a:gd name="connsiteY1" fmla="*/ 6006 h 1660249"/>
                    <a:gd name="connsiteX2" fmla="*/ 1296100 w 2634152"/>
                    <a:gd name="connsiteY2" fmla="*/ 974253 h 1660249"/>
                    <a:gd name="connsiteX3" fmla="*/ 2283356 w 2634152"/>
                    <a:gd name="connsiteY3" fmla="*/ 1099962 h 1660249"/>
                    <a:gd name="connsiteX4" fmla="*/ 2634152 w 2634152"/>
                    <a:gd name="connsiteY4" fmla="*/ 1332068 h 1660249"/>
                    <a:gd name="connsiteX5" fmla="*/ 2055444 w 2634152"/>
                    <a:gd name="connsiteY5" fmla="*/ 1660249 h 1660249"/>
                    <a:gd name="connsiteX6" fmla="*/ 340531 w 2634152"/>
                    <a:gd name="connsiteY6" fmla="*/ 696077 h 1660249"/>
                    <a:gd name="connsiteX0" fmla="*/ 340531 w 2634152"/>
                    <a:gd name="connsiteY0" fmla="*/ 696077 h 1660249"/>
                    <a:gd name="connsiteX1" fmla="*/ 72971 w 2634152"/>
                    <a:gd name="connsiteY1" fmla="*/ 6006 h 1660249"/>
                    <a:gd name="connsiteX2" fmla="*/ 1296100 w 2634152"/>
                    <a:gd name="connsiteY2" fmla="*/ 974253 h 1660249"/>
                    <a:gd name="connsiteX3" fmla="*/ 2283356 w 2634152"/>
                    <a:gd name="connsiteY3" fmla="*/ 1099962 h 1660249"/>
                    <a:gd name="connsiteX4" fmla="*/ 2634152 w 2634152"/>
                    <a:gd name="connsiteY4" fmla="*/ 1332068 h 1660249"/>
                    <a:gd name="connsiteX5" fmla="*/ 2055444 w 2634152"/>
                    <a:gd name="connsiteY5" fmla="*/ 1660249 h 1660249"/>
                    <a:gd name="connsiteX6" fmla="*/ 340531 w 2634152"/>
                    <a:gd name="connsiteY6" fmla="*/ 696077 h 166024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6692 w 2640313"/>
                    <a:gd name="connsiteY0" fmla="*/ 742488 h 1696950"/>
                    <a:gd name="connsiteX1" fmla="*/ 71205 w 2640313"/>
                    <a:gd name="connsiteY1" fmla="*/ 5146 h 1696950"/>
                    <a:gd name="connsiteX2" fmla="*/ 1302261 w 2640313"/>
                    <a:gd name="connsiteY2" fmla="*/ 1020664 h 1696950"/>
                    <a:gd name="connsiteX3" fmla="*/ 2289517 w 2640313"/>
                    <a:gd name="connsiteY3" fmla="*/ 1146373 h 1696950"/>
                    <a:gd name="connsiteX4" fmla="*/ 2640313 w 2640313"/>
                    <a:gd name="connsiteY4" fmla="*/ 1378479 h 1696950"/>
                    <a:gd name="connsiteX5" fmla="*/ 2055983 w 2640313"/>
                    <a:gd name="connsiteY5" fmla="*/ 1696950 h 1696950"/>
                    <a:gd name="connsiteX6" fmla="*/ 346692 w 2640313"/>
                    <a:gd name="connsiteY6" fmla="*/ 742488 h 1696950"/>
                    <a:gd name="connsiteX0" fmla="*/ 346692 w 2640313"/>
                    <a:gd name="connsiteY0" fmla="*/ 742488 h 1696950"/>
                    <a:gd name="connsiteX1" fmla="*/ 71205 w 2640313"/>
                    <a:gd name="connsiteY1" fmla="*/ 5146 h 1696950"/>
                    <a:gd name="connsiteX2" fmla="*/ 1302261 w 2640313"/>
                    <a:gd name="connsiteY2" fmla="*/ 1020664 h 1696950"/>
                    <a:gd name="connsiteX3" fmla="*/ 2289517 w 2640313"/>
                    <a:gd name="connsiteY3" fmla="*/ 1146373 h 1696950"/>
                    <a:gd name="connsiteX4" fmla="*/ 2640313 w 2640313"/>
                    <a:gd name="connsiteY4" fmla="*/ 1378479 h 1696950"/>
                    <a:gd name="connsiteX5" fmla="*/ 2055983 w 2640313"/>
                    <a:gd name="connsiteY5" fmla="*/ 1696950 h 1696950"/>
                    <a:gd name="connsiteX6" fmla="*/ 346692 w 2640313"/>
                    <a:gd name="connsiteY6" fmla="*/ 742488 h 1696950"/>
                    <a:gd name="connsiteX0" fmla="*/ 358177 w 2651798"/>
                    <a:gd name="connsiteY0" fmla="*/ 742401 h 1696863"/>
                    <a:gd name="connsiteX1" fmla="*/ 82690 w 2651798"/>
                    <a:gd name="connsiteY1" fmla="*/ 5059 h 1696863"/>
                    <a:gd name="connsiteX2" fmla="*/ 1313746 w 2651798"/>
                    <a:gd name="connsiteY2" fmla="*/ 1020577 h 1696863"/>
                    <a:gd name="connsiteX3" fmla="*/ 2301002 w 2651798"/>
                    <a:gd name="connsiteY3" fmla="*/ 1146286 h 1696863"/>
                    <a:gd name="connsiteX4" fmla="*/ 2651798 w 2651798"/>
                    <a:gd name="connsiteY4" fmla="*/ 1378392 h 1696863"/>
                    <a:gd name="connsiteX5" fmla="*/ 2067468 w 2651798"/>
                    <a:gd name="connsiteY5" fmla="*/ 1696863 h 1696863"/>
                    <a:gd name="connsiteX6" fmla="*/ 358177 w 2651798"/>
                    <a:gd name="connsiteY6" fmla="*/ 742401 h 1696863"/>
                    <a:gd name="connsiteX0" fmla="*/ 289372 w 2582993"/>
                    <a:gd name="connsiteY0" fmla="*/ 737342 h 1691804"/>
                    <a:gd name="connsiteX1" fmla="*/ 13885 w 2582993"/>
                    <a:gd name="connsiteY1" fmla="*/ 0 h 1691804"/>
                    <a:gd name="connsiteX2" fmla="*/ 1244941 w 2582993"/>
                    <a:gd name="connsiteY2" fmla="*/ 1015518 h 1691804"/>
                    <a:gd name="connsiteX3" fmla="*/ 2232197 w 2582993"/>
                    <a:gd name="connsiteY3" fmla="*/ 1141227 h 1691804"/>
                    <a:gd name="connsiteX4" fmla="*/ 2582993 w 2582993"/>
                    <a:gd name="connsiteY4" fmla="*/ 1373333 h 1691804"/>
                    <a:gd name="connsiteX5" fmla="*/ 1998663 w 2582993"/>
                    <a:gd name="connsiteY5" fmla="*/ 1691804 h 1691804"/>
                    <a:gd name="connsiteX6" fmla="*/ 289372 w 2582993"/>
                    <a:gd name="connsiteY6" fmla="*/ 737342 h 1691804"/>
                    <a:gd name="connsiteX0" fmla="*/ 294936 w 2588557"/>
                    <a:gd name="connsiteY0" fmla="*/ 737342 h 1691804"/>
                    <a:gd name="connsiteX1" fmla="*/ 19449 w 2588557"/>
                    <a:gd name="connsiteY1" fmla="*/ 0 h 1691804"/>
                    <a:gd name="connsiteX2" fmla="*/ 1250505 w 2588557"/>
                    <a:gd name="connsiteY2" fmla="*/ 1015518 h 1691804"/>
                    <a:gd name="connsiteX3" fmla="*/ 2237761 w 2588557"/>
                    <a:gd name="connsiteY3" fmla="*/ 1141227 h 1691804"/>
                    <a:gd name="connsiteX4" fmla="*/ 2588557 w 2588557"/>
                    <a:gd name="connsiteY4" fmla="*/ 1373333 h 1691804"/>
                    <a:gd name="connsiteX5" fmla="*/ 2004227 w 2588557"/>
                    <a:gd name="connsiteY5" fmla="*/ 1691804 h 1691804"/>
                    <a:gd name="connsiteX6" fmla="*/ 294936 w 2588557"/>
                    <a:gd name="connsiteY6" fmla="*/ 737342 h 1691804"/>
                    <a:gd name="connsiteX0" fmla="*/ 293463 w 2587084"/>
                    <a:gd name="connsiteY0" fmla="*/ 737342 h 1691804"/>
                    <a:gd name="connsiteX1" fmla="*/ 17976 w 2587084"/>
                    <a:gd name="connsiteY1" fmla="*/ 0 h 1691804"/>
                    <a:gd name="connsiteX2" fmla="*/ 1249032 w 2587084"/>
                    <a:gd name="connsiteY2" fmla="*/ 1015518 h 1691804"/>
                    <a:gd name="connsiteX3" fmla="*/ 2236288 w 2587084"/>
                    <a:gd name="connsiteY3" fmla="*/ 1141227 h 1691804"/>
                    <a:gd name="connsiteX4" fmla="*/ 2587084 w 2587084"/>
                    <a:gd name="connsiteY4" fmla="*/ 1373333 h 1691804"/>
                    <a:gd name="connsiteX5" fmla="*/ 2002754 w 2587084"/>
                    <a:gd name="connsiteY5" fmla="*/ 1691804 h 1691804"/>
                    <a:gd name="connsiteX6" fmla="*/ 293463 w 2587084"/>
                    <a:gd name="connsiteY6" fmla="*/ 737342 h 1691804"/>
                    <a:gd name="connsiteX0" fmla="*/ 302993 w 2596614"/>
                    <a:gd name="connsiteY0" fmla="*/ 737342 h 1691804"/>
                    <a:gd name="connsiteX1" fmla="*/ 27506 w 2596614"/>
                    <a:gd name="connsiteY1" fmla="*/ 0 h 1691804"/>
                    <a:gd name="connsiteX2" fmla="*/ 1258562 w 2596614"/>
                    <a:gd name="connsiteY2" fmla="*/ 1015518 h 1691804"/>
                    <a:gd name="connsiteX3" fmla="*/ 2245818 w 2596614"/>
                    <a:gd name="connsiteY3" fmla="*/ 1141227 h 1691804"/>
                    <a:gd name="connsiteX4" fmla="*/ 2596614 w 2596614"/>
                    <a:gd name="connsiteY4" fmla="*/ 1373333 h 1691804"/>
                    <a:gd name="connsiteX5" fmla="*/ 2012284 w 2596614"/>
                    <a:gd name="connsiteY5" fmla="*/ 1691804 h 1691804"/>
                    <a:gd name="connsiteX6" fmla="*/ 302993 w 2596614"/>
                    <a:gd name="connsiteY6" fmla="*/ 737342 h 1691804"/>
                    <a:gd name="connsiteX0" fmla="*/ 302993 w 2596614"/>
                    <a:gd name="connsiteY0" fmla="*/ 737342 h 1691804"/>
                    <a:gd name="connsiteX1" fmla="*/ 27506 w 2596614"/>
                    <a:gd name="connsiteY1" fmla="*/ 0 h 1691804"/>
                    <a:gd name="connsiteX2" fmla="*/ 1258562 w 2596614"/>
                    <a:gd name="connsiteY2" fmla="*/ 1015518 h 1691804"/>
                    <a:gd name="connsiteX3" fmla="*/ 2245818 w 2596614"/>
                    <a:gd name="connsiteY3" fmla="*/ 1141227 h 1691804"/>
                    <a:gd name="connsiteX4" fmla="*/ 2596614 w 2596614"/>
                    <a:gd name="connsiteY4" fmla="*/ 1373333 h 1691804"/>
                    <a:gd name="connsiteX5" fmla="*/ 2012284 w 2596614"/>
                    <a:gd name="connsiteY5" fmla="*/ 1691804 h 1691804"/>
                    <a:gd name="connsiteX6" fmla="*/ 302993 w 2596614"/>
                    <a:gd name="connsiteY6" fmla="*/ 737342 h 1691804"/>
                    <a:gd name="connsiteX0" fmla="*/ 320931 w 2614552"/>
                    <a:gd name="connsiteY0" fmla="*/ 755993 h 1710455"/>
                    <a:gd name="connsiteX1" fmla="*/ 21679 w 2614552"/>
                    <a:gd name="connsiteY1" fmla="*/ 0 h 1710455"/>
                    <a:gd name="connsiteX2" fmla="*/ 1276500 w 2614552"/>
                    <a:gd name="connsiteY2" fmla="*/ 1034169 h 1710455"/>
                    <a:gd name="connsiteX3" fmla="*/ 2263756 w 2614552"/>
                    <a:gd name="connsiteY3" fmla="*/ 1159878 h 1710455"/>
                    <a:gd name="connsiteX4" fmla="*/ 2614552 w 2614552"/>
                    <a:gd name="connsiteY4" fmla="*/ 1391984 h 1710455"/>
                    <a:gd name="connsiteX5" fmla="*/ 2030222 w 2614552"/>
                    <a:gd name="connsiteY5" fmla="*/ 1710455 h 1710455"/>
                    <a:gd name="connsiteX6" fmla="*/ 320931 w 2614552"/>
                    <a:gd name="connsiteY6" fmla="*/ 755993 h 1710455"/>
                    <a:gd name="connsiteX0" fmla="*/ 677798 w 2971419"/>
                    <a:gd name="connsiteY0" fmla="*/ 701826 h 1656288"/>
                    <a:gd name="connsiteX1" fmla="*/ 2524 w 2971419"/>
                    <a:gd name="connsiteY1" fmla="*/ 0 h 1656288"/>
                    <a:gd name="connsiteX2" fmla="*/ 1633367 w 2971419"/>
                    <a:gd name="connsiteY2" fmla="*/ 980002 h 1656288"/>
                    <a:gd name="connsiteX3" fmla="*/ 2620623 w 2971419"/>
                    <a:gd name="connsiteY3" fmla="*/ 1105711 h 1656288"/>
                    <a:gd name="connsiteX4" fmla="*/ 2971419 w 2971419"/>
                    <a:gd name="connsiteY4" fmla="*/ 1337817 h 1656288"/>
                    <a:gd name="connsiteX5" fmla="*/ 2387089 w 2971419"/>
                    <a:gd name="connsiteY5" fmla="*/ 1656288 h 1656288"/>
                    <a:gd name="connsiteX6" fmla="*/ 677798 w 2971419"/>
                    <a:gd name="connsiteY6" fmla="*/ 701826 h 1656288"/>
                    <a:gd name="connsiteX0" fmla="*/ 677798 w 2971419"/>
                    <a:gd name="connsiteY0" fmla="*/ 701826 h 1656288"/>
                    <a:gd name="connsiteX1" fmla="*/ 2524 w 2971419"/>
                    <a:gd name="connsiteY1" fmla="*/ 0 h 1656288"/>
                    <a:gd name="connsiteX2" fmla="*/ 1633367 w 2971419"/>
                    <a:gd name="connsiteY2" fmla="*/ 980002 h 1656288"/>
                    <a:gd name="connsiteX3" fmla="*/ 2620623 w 2971419"/>
                    <a:gd name="connsiteY3" fmla="*/ 1105711 h 1656288"/>
                    <a:gd name="connsiteX4" fmla="*/ 2971419 w 2971419"/>
                    <a:gd name="connsiteY4" fmla="*/ 1337817 h 1656288"/>
                    <a:gd name="connsiteX5" fmla="*/ 2387089 w 2971419"/>
                    <a:gd name="connsiteY5" fmla="*/ 1656288 h 1656288"/>
                    <a:gd name="connsiteX6" fmla="*/ 677798 w 2971419"/>
                    <a:gd name="connsiteY6" fmla="*/ 701826 h 1656288"/>
                    <a:gd name="connsiteX0" fmla="*/ 675274 w 2968895"/>
                    <a:gd name="connsiteY0" fmla="*/ 701826 h 1656288"/>
                    <a:gd name="connsiteX1" fmla="*/ 0 w 2968895"/>
                    <a:gd name="connsiteY1" fmla="*/ 0 h 1656288"/>
                    <a:gd name="connsiteX2" fmla="*/ 1630843 w 2968895"/>
                    <a:gd name="connsiteY2" fmla="*/ 980002 h 1656288"/>
                    <a:gd name="connsiteX3" fmla="*/ 2618099 w 2968895"/>
                    <a:gd name="connsiteY3" fmla="*/ 1105711 h 1656288"/>
                    <a:gd name="connsiteX4" fmla="*/ 2968895 w 2968895"/>
                    <a:gd name="connsiteY4" fmla="*/ 1337817 h 1656288"/>
                    <a:gd name="connsiteX5" fmla="*/ 2384565 w 2968895"/>
                    <a:gd name="connsiteY5" fmla="*/ 1656288 h 1656288"/>
                    <a:gd name="connsiteX6" fmla="*/ 675274 w 2968895"/>
                    <a:gd name="connsiteY6" fmla="*/ 701826 h 1656288"/>
                    <a:gd name="connsiteX0" fmla="*/ 675274 w 2968895"/>
                    <a:gd name="connsiteY0" fmla="*/ 701826 h 1656288"/>
                    <a:gd name="connsiteX1" fmla="*/ 0 w 2968895"/>
                    <a:gd name="connsiteY1" fmla="*/ 0 h 1656288"/>
                    <a:gd name="connsiteX2" fmla="*/ 1630843 w 2968895"/>
                    <a:gd name="connsiteY2" fmla="*/ 980002 h 1656288"/>
                    <a:gd name="connsiteX3" fmla="*/ 2618099 w 2968895"/>
                    <a:gd name="connsiteY3" fmla="*/ 1105711 h 1656288"/>
                    <a:gd name="connsiteX4" fmla="*/ 2968895 w 2968895"/>
                    <a:gd name="connsiteY4" fmla="*/ 1337817 h 1656288"/>
                    <a:gd name="connsiteX5" fmla="*/ 2384565 w 2968895"/>
                    <a:gd name="connsiteY5" fmla="*/ 1656288 h 1656288"/>
                    <a:gd name="connsiteX6" fmla="*/ 675274 w 2968895"/>
                    <a:gd name="connsiteY6" fmla="*/ 701826 h 1656288"/>
                    <a:gd name="connsiteX0" fmla="*/ 675274 w 2968895"/>
                    <a:gd name="connsiteY0" fmla="*/ 701826 h 1656288"/>
                    <a:gd name="connsiteX1" fmla="*/ 0 w 2968895"/>
                    <a:gd name="connsiteY1" fmla="*/ 0 h 1656288"/>
                    <a:gd name="connsiteX2" fmla="*/ 1630843 w 2968895"/>
                    <a:gd name="connsiteY2" fmla="*/ 980002 h 1656288"/>
                    <a:gd name="connsiteX3" fmla="*/ 2524391 w 2968895"/>
                    <a:gd name="connsiteY3" fmla="*/ 1146443 h 1656288"/>
                    <a:gd name="connsiteX4" fmla="*/ 2968895 w 2968895"/>
                    <a:gd name="connsiteY4" fmla="*/ 1337817 h 1656288"/>
                    <a:gd name="connsiteX5" fmla="*/ 2384565 w 2968895"/>
                    <a:gd name="connsiteY5" fmla="*/ 1656288 h 1656288"/>
                    <a:gd name="connsiteX6" fmla="*/ 675274 w 2968895"/>
                    <a:gd name="connsiteY6" fmla="*/ 701826 h 1656288"/>
                    <a:gd name="connsiteX0" fmla="*/ 675274 w 2968895"/>
                    <a:gd name="connsiteY0" fmla="*/ 701826 h 1581983"/>
                    <a:gd name="connsiteX1" fmla="*/ 0 w 2968895"/>
                    <a:gd name="connsiteY1" fmla="*/ 0 h 1581983"/>
                    <a:gd name="connsiteX2" fmla="*/ 1630843 w 2968895"/>
                    <a:gd name="connsiteY2" fmla="*/ 980002 h 1581983"/>
                    <a:gd name="connsiteX3" fmla="*/ 2524391 w 2968895"/>
                    <a:gd name="connsiteY3" fmla="*/ 1146443 h 1581983"/>
                    <a:gd name="connsiteX4" fmla="*/ 2968895 w 2968895"/>
                    <a:gd name="connsiteY4" fmla="*/ 1337817 h 1581983"/>
                    <a:gd name="connsiteX5" fmla="*/ 2357972 w 2968895"/>
                    <a:gd name="connsiteY5" fmla="*/ 1581983 h 1581983"/>
                    <a:gd name="connsiteX6" fmla="*/ 675274 w 2968895"/>
                    <a:gd name="connsiteY6" fmla="*/ 701826 h 1581983"/>
                    <a:gd name="connsiteX0" fmla="*/ 675274 w 2787373"/>
                    <a:gd name="connsiteY0" fmla="*/ 701826 h 1581983"/>
                    <a:gd name="connsiteX1" fmla="*/ 0 w 2787373"/>
                    <a:gd name="connsiteY1" fmla="*/ 0 h 1581983"/>
                    <a:gd name="connsiteX2" fmla="*/ 1630843 w 2787373"/>
                    <a:gd name="connsiteY2" fmla="*/ 980002 h 1581983"/>
                    <a:gd name="connsiteX3" fmla="*/ 2524391 w 2787373"/>
                    <a:gd name="connsiteY3" fmla="*/ 1146443 h 1581983"/>
                    <a:gd name="connsiteX4" fmla="*/ 2783359 w 2787373"/>
                    <a:gd name="connsiteY4" fmla="*/ 1488719 h 1581983"/>
                    <a:gd name="connsiteX5" fmla="*/ 2357972 w 2787373"/>
                    <a:gd name="connsiteY5" fmla="*/ 1581983 h 1581983"/>
                    <a:gd name="connsiteX6" fmla="*/ 675274 w 2787373"/>
                    <a:gd name="connsiteY6" fmla="*/ 701826 h 1581983"/>
                    <a:gd name="connsiteX0" fmla="*/ 675274 w 2606990"/>
                    <a:gd name="connsiteY0" fmla="*/ 701826 h 1590897"/>
                    <a:gd name="connsiteX1" fmla="*/ 0 w 2606990"/>
                    <a:gd name="connsiteY1" fmla="*/ 0 h 1590897"/>
                    <a:gd name="connsiteX2" fmla="*/ 1630843 w 2606990"/>
                    <a:gd name="connsiteY2" fmla="*/ 980002 h 1590897"/>
                    <a:gd name="connsiteX3" fmla="*/ 2524391 w 2606990"/>
                    <a:gd name="connsiteY3" fmla="*/ 1146443 h 1590897"/>
                    <a:gd name="connsiteX4" fmla="*/ 2357972 w 2606990"/>
                    <a:gd name="connsiteY4" fmla="*/ 1581983 h 1590897"/>
                    <a:gd name="connsiteX5" fmla="*/ 675274 w 2606990"/>
                    <a:gd name="connsiteY5" fmla="*/ 701826 h 1590897"/>
                    <a:gd name="connsiteX0" fmla="*/ 675274 w 2789308"/>
                    <a:gd name="connsiteY0" fmla="*/ 701826 h 1595659"/>
                    <a:gd name="connsiteX1" fmla="*/ 0 w 2789308"/>
                    <a:gd name="connsiteY1" fmla="*/ 0 h 1595659"/>
                    <a:gd name="connsiteX2" fmla="*/ 1630843 w 2789308"/>
                    <a:gd name="connsiteY2" fmla="*/ 980002 h 1595659"/>
                    <a:gd name="connsiteX3" fmla="*/ 2524391 w 2789308"/>
                    <a:gd name="connsiteY3" fmla="*/ 1146443 h 1595659"/>
                    <a:gd name="connsiteX4" fmla="*/ 2357972 w 2789308"/>
                    <a:gd name="connsiteY4" fmla="*/ 1581983 h 1595659"/>
                    <a:gd name="connsiteX5" fmla="*/ 675274 w 2789308"/>
                    <a:gd name="connsiteY5" fmla="*/ 701826 h 1595659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30843 w 2809991"/>
                    <a:gd name="connsiteY2" fmla="*/ 980002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30843 w 2809991"/>
                    <a:gd name="connsiteY2" fmla="*/ 980002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787220"/>
                    <a:gd name="connsiteY0" fmla="*/ 701826 h 1605687"/>
                    <a:gd name="connsiteX1" fmla="*/ 0 w 2787220"/>
                    <a:gd name="connsiteY1" fmla="*/ 0 h 1605687"/>
                    <a:gd name="connsiteX2" fmla="*/ 1667413 w 2787220"/>
                    <a:gd name="connsiteY2" fmla="*/ 839213 h 1605687"/>
                    <a:gd name="connsiteX3" fmla="*/ 2524391 w 2787220"/>
                    <a:gd name="connsiteY3" fmla="*/ 1146443 h 1605687"/>
                    <a:gd name="connsiteX4" fmla="*/ 2357972 w 2787220"/>
                    <a:gd name="connsiteY4" fmla="*/ 1581983 h 1605687"/>
                    <a:gd name="connsiteX5" fmla="*/ 675274 w 2787220"/>
                    <a:gd name="connsiteY5" fmla="*/ 701826 h 1605687"/>
                    <a:gd name="connsiteX0" fmla="*/ 675274 w 2817152"/>
                    <a:gd name="connsiteY0" fmla="*/ 701826 h 1602821"/>
                    <a:gd name="connsiteX1" fmla="*/ 0 w 2817152"/>
                    <a:gd name="connsiteY1" fmla="*/ 0 h 1602821"/>
                    <a:gd name="connsiteX2" fmla="*/ 1667413 w 2817152"/>
                    <a:gd name="connsiteY2" fmla="*/ 839213 h 1602821"/>
                    <a:gd name="connsiteX3" fmla="*/ 2524391 w 2817152"/>
                    <a:gd name="connsiteY3" fmla="*/ 1146443 h 1602821"/>
                    <a:gd name="connsiteX4" fmla="*/ 2357972 w 2817152"/>
                    <a:gd name="connsiteY4" fmla="*/ 1581983 h 1602821"/>
                    <a:gd name="connsiteX5" fmla="*/ 675274 w 2817152"/>
                    <a:gd name="connsiteY5" fmla="*/ 701826 h 1602821"/>
                    <a:gd name="connsiteX0" fmla="*/ 675274 w 2813862"/>
                    <a:gd name="connsiteY0" fmla="*/ 701826 h 1628960"/>
                    <a:gd name="connsiteX1" fmla="*/ 0 w 2813862"/>
                    <a:gd name="connsiteY1" fmla="*/ 0 h 1628960"/>
                    <a:gd name="connsiteX2" fmla="*/ 1667413 w 2813862"/>
                    <a:gd name="connsiteY2" fmla="*/ 839213 h 1628960"/>
                    <a:gd name="connsiteX3" fmla="*/ 2524391 w 2813862"/>
                    <a:gd name="connsiteY3" fmla="*/ 1146443 h 1628960"/>
                    <a:gd name="connsiteX4" fmla="*/ 2348188 w 2813862"/>
                    <a:gd name="connsiteY4" fmla="*/ 1609653 h 1628960"/>
                    <a:gd name="connsiteX5" fmla="*/ 675274 w 2813862"/>
                    <a:gd name="connsiteY5" fmla="*/ 701826 h 1628960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  <a:gd name="connsiteX0" fmla="*/ 734074 w 2869469"/>
                    <a:gd name="connsiteY0" fmla="*/ 695466 h 1611079"/>
                    <a:gd name="connsiteX1" fmla="*/ 0 w 2869469"/>
                    <a:gd name="connsiteY1" fmla="*/ 0 h 1611079"/>
                    <a:gd name="connsiteX2" fmla="*/ 1726213 w 2869469"/>
                    <a:gd name="connsiteY2" fmla="*/ 832853 h 1611079"/>
                    <a:gd name="connsiteX3" fmla="*/ 2583191 w 2869469"/>
                    <a:gd name="connsiteY3" fmla="*/ 1140083 h 1611079"/>
                    <a:gd name="connsiteX4" fmla="*/ 2406988 w 2869469"/>
                    <a:gd name="connsiteY4" fmla="*/ 1603293 h 1611079"/>
                    <a:gd name="connsiteX5" fmla="*/ 734074 w 2869469"/>
                    <a:gd name="connsiteY5" fmla="*/ 695466 h 1611079"/>
                    <a:gd name="connsiteX0" fmla="*/ 734074 w 2834339"/>
                    <a:gd name="connsiteY0" fmla="*/ 695466 h 1552091"/>
                    <a:gd name="connsiteX1" fmla="*/ 0 w 2834339"/>
                    <a:gd name="connsiteY1" fmla="*/ 0 h 1552091"/>
                    <a:gd name="connsiteX2" fmla="*/ 1726213 w 2834339"/>
                    <a:gd name="connsiteY2" fmla="*/ 832853 h 1552091"/>
                    <a:gd name="connsiteX3" fmla="*/ 2583191 w 2834339"/>
                    <a:gd name="connsiteY3" fmla="*/ 1140083 h 1552091"/>
                    <a:gd name="connsiteX4" fmla="*/ 2287934 w 2834339"/>
                    <a:gd name="connsiteY4" fmla="*/ 1542298 h 1552091"/>
                    <a:gd name="connsiteX5" fmla="*/ 734074 w 2834339"/>
                    <a:gd name="connsiteY5" fmla="*/ 695466 h 1552091"/>
                    <a:gd name="connsiteX0" fmla="*/ 734074 w 2820835"/>
                    <a:gd name="connsiteY0" fmla="*/ 695466 h 1551986"/>
                    <a:gd name="connsiteX1" fmla="*/ 0 w 2820835"/>
                    <a:gd name="connsiteY1" fmla="*/ 0 h 1551986"/>
                    <a:gd name="connsiteX2" fmla="*/ 1726213 w 2820835"/>
                    <a:gd name="connsiteY2" fmla="*/ 832853 h 1551986"/>
                    <a:gd name="connsiteX3" fmla="*/ 2564725 w 2820835"/>
                    <a:gd name="connsiteY3" fmla="*/ 1137463 h 1551986"/>
                    <a:gd name="connsiteX4" fmla="*/ 2287934 w 2820835"/>
                    <a:gd name="connsiteY4" fmla="*/ 1542298 h 1551986"/>
                    <a:gd name="connsiteX5" fmla="*/ 734074 w 2820835"/>
                    <a:gd name="connsiteY5" fmla="*/ 695466 h 1551986"/>
                    <a:gd name="connsiteX0" fmla="*/ 734074 w 2766781"/>
                    <a:gd name="connsiteY0" fmla="*/ 695466 h 1551619"/>
                    <a:gd name="connsiteX1" fmla="*/ 0 w 2766781"/>
                    <a:gd name="connsiteY1" fmla="*/ 0 h 1551619"/>
                    <a:gd name="connsiteX2" fmla="*/ 1726213 w 2766781"/>
                    <a:gd name="connsiteY2" fmla="*/ 832853 h 1551619"/>
                    <a:gd name="connsiteX3" fmla="*/ 2564725 w 2766781"/>
                    <a:gd name="connsiteY3" fmla="*/ 1137463 h 1551619"/>
                    <a:gd name="connsiteX4" fmla="*/ 2287934 w 2766781"/>
                    <a:gd name="connsiteY4" fmla="*/ 1542298 h 1551619"/>
                    <a:gd name="connsiteX5" fmla="*/ 734074 w 2766781"/>
                    <a:gd name="connsiteY5" fmla="*/ 695466 h 1551619"/>
                    <a:gd name="connsiteX0" fmla="*/ 734074 w 2766781"/>
                    <a:gd name="connsiteY0" fmla="*/ 695466 h 1551619"/>
                    <a:gd name="connsiteX1" fmla="*/ 0 w 2766781"/>
                    <a:gd name="connsiteY1" fmla="*/ 0 h 1551619"/>
                    <a:gd name="connsiteX2" fmla="*/ 1726213 w 2766781"/>
                    <a:gd name="connsiteY2" fmla="*/ 832853 h 1551619"/>
                    <a:gd name="connsiteX3" fmla="*/ 2564725 w 2766781"/>
                    <a:gd name="connsiteY3" fmla="*/ 1137463 h 1551619"/>
                    <a:gd name="connsiteX4" fmla="*/ 2287934 w 2766781"/>
                    <a:gd name="connsiteY4" fmla="*/ 1542298 h 1551619"/>
                    <a:gd name="connsiteX5" fmla="*/ 734074 w 2766781"/>
                    <a:gd name="connsiteY5" fmla="*/ 695466 h 155161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55614 w 2796182"/>
                    <a:gd name="connsiteY2" fmla="*/ 829673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55614 w 2796182"/>
                    <a:gd name="connsiteY2" fmla="*/ 829673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33745 w 2796182"/>
                    <a:gd name="connsiteY2" fmla="*/ 841271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33745 w 2796182"/>
                    <a:gd name="connsiteY2" fmla="*/ 841271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33745 w 2796182"/>
                    <a:gd name="connsiteY2" fmla="*/ 841271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33745 w 2796182"/>
                    <a:gd name="connsiteY2" fmla="*/ 841271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33745 w 2796182"/>
                    <a:gd name="connsiteY2" fmla="*/ 841271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  <a:gd name="connsiteX0" fmla="*/ 763475 w 2796182"/>
                    <a:gd name="connsiteY0" fmla="*/ 692286 h 1548439"/>
                    <a:gd name="connsiteX1" fmla="*/ 0 w 2796182"/>
                    <a:gd name="connsiteY1" fmla="*/ 0 h 1548439"/>
                    <a:gd name="connsiteX2" fmla="*/ 1733745 w 2796182"/>
                    <a:gd name="connsiteY2" fmla="*/ 841271 h 1548439"/>
                    <a:gd name="connsiteX3" fmla="*/ 2594126 w 2796182"/>
                    <a:gd name="connsiteY3" fmla="*/ 1134283 h 1548439"/>
                    <a:gd name="connsiteX4" fmla="*/ 2317335 w 2796182"/>
                    <a:gd name="connsiteY4" fmla="*/ 1539118 h 1548439"/>
                    <a:gd name="connsiteX5" fmla="*/ 763475 w 2796182"/>
                    <a:gd name="connsiteY5" fmla="*/ 692286 h 1548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96182" h="1548439">
                      <a:moveTo>
                        <a:pt x="763475" y="692286"/>
                      </a:moveTo>
                      <a:cubicBezTo>
                        <a:pt x="300011" y="283981"/>
                        <a:pt x="442836" y="435644"/>
                        <a:pt x="0" y="0"/>
                      </a:cubicBezTo>
                      <a:cubicBezTo>
                        <a:pt x="574307" y="300652"/>
                        <a:pt x="632959" y="345313"/>
                        <a:pt x="1733745" y="841271"/>
                      </a:cubicBezTo>
                      <a:cubicBezTo>
                        <a:pt x="2116896" y="948929"/>
                        <a:pt x="2350866" y="1014236"/>
                        <a:pt x="2594126" y="1134283"/>
                      </a:cubicBezTo>
                      <a:cubicBezTo>
                        <a:pt x="3005793" y="1404582"/>
                        <a:pt x="2725062" y="1593371"/>
                        <a:pt x="2317335" y="1539118"/>
                      </a:cubicBezTo>
                      <a:cubicBezTo>
                        <a:pt x="1889526" y="1415830"/>
                        <a:pt x="1289545" y="1071847"/>
                        <a:pt x="763475" y="692286"/>
                      </a:cubicBezTo>
                      <a:close/>
                    </a:path>
                  </a:pathLst>
                </a:custGeom>
                <a:solidFill>
                  <a:srgbClr val="007FFF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ounded Rectangle 7"/>
                <p:cNvSpPr/>
                <p:nvPr/>
              </p:nvSpPr>
              <p:spPr>
                <a:xfrm rot="17087246" flipV="1">
                  <a:off x="8615348" y="3573984"/>
                  <a:ext cx="3467394" cy="2673043"/>
                </a:xfrm>
                <a:custGeom>
                  <a:avLst/>
                  <a:gdLst>
                    <a:gd name="connsiteX0" fmla="*/ 0 w 3571336"/>
                    <a:gd name="connsiteY0" fmla="*/ 271732 h 543464"/>
                    <a:gd name="connsiteX1" fmla="*/ 271732 w 3571336"/>
                    <a:gd name="connsiteY1" fmla="*/ 0 h 543464"/>
                    <a:gd name="connsiteX2" fmla="*/ 3299604 w 3571336"/>
                    <a:gd name="connsiteY2" fmla="*/ 0 h 543464"/>
                    <a:gd name="connsiteX3" fmla="*/ 3571336 w 3571336"/>
                    <a:gd name="connsiteY3" fmla="*/ 271732 h 543464"/>
                    <a:gd name="connsiteX4" fmla="*/ 3571336 w 3571336"/>
                    <a:gd name="connsiteY4" fmla="*/ 271732 h 543464"/>
                    <a:gd name="connsiteX5" fmla="*/ 3299604 w 3571336"/>
                    <a:gd name="connsiteY5" fmla="*/ 543464 h 543464"/>
                    <a:gd name="connsiteX6" fmla="*/ 271732 w 3571336"/>
                    <a:gd name="connsiteY6" fmla="*/ 543464 h 543464"/>
                    <a:gd name="connsiteX7" fmla="*/ 0 w 3571336"/>
                    <a:gd name="connsiteY7" fmla="*/ 271732 h 543464"/>
                    <a:gd name="connsiteX0" fmla="*/ 0 w 3571336"/>
                    <a:gd name="connsiteY0" fmla="*/ 276309 h 548041"/>
                    <a:gd name="connsiteX1" fmla="*/ 271732 w 3571336"/>
                    <a:gd name="connsiteY1" fmla="*/ 4577 h 548041"/>
                    <a:gd name="connsiteX2" fmla="*/ 2181537 w 3571336"/>
                    <a:gd name="connsiteY2" fmla="*/ 0 h 548041"/>
                    <a:gd name="connsiteX3" fmla="*/ 3299604 w 3571336"/>
                    <a:gd name="connsiteY3" fmla="*/ 4577 h 548041"/>
                    <a:gd name="connsiteX4" fmla="*/ 3571336 w 3571336"/>
                    <a:gd name="connsiteY4" fmla="*/ 276309 h 548041"/>
                    <a:gd name="connsiteX5" fmla="*/ 3571336 w 3571336"/>
                    <a:gd name="connsiteY5" fmla="*/ 276309 h 548041"/>
                    <a:gd name="connsiteX6" fmla="*/ 3299604 w 3571336"/>
                    <a:gd name="connsiteY6" fmla="*/ 548041 h 548041"/>
                    <a:gd name="connsiteX7" fmla="*/ 271732 w 3571336"/>
                    <a:gd name="connsiteY7" fmla="*/ 548041 h 548041"/>
                    <a:gd name="connsiteX8" fmla="*/ 0 w 3571336"/>
                    <a:gd name="connsiteY8" fmla="*/ 276309 h 548041"/>
                    <a:gd name="connsiteX0" fmla="*/ 31137 w 3602473"/>
                    <a:gd name="connsiteY0" fmla="*/ 1265510 h 1537242"/>
                    <a:gd name="connsiteX1" fmla="*/ 1003341 w 3602473"/>
                    <a:gd name="connsiteY1" fmla="*/ 0 h 1537242"/>
                    <a:gd name="connsiteX2" fmla="*/ 2212674 w 3602473"/>
                    <a:gd name="connsiteY2" fmla="*/ 989201 h 1537242"/>
                    <a:gd name="connsiteX3" fmla="*/ 3330741 w 3602473"/>
                    <a:gd name="connsiteY3" fmla="*/ 993778 h 1537242"/>
                    <a:gd name="connsiteX4" fmla="*/ 3602473 w 3602473"/>
                    <a:gd name="connsiteY4" fmla="*/ 1265510 h 1537242"/>
                    <a:gd name="connsiteX5" fmla="*/ 3602473 w 3602473"/>
                    <a:gd name="connsiteY5" fmla="*/ 1265510 h 1537242"/>
                    <a:gd name="connsiteX6" fmla="*/ 3330741 w 3602473"/>
                    <a:gd name="connsiteY6" fmla="*/ 1537242 h 1537242"/>
                    <a:gd name="connsiteX7" fmla="*/ 302869 w 3602473"/>
                    <a:gd name="connsiteY7" fmla="*/ 1537242 h 1537242"/>
                    <a:gd name="connsiteX8" fmla="*/ 31137 w 3602473"/>
                    <a:gd name="connsiteY8" fmla="*/ 1265510 h 1537242"/>
                    <a:gd name="connsiteX0" fmla="*/ 31137 w 3602473"/>
                    <a:gd name="connsiteY0" fmla="*/ 1265510 h 1537242"/>
                    <a:gd name="connsiteX1" fmla="*/ 1003341 w 3602473"/>
                    <a:gd name="connsiteY1" fmla="*/ 0 h 1537242"/>
                    <a:gd name="connsiteX2" fmla="*/ 2212674 w 3602473"/>
                    <a:gd name="connsiteY2" fmla="*/ 989201 h 1537242"/>
                    <a:gd name="connsiteX3" fmla="*/ 3330741 w 3602473"/>
                    <a:gd name="connsiteY3" fmla="*/ 993778 h 1537242"/>
                    <a:gd name="connsiteX4" fmla="*/ 3602473 w 3602473"/>
                    <a:gd name="connsiteY4" fmla="*/ 1265510 h 1537242"/>
                    <a:gd name="connsiteX5" fmla="*/ 3602473 w 3602473"/>
                    <a:gd name="connsiteY5" fmla="*/ 1265510 h 1537242"/>
                    <a:gd name="connsiteX6" fmla="*/ 3330741 w 3602473"/>
                    <a:gd name="connsiteY6" fmla="*/ 1537242 h 1537242"/>
                    <a:gd name="connsiteX7" fmla="*/ 2439451 w 3602473"/>
                    <a:gd name="connsiteY7" fmla="*/ 1535731 h 1537242"/>
                    <a:gd name="connsiteX8" fmla="*/ 302869 w 3602473"/>
                    <a:gd name="connsiteY8" fmla="*/ 1537242 h 1537242"/>
                    <a:gd name="connsiteX9" fmla="*/ 31137 w 3602473"/>
                    <a:gd name="connsiteY9" fmla="*/ 1265510 h 1537242"/>
                    <a:gd name="connsiteX0" fmla="*/ 2386 w 3573722"/>
                    <a:gd name="connsiteY0" fmla="*/ 1265510 h 1537242"/>
                    <a:gd name="connsiteX1" fmla="*/ 974590 w 3573722"/>
                    <a:gd name="connsiteY1" fmla="*/ 0 h 1537242"/>
                    <a:gd name="connsiteX2" fmla="*/ 2183923 w 3573722"/>
                    <a:gd name="connsiteY2" fmla="*/ 989201 h 1537242"/>
                    <a:gd name="connsiteX3" fmla="*/ 3301990 w 3573722"/>
                    <a:gd name="connsiteY3" fmla="*/ 993778 h 1537242"/>
                    <a:gd name="connsiteX4" fmla="*/ 3573722 w 3573722"/>
                    <a:gd name="connsiteY4" fmla="*/ 1265510 h 1537242"/>
                    <a:gd name="connsiteX5" fmla="*/ 3573722 w 3573722"/>
                    <a:gd name="connsiteY5" fmla="*/ 1265510 h 1537242"/>
                    <a:gd name="connsiteX6" fmla="*/ 3301990 w 3573722"/>
                    <a:gd name="connsiteY6" fmla="*/ 1537242 h 1537242"/>
                    <a:gd name="connsiteX7" fmla="*/ 2410700 w 3573722"/>
                    <a:gd name="connsiteY7" fmla="*/ 1535731 h 1537242"/>
                    <a:gd name="connsiteX8" fmla="*/ 1297989 w 3573722"/>
                    <a:gd name="connsiteY8" fmla="*/ 774859 h 1537242"/>
                    <a:gd name="connsiteX9" fmla="*/ 2386 w 3573722"/>
                    <a:gd name="connsiteY9" fmla="*/ 1265510 h 1537242"/>
                    <a:gd name="connsiteX0" fmla="*/ 102167 w 2669685"/>
                    <a:gd name="connsiteY0" fmla="*/ 365214 h 1537242"/>
                    <a:gd name="connsiteX1" fmla="*/ 70553 w 2669685"/>
                    <a:gd name="connsiteY1" fmla="*/ 0 h 1537242"/>
                    <a:gd name="connsiteX2" fmla="*/ 1279886 w 2669685"/>
                    <a:gd name="connsiteY2" fmla="*/ 989201 h 1537242"/>
                    <a:gd name="connsiteX3" fmla="*/ 2397953 w 2669685"/>
                    <a:gd name="connsiteY3" fmla="*/ 993778 h 1537242"/>
                    <a:gd name="connsiteX4" fmla="*/ 2669685 w 2669685"/>
                    <a:gd name="connsiteY4" fmla="*/ 1265510 h 1537242"/>
                    <a:gd name="connsiteX5" fmla="*/ 2669685 w 2669685"/>
                    <a:gd name="connsiteY5" fmla="*/ 1265510 h 1537242"/>
                    <a:gd name="connsiteX6" fmla="*/ 2397953 w 2669685"/>
                    <a:gd name="connsiteY6" fmla="*/ 1537242 h 1537242"/>
                    <a:gd name="connsiteX7" fmla="*/ 1506663 w 2669685"/>
                    <a:gd name="connsiteY7" fmla="*/ 1535731 h 1537242"/>
                    <a:gd name="connsiteX8" fmla="*/ 393952 w 2669685"/>
                    <a:gd name="connsiteY8" fmla="*/ 774859 h 1537242"/>
                    <a:gd name="connsiteX9" fmla="*/ 102167 w 2669685"/>
                    <a:gd name="connsiteY9" fmla="*/ 365214 h 1537242"/>
                    <a:gd name="connsiteX0" fmla="*/ 108166 w 2675684"/>
                    <a:gd name="connsiteY0" fmla="*/ 365214 h 1537242"/>
                    <a:gd name="connsiteX1" fmla="*/ 76552 w 2675684"/>
                    <a:gd name="connsiteY1" fmla="*/ 0 h 1537242"/>
                    <a:gd name="connsiteX2" fmla="*/ 1285885 w 2675684"/>
                    <a:gd name="connsiteY2" fmla="*/ 989201 h 1537242"/>
                    <a:gd name="connsiteX3" fmla="*/ 2403952 w 2675684"/>
                    <a:gd name="connsiteY3" fmla="*/ 993778 h 1537242"/>
                    <a:gd name="connsiteX4" fmla="*/ 2675684 w 2675684"/>
                    <a:gd name="connsiteY4" fmla="*/ 1265510 h 1537242"/>
                    <a:gd name="connsiteX5" fmla="*/ 2675684 w 2675684"/>
                    <a:gd name="connsiteY5" fmla="*/ 1265510 h 1537242"/>
                    <a:gd name="connsiteX6" fmla="*/ 2403952 w 2675684"/>
                    <a:gd name="connsiteY6" fmla="*/ 1537242 h 1537242"/>
                    <a:gd name="connsiteX7" fmla="*/ 1512662 w 2675684"/>
                    <a:gd name="connsiteY7" fmla="*/ 1535731 h 1537242"/>
                    <a:gd name="connsiteX8" fmla="*/ 545350 w 2675684"/>
                    <a:gd name="connsiteY8" fmla="*/ 939871 h 1537242"/>
                    <a:gd name="connsiteX9" fmla="*/ 108166 w 2675684"/>
                    <a:gd name="connsiteY9" fmla="*/ 365214 h 1537242"/>
                    <a:gd name="connsiteX0" fmla="*/ 106202 w 2673720"/>
                    <a:gd name="connsiteY0" fmla="*/ 365214 h 1537242"/>
                    <a:gd name="connsiteX1" fmla="*/ 74588 w 2673720"/>
                    <a:gd name="connsiteY1" fmla="*/ 0 h 1537242"/>
                    <a:gd name="connsiteX2" fmla="*/ 1283921 w 2673720"/>
                    <a:gd name="connsiteY2" fmla="*/ 989201 h 1537242"/>
                    <a:gd name="connsiteX3" fmla="*/ 2401988 w 2673720"/>
                    <a:gd name="connsiteY3" fmla="*/ 993778 h 1537242"/>
                    <a:gd name="connsiteX4" fmla="*/ 2673720 w 2673720"/>
                    <a:gd name="connsiteY4" fmla="*/ 1265510 h 1537242"/>
                    <a:gd name="connsiteX5" fmla="*/ 2673720 w 2673720"/>
                    <a:gd name="connsiteY5" fmla="*/ 1265510 h 1537242"/>
                    <a:gd name="connsiteX6" fmla="*/ 2401988 w 2673720"/>
                    <a:gd name="connsiteY6" fmla="*/ 1537242 h 1537242"/>
                    <a:gd name="connsiteX7" fmla="*/ 1510698 w 2673720"/>
                    <a:gd name="connsiteY7" fmla="*/ 1535731 h 1537242"/>
                    <a:gd name="connsiteX8" fmla="*/ 497415 w 2673720"/>
                    <a:gd name="connsiteY8" fmla="*/ 946556 h 1537242"/>
                    <a:gd name="connsiteX9" fmla="*/ 106202 w 2673720"/>
                    <a:gd name="connsiteY9" fmla="*/ 365214 h 1537242"/>
                    <a:gd name="connsiteX0" fmla="*/ 106202 w 2673720"/>
                    <a:gd name="connsiteY0" fmla="*/ 365214 h 1537242"/>
                    <a:gd name="connsiteX1" fmla="*/ 74588 w 2673720"/>
                    <a:gd name="connsiteY1" fmla="*/ 0 h 1537242"/>
                    <a:gd name="connsiteX2" fmla="*/ 1283921 w 2673720"/>
                    <a:gd name="connsiteY2" fmla="*/ 989201 h 1537242"/>
                    <a:gd name="connsiteX3" fmla="*/ 2401988 w 2673720"/>
                    <a:gd name="connsiteY3" fmla="*/ 993778 h 1537242"/>
                    <a:gd name="connsiteX4" fmla="*/ 2673720 w 2673720"/>
                    <a:gd name="connsiteY4" fmla="*/ 1265510 h 1537242"/>
                    <a:gd name="connsiteX5" fmla="*/ 2673720 w 2673720"/>
                    <a:gd name="connsiteY5" fmla="*/ 1265510 h 1537242"/>
                    <a:gd name="connsiteX6" fmla="*/ 2401988 w 2673720"/>
                    <a:gd name="connsiteY6" fmla="*/ 1537242 h 1537242"/>
                    <a:gd name="connsiteX7" fmla="*/ 1510698 w 2673720"/>
                    <a:gd name="connsiteY7" fmla="*/ 1535731 h 1537242"/>
                    <a:gd name="connsiteX8" fmla="*/ 497415 w 2673720"/>
                    <a:gd name="connsiteY8" fmla="*/ 946556 h 1537242"/>
                    <a:gd name="connsiteX9" fmla="*/ 106202 w 2673720"/>
                    <a:gd name="connsiteY9" fmla="*/ 365214 h 1537242"/>
                    <a:gd name="connsiteX0" fmla="*/ 106202 w 2673720"/>
                    <a:gd name="connsiteY0" fmla="*/ 365214 h 1537242"/>
                    <a:gd name="connsiteX1" fmla="*/ 74588 w 2673720"/>
                    <a:gd name="connsiteY1" fmla="*/ 0 h 1537242"/>
                    <a:gd name="connsiteX2" fmla="*/ 1283921 w 2673720"/>
                    <a:gd name="connsiteY2" fmla="*/ 989201 h 1537242"/>
                    <a:gd name="connsiteX3" fmla="*/ 2401988 w 2673720"/>
                    <a:gd name="connsiteY3" fmla="*/ 993778 h 1537242"/>
                    <a:gd name="connsiteX4" fmla="*/ 2673720 w 2673720"/>
                    <a:gd name="connsiteY4" fmla="*/ 1265510 h 1537242"/>
                    <a:gd name="connsiteX5" fmla="*/ 2673720 w 2673720"/>
                    <a:gd name="connsiteY5" fmla="*/ 1265510 h 1537242"/>
                    <a:gd name="connsiteX6" fmla="*/ 2401988 w 2673720"/>
                    <a:gd name="connsiteY6" fmla="*/ 1537242 h 1537242"/>
                    <a:gd name="connsiteX7" fmla="*/ 1510698 w 2673720"/>
                    <a:gd name="connsiteY7" fmla="*/ 1535731 h 1537242"/>
                    <a:gd name="connsiteX8" fmla="*/ 106202 w 2673720"/>
                    <a:gd name="connsiteY8" fmla="*/ 365214 h 1537242"/>
                    <a:gd name="connsiteX0" fmla="*/ 267510 w 2835028"/>
                    <a:gd name="connsiteY0" fmla="*/ 508460 h 1680488"/>
                    <a:gd name="connsiteX1" fmla="*/ 235896 w 2835028"/>
                    <a:gd name="connsiteY1" fmla="*/ 143246 h 1680488"/>
                    <a:gd name="connsiteX2" fmla="*/ 1445229 w 2835028"/>
                    <a:gd name="connsiteY2" fmla="*/ 1132447 h 1680488"/>
                    <a:gd name="connsiteX3" fmla="*/ 2563296 w 2835028"/>
                    <a:gd name="connsiteY3" fmla="*/ 1137024 h 1680488"/>
                    <a:gd name="connsiteX4" fmla="*/ 2835028 w 2835028"/>
                    <a:gd name="connsiteY4" fmla="*/ 1408756 h 1680488"/>
                    <a:gd name="connsiteX5" fmla="*/ 2835028 w 2835028"/>
                    <a:gd name="connsiteY5" fmla="*/ 1408756 h 1680488"/>
                    <a:gd name="connsiteX6" fmla="*/ 2563296 w 2835028"/>
                    <a:gd name="connsiteY6" fmla="*/ 1680488 h 1680488"/>
                    <a:gd name="connsiteX7" fmla="*/ 1672006 w 2835028"/>
                    <a:gd name="connsiteY7" fmla="*/ 1678977 h 1680488"/>
                    <a:gd name="connsiteX8" fmla="*/ 267510 w 2835028"/>
                    <a:gd name="connsiteY8" fmla="*/ 508460 h 1680488"/>
                    <a:gd name="connsiteX0" fmla="*/ 267510 w 2835028"/>
                    <a:gd name="connsiteY0" fmla="*/ 508460 h 1680488"/>
                    <a:gd name="connsiteX1" fmla="*/ 235896 w 2835028"/>
                    <a:gd name="connsiteY1" fmla="*/ 143246 h 1680488"/>
                    <a:gd name="connsiteX2" fmla="*/ 1445229 w 2835028"/>
                    <a:gd name="connsiteY2" fmla="*/ 1132447 h 1680488"/>
                    <a:gd name="connsiteX3" fmla="*/ 2563296 w 2835028"/>
                    <a:gd name="connsiteY3" fmla="*/ 1137024 h 1680488"/>
                    <a:gd name="connsiteX4" fmla="*/ 2835028 w 2835028"/>
                    <a:gd name="connsiteY4" fmla="*/ 1408756 h 1680488"/>
                    <a:gd name="connsiteX5" fmla="*/ 2835028 w 2835028"/>
                    <a:gd name="connsiteY5" fmla="*/ 1408756 h 1680488"/>
                    <a:gd name="connsiteX6" fmla="*/ 2563296 w 2835028"/>
                    <a:gd name="connsiteY6" fmla="*/ 1680488 h 1680488"/>
                    <a:gd name="connsiteX7" fmla="*/ 1672006 w 2835028"/>
                    <a:gd name="connsiteY7" fmla="*/ 1678977 h 1680488"/>
                    <a:gd name="connsiteX8" fmla="*/ 267510 w 2835028"/>
                    <a:gd name="connsiteY8" fmla="*/ 508460 h 1680488"/>
                    <a:gd name="connsiteX0" fmla="*/ 267510 w 2835028"/>
                    <a:gd name="connsiteY0" fmla="*/ 508460 h 1818443"/>
                    <a:gd name="connsiteX1" fmla="*/ 235896 w 2835028"/>
                    <a:gd name="connsiteY1" fmla="*/ 143246 h 1818443"/>
                    <a:gd name="connsiteX2" fmla="*/ 1445229 w 2835028"/>
                    <a:gd name="connsiteY2" fmla="*/ 1132447 h 1818443"/>
                    <a:gd name="connsiteX3" fmla="*/ 2563296 w 2835028"/>
                    <a:gd name="connsiteY3" fmla="*/ 1137024 h 1818443"/>
                    <a:gd name="connsiteX4" fmla="*/ 2835028 w 2835028"/>
                    <a:gd name="connsiteY4" fmla="*/ 1408756 h 1818443"/>
                    <a:gd name="connsiteX5" fmla="*/ 2835028 w 2835028"/>
                    <a:gd name="connsiteY5" fmla="*/ 1408756 h 1818443"/>
                    <a:gd name="connsiteX6" fmla="*/ 2204573 w 2835028"/>
                    <a:gd name="connsiteY6" fmla="*/ 1818443 h 1818443"/>
                    <a:gd name="connsiteX7" fmla="*/ 1672006 w 2835028"/>
                    <a:gd name="connsiteY7" fmla="*/ 1678977 h 1818443"/>
                    <a:gd name="connsiteX8" fmla="*/ 267510 w 2835028"/>
                    <a:gd name="connsiteY8" fmla="*/ 508460 h 1818443"/>
                    <a:gd name="connsiteX0" fmla="*/ 267510 w 2835028"/>
                    <a:gd name="connsiteY0" fmla="*/ 508460 h 1818443"/>
                    <a:gd name="connsiteX1" fmla="*/ 235896 w 2835028"/>
                    <a:gd name="connsiteY1" fmla="*/ 143246 h 1818443"/>
                    <a:gd name="connsiteX2" fmla="*/ 1445229 w 2835028"/>
                    <a:gd name="connsiteY2" fmla="*/ 1132447 h 1818443"/>
                    <a:gd name="connsiteX3" fmla="*/ 2563296 w 2835028"/>
                    <a:gd name="connsiteY3" fmla="*/ 1137024 h 1818443"/>
                    <a:gd name="connsiteX4" fmla="*/ 2835028 w 2835028"/>
                    <a:gd name="connsiteY4" fmla="*/ 1408756 h 1818443"/>
                    <a:gd name="connsiteX5" fmla="*/ 2835028 w 2835028"/>
                    <a:gd name="connsiteY5" fmla="*/ 1408756 h 1818443"/>
                    <a:gd name="connsiteX6" fmla="*/ 2204573 w 2835028"/>
                    <a:gd name="connsiteY6" fmla="*/ 1818443 h 1818443"/>
                    <a:gd name="connsiteX7" fmla="*/ 267510 w 2835028"/>
                    <a:gd name="connsiteY7" fmla="*/ 508460 h 1818443"/>
                    <a:gd name="connsiteX0" fmla="*/ 267510 w 2835028"/>
                    <a:gd name="connsiteY0" fmla="*/ 508460 h 1818443"/>
                    <a:gd name="connsiteX1" fmla="*/ 235896 w 2835028"/>
                    <a:gd name="connsiteY1" fmla="*/ 143246 h 1818443"/>
                    <a:gd name="connsiteX2" fmla="*/ 1445229 w 2835028"/>
                    <a:gd name="connsiteY2" fmla="*/ 1132447 h 1818443"/>
                    <a:gd name="connsiteX3" fmla="*/ 2563296 w 2835028"/>
                    <a:gd name="connsiteY3" fmla="*/ 1137024 h 1818443"/>
                    <a:gd name="connsiteX4" fmla="*/ 2835028 w 2835028"/>
                    <a:gd name="connsiteY4" fmla="*/ 1408756 h 1818443"/>
                    <a:gd name="connsiteX5" fmla="*/ 2835028 w 2835028"/>
                    <a:gd name="connsiteY5" fmla="*/ 1408756 h 1818443"/>
                    <a:gd name="connsiteX6" fmla="*/ 2204573 w 2835028"/>
                    <a:gd name="connsiteY6" fmla="*/ 1818443 h 1818443"/>
                    <a:gd name="connsiteX7" fmla="*/ 267510 w 2835028"/>
                    <a:gd name="connsiteY7" fmla="*/ 508460 h 1818443"/>
                    <a:gd name="connsiteX0" fmla="*/ 187515 w 2755033"/>
                    <a:gd name="connsiteY0" fmla="*/ 374286 h 1684269"/>
                    <a:gd name="connsiteX1" fmla="*/ 155901 w 2755033"/>
                    <a:gd name="connsiteY1" fmla="*/ 9072 h 1684269"/>
                    <a:gd name="connsiteX2" fmla="*/ 1365234 w 2755033"/>
                    <a:gd name="connsiteY2" fmla="*/ 998273 h 1684269"/>
                    <a:gd name="connsiteX3" fmla="*/ 2483301 w 2755033"/>
                    <a:gd name="connsiteY3" fmla="*/ 1002850 h 1684269"/>
                    <a:gd name="connsiteX4" fmla="*/ 2755033 w 2755033"/>
                    <a:gd name="connsiteY4" fmla="*/ 1274582 h 1684269"/>
                    <a:gd name="connsiteX5" fmla="*/ 2755033 w 2755033"/>
                    <a:gd name="connsiteY5" fmla="*/ 1274582 h 1684269"/>
                    <a:gd name="connsiteX6" fmla="*/ 2124578 w 2755033"/>
                    <a:gd name="connsiteY6" fmla="*/ 1684269 h 1684269"/>
                    <a:gd name="connsiteX7" fmla="*/ 187515 w 2755033"/>
                    <a:gd name="connsiteY7" fmla="*/ 374286 h 1684269"/>
                    <a:gd name="connsiteX0" fmla="*/ 195368 w 2762886"/>
                    <a:gd name="connsiteY0" fmla="*/ 365214 h 1675197"/>
                    <a:gd name="connsiteX1" fmla="*/ 163754 w 2762886"/>
                    <a:gd name="connsiteY1" fmla="*/ 0 h 1675197"/>
                    <a:gd name="connsiteX2" fmla="*/ 1373087 w 2762886"/>
                    <a:gd name="connsiteY2" fmla="*/ 989201 h 1675197"/>
                    <a:gd name="connsiteX3" fmla="*/ 2491154 w 2762886"/>
                    <a:gd name="connsiteY3" fmla="*/ 993778 h 1675197"/>
                    <a:gd name="connsiteX4" fmla="*/ 2762886 w 2762886"/>
                    <a:gd name="connsiteY4" fmla="*/ 1265510 h 1675197"/>
                    <a:gd name="connsiteX5" fmla="*/ 2762886 w 2762886"/>
                    <a:gd name="connsiteY5" fmla="*/ 1265510 h 1675197"/>
                    <a:gd name="connsiteX6" fmla="*/ 2132431 w 2762886"/>
                    <a:gd name="connsiteY6" fmla="*/ 1675197 h 1675197"/>
                    <a:gd name="connsiteX7" fmla="*/ 195368 w 2762886"/>
                    <a:gd name="connsiteY7" fmla="*/ 365214 h 1675197"/>
                    <a:gd name="connsiteX0" fmla="*/ 118139 w 2685657"/>
                    <a:gd name="connsiteY0" fmla="*/ 365214 h 1675197"/>
                    <a:gd name="connsiteX1" fmla="*/ 86525 w 2685657"/>
                    <a:gd name="connsiteY1" fmla="*/ 0 h 1675197"/>
                    <a:gd name="connsiteX2" fmla="*/ 1295858 w 2685657"/>
                    <a:gd name="connsiteY2" fmla="*/ 989201 h 1675197"/>
                    <a:gd name="connsiteX3" fmla="*/ 2413925 w 2685657"/>
                    <a:gd name="connsiteY3" fmla="*/ 993778 h 1675197"/>
                    <a:gd name="connsiteX4" fmla="*/ 2685657 w 2685657"/>
                    <a:gd name="connsiteY4" fmla="*/ 1265510 h 1675197"/>
                    <a:gd name="connsiteX5" fmla="*/ 2685657 w 2685657"/>
                    <a:gd name="connsiteY5" fmla="*/ 1265510 h 1675197"/>
                    <a:gd name="connsiteX6" fmla="*/ 2055202 w 2685657"/>
                    <a:gd name="connsiteY6" fmla="*/ 1675197 h 1675197"/>
                    <a:gd name="connsiteX7" fmla="*/ 118139 w 2685657"/>
                    <a:gd name="connsiteY7" fmla="*/ 365214 h 1675197"/>
                    <a:gd name="connsiteX0" fmla="*/ 118139 w 2685657"/>
                    <a:gd name="connsiteY0" fmla="*/ 365214 h 1675197"/>
                    <a:gd name="connsiteX1" fmla="*/ 86525 w 2685657"/>
                    <a:gd name="connsiteY1" fmla="*/ 0 h 1675197"/>
                    <a:gd name="connsiteX2" fmla="*/ 1295858 w 2685657"/>
                    <a:gd name="connsiteY2" fmla="*/ 989201 h 1675197"/>
                    <a:gd name="connsiteX3" fmla="*/ 2413925 w 2685657"/>
                    <a:gd name="connsiteY3" fmla="*/ 993778 h 1675197"/>
                    <a:gd name="connsiteX4" fmla="*/ 2685657 w 2685657"/>
                    <a:gd name="connsiteY4" fmla="*/ 1265510 h 1675197"/>
                    <a:gd name="connsiteX5" fmla="*/ 2685657 w 2685657"/>
                    <a:gd name="connsiteY5" fmla="*/ 1265510 h 1675197"/>
                    <a:gd name="connsiteX6" fmla="*/ 2055202 w 2685657"/>
                    <a:gd name="connsiteY6" fmla="*/ 1675197 h 1675197"/>
                    <a:gd name="connsiteX7" fmla="*/ 118139 w 2685657"/>
                    <a:gd name="connsiteY7" fmla="*/ 365214 h 1675197"/>
                    <a:gd name="connsiteX0" fmla="*/ 118139 w 2685657"/>
                    <a:gd name="connsiteY0" fmla="*/ 365214 h 1675197"/>
                    <a:gd name="connsiteX1" fmla="*/ 86525 w 2685657"/>
                    <a:gd name="connsiteY1" fmla="*/ 0 h 1675197"/>
                    <a:gd name="connsiteX2" fmla="*/ 1295858 w 2685657"/>
                    <a:gd name="connsiteY2" fmla="*/ 989201 h 1675197"/>
                    <a:gd name="connsiteX3" fmla="*/ 2413925 w 2685657"/>
                    <a:gd name="connsiteY3" fmla="*/ 993778 h 1675197"/>
                    <a:gd name="connsiteX4" fmla="*/ 2685657 w 2685657"/>
                    <a:gd name="connsiteY4" fmla="*/ 1265510 h 1675197"/>
                    <a:gd name="connsiteX5" fmla="*/ 2685657 w 2685657"/>
                    <a:gd name="connsiteY5" fmla="*/ 1265510 h 1675197"/>
                    <a:gd name="connsiteX6" fmla="*/ 2055202 w 2685657"/>
                    <a:gd name="connsiteY6" fmla="*/ 1675197 h 1675197"/>
                    <a:gd name="connsiteX7" fmla="*/ 118139 w 2685657"/>
                    <a:gd name="connsiteY7" fmla="*/ 365214 h 1675197"/>
                    <a:gd name="connsiteX0" fmla="*/ 118139 w 2685657"/>
                    <a:gd name="connsiteY0" fmla="*/ 365214 h 1675283"/>
                    <a:gd name="connsiteX1" fmla="*/ 86525 w 2685657"/>
                    <a:gd name="connsiteY1" fmla="*/ 0 h 1675283"/>
                    <a:gd name="connsiteX2" fmla="*/ 1295858 w 2685657"/>
                    <a:gd name="connsiteY2" fmla="*/ 989201 h 1675283"/>
                    <a:gd name="connsiteX3" fmla="*/ 2413925 w 2685657"/>
                    <a:gd name="connsiteY3" fmla="*/ 993778 h 1675283"/>
                    <a:gd name="connsiteX4" fmla="*/ 2685657 w 2685657"/>
                    <a:gd name="connsiteY4" fmla="*/ 1265510 h 1675283"/>
                    <a:gd name="connsiteX5" fmla="*/ 2685657 w 2685657"/>
                    <a:gd name="connsiteY5" fmla="*/ 1265510 h 1675283"/>
                    <a:gd name="connsiteX6" fmla="*/ 2055202 w 2685657"/>
                    <a:gd name="connsiteY6" fmla="*/ 1675197 h 1675283"/>
                    <a:gd name="connsiteX7" fmla="*/ 118139 w 2685657"/>
                    <a:gd name="connsiteY7" fmla="*/ 365214 h 1675283"/>
                    <a:gd name="connsiteX0" fmla="*/ 118139 w 2685657"/>
                    <a:gd name="connsiteY0" fmla="*/ 365214 h 1675283"/>
                    <a:gd name="connsiteX1" fmla="*/ 86525 w 2685657"/>
                    <a:gd name="connsiteY1" fmla="*/ 0 h 1675283"/>
                    <a:gd name="connsiteX2" fmla="*/ 1295858 w 2685657"/>
                    <a:gd name="connsiteY2" fmla="*/ 989201 h 1675283"/>
                    <a:gd name="connsiteX3" fmla="*/ 2413925 w 2685657"/>
                    <a:gd name="connsiteY3" fmla="*/ 993778 h 1675283"/>
                    <a:gd name="connsiteX4" fmla="*/ 2685657 w 2685657"/>
                    <a:gd name="connsiteY4" fmla="*/ 1265510 h 1675283"/>
                    <a:gd name="connsiteX5" fmla="*/ 2685657 w 2685657"/>
                    <a:gd name="connsiteY5" fmla="*/ 1265510 h 1675283"/>
                    <a:gd name="connsiteX6" fmla="*/ 2055202 w 2685657"/>
                    <a:gd name="connsiteY6" fmla="*/ 1675197 h 1675283"/>
                    <a:gd name="connsiteX7" fmla="*/ 118139 w 2685657"/>
                    <a:gd name="connsiteY7" fmla="*/ 365214 h 1675283"/>
                    <a:gd name="connsiteX0" fmla="*/ 118139 w 2685657"/>
                    <a:gd name="connsiteY0" fmla="*/ 365214 h 1675283"/>
                    <a:gd name="connsiteX1" fmla="*/ 86525 w 2685657"/>
                    <a:gd name="connsiteY1" fmla="*/ 0 h 1675283"/>
                    <a:gd name="connsiteX2" fmla="*/ 1295858 w 2685657"/>
                    <a:gd name="connsiteY2" fmla="*/ 989201 h 1675283"/>
                    <a:gd name="connsiteX3" fmla="*/ 2413925 w 2685657"/>
                    <a:gd name="connsiteY3" fmla="*/ 993778 h 1675283"/>
                    <a:gd name="connsiteX4" fmla="*/ 2685657 w 2685657"/>
                    <a:gd name="connsiteY4" fmla="*/ 1265510 h 1675283"/>
                    <a:gd name="connsiteX5" fmla="*/ 2685657 w 2685657"/>
                    <a:gd name="connsiteY5" fmla="*/ 1265510 h 1675283"/>
                    <a:gd name="connsiteX6" fmla="*/ 2055202 w 2685657"/>
                    <a:gd name="connsiteY6" fmla="*/ 1675197 h 1675283"/>
                    <a:gd name="connsiteX7" fmla="*/ 118139 w 2685657"/>
                    <a:gd name="connsiteY7" fmla="*/ 365214 h 1675283"/>
                    <a:gd name="connsiteX0" fmla="*/ 212312 w 2779830"/>
                    <a:gd name="connsiteY0" fmla="*/ 344260 h 1654329"/>
                    <a:gd name="connsiteX1" fmla="*/ 166902 w 2779830"/>
                    <a:gd name="connsiteY1" fmla="*/ 0 h 1654329"/>
                    <a:gd name="connsiteX2" fmla="*/ 1390031 w 2779830"/>
                    <a:gd name="connsiteY2" fmla="*/ 968247 h 1654329"/>
                    <a:gd name="connsiteX3" fmla="*/ 2508098 w 2779830"/>
                    <a:gd name="connsiteY3" fmla="*/ 972824 h 1654329"/>
                    <a:gd name="connsiteX4" fmla="*/ 2779830 w 2779830"/>
                    <a:gd name="connsiteY4" fmla="*/ 1244556 h 1654329"/>
                    <a:gd name="connsiteX5" fmla="*/ 2779830 w 2779830"/>
                    <a:gd name="connsiteY5" fmla="*/ 1244556 h 1654329"/>
                    <a:gd name="connsiteX6" fmla="*/ 2149375 w 2779830"/>
                    <a:gd name="connsiteY6" fmla="*/ 1654243 h 1654329"/>
                    <a:gd name="connsiteX7" fmla="*/ 212312 w 2779830"/>
                    <a:gd name="connsiteY7" fmla="*/ 344260 h 1654329"/>
                    <a:gd name="connsiteX0" fmla="*/ 132017 w 2699535"/>
                    <a:gd name="connsiteY0" fmla="*/ 344260 h 1654329"/>
                    <a:gd name="connsiteX1" fmla="*/ 86607 w 2699535"/>
                    <a:gd name="connsiteY1" fmla="*/ 0 h 1654329"/>
                    <a:gd name="connsiteX2" fmla="*/ 1309736 w 2699535"/>
                    <a:gd name="connsiteY2" fmla="*/ 968247 h 1654329"/>
                    <a:gd name="connsiteX3" fmla="*/ 2427803 w 2699535"/>
                    <a:gd name="connsiteY3" fmla="*/ 972824 h 1654329"/>
                    <a:gd name="connsiteX4" fmla="*/ 2699535 w 2699535"/>
                    <a:gd name="connsiteY4" fmla="*/ 1244556 h 1654329"/>
                    <a:gd name="connsiteX5" fmla="*/ 2699535 w 2699535"/>
                    <a:gd name="connsiteY5" fmla="*/ 1244556 h 1654329"/>
                    <a:gd name="connsiteX6" fmla="*/ 2069080 w 2699535"/>
                    <a:gd name="connsiteY6" fmla="*/ 1654243 h 1654329"/>
                    <a:gd name="connsiteX7" fmla="*/ 132017 w 2699535"/>
                    <a:gd name="connsiteY7" fmla="*/ 344260 h 1654329"/>
                    <a:gd name="connsiteX0" fmla="*/ 131053 w 2698571"/>
                    <a:gd name="connsiteY0" fmla="*/ 344260 h 1654329"/>
                    <a:gd name="connsiteX1" fmla="*/ 85643 w 2698571"/>
                    <a:gd name="connsiteY1" fmla="*/ 0 h 1654329"/>
                    <a:gd name="connsiteX2" fmla="*/ 1308772 w 2698571"/>
                    <a:gd name="connsiteY2" fmla="*/ 968247 h 1654329"/>
                    <a:gd name="connsiteX3" fmla="*/ 2426839 w 2698571"/>
                    <a:gd name="connsiteY3" fmla="*/ 972824 h 1654329"/>
                    <a:gd name="connsiteX4" fmla="*/ 2698571 w 2698571"/>
                    <a:gd name="connsiteY4" fmla="*/ 1244556 h 1654329"/>
                    <a:gd name="connsiteX5" fmla="*/ 2698571 w 2698571"/>
                    <a:gd name="connsiteY5" fmla="*/ 1244556 h 1654329"/>
                    <a:gd name="connsiteX6" fmla="*/ 2068116 w 2698571"/>
                    <a:gd name="connsiteY6" fmla="*/ 1654243 h 1654329"/>
                    <a:gd name="connsiteX7" fmla="*/ 131053 w 2698571"/>
                    <a:gd name="connsiteY7" fmla="*/ 344260 h 1654329"/>
                    <a:gd name="connsiteX0" fmla="*/ 131757 w 2699275"/>
                    <a:gd name="connsiteY0" fmla="*/ 344260 h 1654329"/>
                    <a:gd name="connsiteX1" fmla="*/ 86347 w 2699275"/>
                    <a:gd name="connsiteY1" fmla="*/ 0 h 1654329"/>
                    <a:gd name="connsiteX2" fmla="*/ 1309476 w 2699275"/>
                    <a:gd name="connsiteY2" fmla="*/ 968247 h 1654329"/>
                    <a:gd name="connsiteX3" fmla="*/ 2427543 w 2699275"/>
                    <a:gd name="connsiteY3" fmla="*/ 972824 h 1654329"/>
                    <a:gd name="connsiteX4" fmla="*/ 2699275 w 2699275"/>
                    <a:gd name="connsiteY4" fmla="*/ 1244556 h 1654329"/>
                    <a:gd name="connsiteX5" fmla="*/ 2699275 w 2699275"/>
                    <a:gd name="connsiteY5" fmla="*/ 1244556 h 1654329"/>
                    <a:gd name="connsiteX6" fmla="*/ 2068820 w 2699275"/>
                    <a:gd name="connsiteY6" fmla="*/ 1654243 h 1654329"/>
                    <a:gd name="connsiteX7" fmla="*/ 131757 w 2699275"/>
                    <a:gd name="connsiteY7" fmla="*/ 344260 h 1654329"/>
                    <a:gd name="connsiteX0" fmla="*/ 120567 w 2688085"/>
                    <a:gd name="connsiteY0" fmla="*/ 344260 h 1654329"/>
                    <a:gd name="connsiteX1" fmla="*/ 75157 w 2688085"/>
                    <a:gd name="connsiteY1" fmla="*/ 0 h 1654329"/>
                    <a:gd name="connsiteX2" fmla="*/ 1298286 w 2688085"/>
                    <a:gd name="connsiteY2" fmla="*/ 968247 h 1654329"/>
                    <a:gd name="connsiteX3" fmla="*/ 2416353 w 2688085"/>
                    <a:gd name="connsiteY3" fmla="*/ 972824 h 1654329"/>
                    <a:gd name="connsiteX4" fmla="*/ 2688085 w 2688085"/>
                    <a:gd name="connsiteY4" fmla="*/ 1244556 h 1654329"/>
                    <a:gd name="connsiteX5" fmla="*/ 2688085 w 2688085"/>
                    <a:gd name="connsiteY5" fmla="*/ 1244556 h 1654329"/>
                    <a:gd name="connsiteX6" fmla="*/ 2057630 w 2688085"/>
                    <a:gd name="connsiteY6" fmla="*/ 1654243 h 1654329"/>
                    <a:gd name="connsiteX7" fmla="*/ 342717 w 2688085"/>
                    <a:gd name="connsiteY7" fmla="*/ 690071 h 1654329"/>
                    <a:gd name="connsiteX8" fmla="*/ 120567 w 2688085"/>
                    <a:gd name="connsiteY8" fmla="*/ 344260 h 1654329"/>
                    <a:gd name="connsiteX0" fmla="*/ 342634 w 2688002"/>
                    <a:gd name="connsiteY0" fmla="*/ 693319 h 1657577"/>
                    <a:gd name="connsiteX1" fmla="*/ 75074 w 2688002"/>
                    <a:gd name="connsiteY1" fmla="*/ 3248 h 1657577"/>
                    <a:gd name="connsiteX2" fmla="*/ 1298203 w 2688002"/>
                    <a:gd name="connsiteY2" fmla="*/ 971495 h 1657577"/>
                    <a:gd name="connsiteX3" fmla="*/ 2416270 w 2688002"/>
                    <a:gd name="connsiteY3" fmla="*/ 976072 h 1657577"/>
                    <a:gd name="connsiteX4" fmla="*/ 2688002 w 2688002"/>
                    <a:gd name="connsiteY4" fmla="*/ 1247804 h 1657577"/>
                    <a:gd name="connsiteX5" fmla="*/ 2688002 w 2688002"/>
                    <a:gd name="connsiteY5" fmla="*/ 1247804 h 1657577"/>
                    <a:gd name="connsiteX6" fmla="*/ 2057547 w 2688002"/>
                    <a:gd name="connsiteY6" fmla="*/ 1657491 h 1657577"/>
                    <a:gd name="connsiteX7" fmla="*/ 342634 w 2688002"/>
                    <a:gd name="connsiteY7" fmla="*/ 693319 h 1657577"/>
                    <a:gd name="connsiteX0" fmla="*/ 342634 w 2688002"/>
                    <a:gd name="connsiteY0" fmla="*/ 693319 h 1657577"/>
                    <a:gd name="connsiteX1" fmla="*/ 75074 w 2688002"/>
                    <a:gd name="connsiteY1" fmla="*/ 3248 h 1657577"/>
                    <a:gd name="connsiteX2" fmla="*/ 1298203 w 2688002"/>
                    <a:gd name="connsiteY2" fmla="*/ 971495 h 1657577"/>
                    <a:gd name="connsiteX3" fmla="*/ 2416270 w 2688002"/>
                    <a:gd name="connsiteY3" fmla="*/ 976072 h 1657577"/>
                    <a:gd name="connsiteX4" fmla="*/ 2688002 w 2688002"/>
                    <a:gd name="connsiteY4" fmla="*/ 1247804 h 1657577"/>
                    <a:gd name="connsiteX5" fmla="*/ 2688002 w 2688002"/>
                    <a:gd name="connsiteY5" fmla="*/ 1247804 h 1657577"/>
                    <a:gd name="connsiteX6" fmla="*/ 2057547 w 2688002"/>
                    <a:gd name="connsiteY6" fmla="*/ 1657491 h 1657577"/>
                    <a:gd name="connsiteX7" fmla="*/ 342634 w 2688002"/>
                    <a:gd name="connsiteY7" fmla="*/ 693319 h 1657577"/>
                    <a:gd name="connsiteX0" fmla="*/ 342634 w 2688002"/>
                    <a:gd name="connsiteY0" fmla="*/ 693319 h 1657577"/>
                    <a:gd name="connsiteX1" fmla="*/ 75074 w 2688002"/>
                    <a:gd name="connsiteY1" fmla="*/ 3248 h 1657577"/>
                    <a:gd name="connsiteX2" fmla="*/ 1298203 w 2688002"/>
                    <a:gd name="connsiteY2" fmla="*/ 971495 h 1657577"/>
                    <a:gd name="connsiteX3" fmla="*/ 2416270 w 2688002"/>
                    <a:gd name="connsiteY3" fmla="*/ 976072 h 1657577"/>
                    <a:gd name="connsiteX4" fmla="*/ 2688002 w 2688002"/>
                    <a:gd name="connsiteY4" fmla="*/ 1247804 h 1657577"/>
                    <a:gd name="connsiteX5" fmla="*/ 2688002 w 2688002"/>
                    <a:gd name="connsiteY5" fmla="*/ 1247804 h 1657577"/>
                    <a:gd name="connsiteX6" fmla="*/ 2057547 w 2688002"/>
                    <a:gd name="connsiteY6" fmla="*/ 1657491 h 1657577"/>
                    <a:gd name="connsiteX7" fmla="*/ 342634 w 2688002"/>
                    <a:gd name="connsiteY7" fmla="*/ 693319 h 1657577"/>
                    <a:gd name="connsiteX0" fmla="*/ 329735 w 2675103"/>
                    <a:gd name="connsiteY0" fmla="*/ 694230 h 1658488"/>
                    <a:gd name="connsiteX1" fmla="*/ 62175 w 2675103"/>
                    <a:gd name="connsiteY1" fmla="*/ 4159 h 1658488"/>
                    <a:gd name="connsiteX2" fmla="*/ 1285304 w 2675103"/>
                    <a:gd name="connsiteY2" fmla="*/ 972406 h 1658488"/>
                    <a:gd name="connsiteX3" fmla="*/ 2403371 w 2675103"/>
                    <a:gd name="connsiteY3" fmla="*/ 976983 h 1658488"/>
                    <a:gd name="connsiteX4" fmla="*/ 2675103 w 2675103"/>
                    <a:gd name="connsiteY4" fmla="*/ 1248715 h 1658488"/>
                    <a:gd name="connsiteX5" fmla="*/ 2675103 w 2675103"/>
                    <a:gd name="connsiteY5" fmla="*/ 1248715 h 1658488"/>
                    <a:gd name="connsiteX6" fmla="*/ 2044648 w 2675103"/>
                    <a:gd name="connsiteY6" fmla="*/ 1658402 h 1658488"/>
                    <a:gd name="connsiteX7" fmla="*/ 329735 w 2675103"/>
                    <a:gd name="connsiteY7" fmla="*/ 694230 h 1658488"/>
                    <a:gd name="connsiteX0" fmla="*/ 329735 w 2675103"/>
                    <a:gd name="connsiteY0" fmla="*/ 694230 h 1658488"/>
                    <a:gd name="connsiteX1" fmla="*/ 62175 w 2675103"/>
                    <a:gd name="connsiteY1" fmla="*/ 4159 h 1658488"/>
                    <a:gd name="connsiteX2" fmla="*/ 1285304 w 2675103"/>
                    <a:gd name="connsiteY2" fmla="*/ 972406 h 1658488"/>
                    <a:gd name="connsiteX3" fmla="*/ 2403371 w 2675103"/>
                    <a:gd name="connsiteY3" fmla="*/ 976983 h 1658488"/>
                    <a:gd name="connsiteX4" fmla="*/ 2675103 w 2675103"/>
                    <a:gd name="connsiteY4" fmla="*/ 1248715 h 1658488"/>
                    <a:gd name="connsiteX5" fmla="*/ 2675103 w 2675103"/>
                    <a:gd name="connsiteY5" fmla="*/ 1248715 h 1658488"/>
                    <a:gd name="connsiteX6" fmla="*/ 2044648 w 2675103"/>
                    <a:gd name="connsiteY6" fmla="*/ 1658402 h 1658488"/>
                    <a:gd name="connsiteX7" fmla="*/ 329735 w 2675103"/>
                    <a:gd name="connsiteY7" fmla="*/ 694230 h 1658488"/>
                    <a:gd name="connsiteX0" fmla="*/ 329735 w 2675103"/>
                    <a:gd name="connsiteY0" fmla="*/ 694230 h 1658488"/>
                    <a:gd name="connsiteX1" fmla="*/ 62175 w 2675103"/>
                    <a:gd name="connsiteY1" fmla="*/ 4159 h 1658488"/>
                    <a:gd name="connsiteX2" fmla="*/ 1285304 w 2675103"/>
                    <a:gd name="connsiteY2" fmla="*/ 972406 h 1658488"/>
                    <a:gd name="connsiteX3" fmla="*/ 2403371 w 2675103"/>
                    <a:gd name="connsiteY3" fmla="*/ 976983 h 1658488"/>
                    <a:gd name="connsiteX4" fmla="*/ 2675103 w 2675103"/>
                    <a:gd name="connsiteY4" fmla="*/ 1248715 h 1658488"/>
                    <a:gd name="connsiteX5" fmla="*/ 2675103 w 2675103"/>
                    <a:gd name="connsiteY5" fmla="*/ 1248715 h 1658488"/>
                    <a:gd name="connsiteX6" fmla="*/ 2044648 w 2675103"/>
                    <a:gd name="connsiteY6" fmla="*/ 1658402 h 1658488"/>
                    <a:gd name="connsiteX7" fmla="*/ 329735 w 2675103"/>
                    <a:gd name="connsiteY7" fmla="*/ 694230 h 1658488"/>
                    <a:gd name="connsiteX0" fmla="*/ 329735 w 2675103"/>
                    <a:gd name="connsiteY0" fmla="*/ 694230 h 1658708"/>
                    <a:gd name="connsiteX1" fmla="*/ 62175 w 2675103"/>
                    <a:gd name="connsiteY1" fmla="*/ 4159 h 1658708"/>
                    <a:gd name="connsiteX2" fmla="*/ 1285304 w 2675103"/>
                    <a:gd name="connsiteY2" fmla="*/ 972406 h 1658708"/>
                    <a:gd name="connsiteX3" fmla="*/ 2403371 w 2675103"/>
                    <a:gd name="connsiteY3" fmla="*/ 976983 h 1658708"/>
                    <a:gd name="connsiteX4" fmla="*/ 2675103 w 2675103"/>
                    <a:gd name="connsiteY4" fmla="*/ 1248715 h 1658708"/>
                    <a:gd name="connsiteX5" fmla="*/ 2573938 w 2675103"/>
                    <a:gd name="connsiteY5" fmla="*/ 1443432 h 1658708"/>
                    <a:gd name="connsiteX6" fmla="*/ 2044648 w 2675103"/>
                    <a:gd name="connsiteY6" fmla="*/ 1658402 h 1658708"/>
                    <a:gd name="connsiteX7" fmla="*/ 329735 w 2675103"/>
                    <a:gd name="connsiteY7" fmla="*/ 694230 h 1658708"/>
                    <a:gd name="connsiteX0" fmla="*/ 329735 w 2675103"/>
                    <a:gd name="connsiteY0" fmla="*/ 694230 h 1658708"/>
                    <a:gd name="connsiteX1" fmla="*/ 62175 w 2675103"/>
                    <a:gd name="connsiteY1" fmla="*/ 4159 h 1658708"/>
                    <a:gd name="connsiteX2" fmla="*/ 1285304 w 2675103"/>
                    <a:gd name="connsiteY2" fmla="*/ 972406 h 1658708"/>
                    <a:gd name="connsiteX3" fmla="*/ 2403371 w 2675103"/>
                    <a:gd name="connsiteY3" fmla="*/ 976983 h 1658708"/>
                    <a:gd name="connsiteX4" fmla="*/ 2675103 w 2675103"/>
                    <a:gd name="connsiteY4" fmla="*/ 1248715 h 1658708"/>
                    <a:gd name="connsiteX5" fmla="*/ 2573938 w 2675103"/>
                    <a:gd name="connsiteY5" fmla="*/ 1443432 h 1658708"/>
                    <a:gd name="connsiteX6" fmla="*/ 2044648 w 2675103"/>
                    <a:gd name="connsiteY6" fmla="*/ 1658402 h 1658708"/>
                    <a:gd name="connsiteX7" fmla="*/ 329735 w 2675103"/>
                    <a:gd name="connsiteY7" fmla="*/ 694230 h 1658708"/>
                    <a:gd name="connsiteX0" fmla="*/ 329735 w 2604131"/>
                    <a:gd name="connsiteY0" fmla="*/ 694230 h 1658708"/>
                    <a:gd name="connsiteX1" fmla="*/ 62175 w 2604131"/>
                    <a:gd name="connsiteY1" fmla="*/ 4159 h 1658708"/>
                    <a:gd name="connsiteX2" fmla="*/ 1285304 w 2604131"/>
                    <a:gd name="connsiteY2" fmla="*/ 972406 h 1658708"/>
                    <a:gd name="connsiteX3" fmla="*/ 2403371 w 2604131"/>
                    <a:gd name="connsiteY3" fmla="*/ 976983 h 1658708"/>
                    <a:gd name="connsiteX4" fmla="*/ 2573938 w 2604131"/>
                    <a:gd name="connsiteY4" fmla="*/ 1443432 h 1658708"/>
                    <a:gd name="connsiteX5" fmla="*/ 2044648 w 2604131"/>
                    <a:gd name="connsiteY5" fmla="*/ 1658402 h 1658708"/>
                    <a:gd name="connsiteX6" fmla="*/ 329735 w 2604131"/>
                    <a:gd name="connsiteY6" fmla="*/ 694230 h 1658708"/>
                    <a:gd name="connsiteX0" fmla="*/ 329735 w 2604131"/>
                    <a:gd name="connsiteY0" fmla="*/ 694230 h 1658734"/>
                    <a:gd name="connsiteX1" fmla="*/ 62175 w 2604131"/>
                    <a:gd name="connsiteY1" fmla="*/ 4159 h 1658734"/>
                    <a:gd name="connsiteX2" fmla="*/ 1285304 w 2604131"/>
                    <a:gd name="connsiteY2" fmla="*/ 972406 h 1658734"/>
                    <a:gd name="connsiteX3" fmla="*/ 2403371 w 2604131"/>
                    <a:gd name="connsiteY3" fmla="*/ 976983 h 1658734"/>
                    <a:gd name="connsiteX4" fmla="*/ 2573938 w 2604131"/>
                    <a:gd name="connsiteY4" fmla="*/ 1443432 h 1658734"/>
                    <a:gd name="connsiteX5" fmla="*/ 2044648 w 2604131"/>
                    <a:gd name="connsiteY5" fmla="*/ 1658402 h 1658734"/>
                    <a:gd name="connsiteX6" fmla="*/ 329735 w 2604131"/>
                    <a:gd name="connsiteY6" fmla="*/ 694230 h 1658734"/>
                    <a:gd name="connsiteX0" fmla="*/ 329735 w 2604131"/>
                    <a:gd name="connsiteY0" fmla="*/ 694230 h 1658402"/>
                    <a:gd name="connsiteX1" fmla="*/ 62175 w 2604131"/>
                    <a:gd name="connsiteY1" fmla="*/ 4159 h 1658402"/>
                    <a:gd name="connsiteX2" fmla="*/ 1285304 w 2604131"/>
                    <a:gd name="connsiteY2" fmla="*/ 972406 h 1658402"/>
                    <a:gd name="connsiteX3" fmla="*/ 2403371 w 2604131"/>
                    <a:gd name="connsiteY3" fmla="*/ 976983 h 1658402"/>
                    <a:gd name="connsiteX4" fmla="*/ 2573938 w 2604131"/>
                    <a:gd name="connsiteY4" fmla="*/ 1443432 h 1658402"/>
                    <a:gd name="connsiteX5" fmla="*/ 2044648 w 2604131"/>
                    <a:gd name="connsiteY5" fmla="*/ 1658402 h 1658402"/>
                    <a:gd name="connsiteX6" fmla="*/ 329735 w 2604131"/>
                    <a:gd name="connsiteY6" fmla="*/ 694230 h 1658402"/>
                    <a:gd name="connsiteX0" fmla="*/ 329735 w 2604131"/>
                    <a:gd name="connsiteY0" fmla="*/ 694230 h 1658402"/>
                    <a:gd name="connsiteX1" fmla="*/ 62175 w 2604131"/>
                    <a:gd name="connsiteY1" fmla="*/ 4159 h 1658402"/>
                    <a:gd name="connsiteX2" fmla="*/ 1285304 w 2604131"/>
                    <a:gd name="connsiteY2" fmla="*/ 972406 h 1658402"/>
                    <a:gd name="connsiteX3" fmla="*/ 2403371 w 2604131"/>
                    <a:gd name="connsiteY3" fmla="*/ 976983 h 1658402"/>
                    <a:gd name="connsiteX4" fmla="*/ 2573938 w 2604131"/>
                    <a:gd name="connsiteY4" fmla="*/ 1443432 h 1658402"/>
                    <a:gd name="connsiteX5" fmla="*/ 2044648 w 2604131"/>
                    <a:gd name="connsiteY5" fmla="*/ 1658402 h 1658402"/>
                    <a:gd name="connsiteX6" fmla="*/ 329735 w 2604131"/>
                    <a:gd name="connsiteY6" fmla="*/ 694230 h 1658402"/>
                    <a:gd name="connsiteX0" fmla="*/ 329735 w 2604131"/>
                    <a:gd name="connsiteY0" fmla="*/ 694230 h 1658402"/>
                    <a:gd name="connsiteX1" fmla="*/ 62175 w 2604131"/>
                    <a:gd name="connsiteY1" fmla="*/ 4159 h 1658402"/>
                    <a:gd name="connsiteX2" fmla="*/ 1285304 w 2604131"/>
                    <a:gd name="connsiteY2" fmla="*/ 972406 h 1658402"/>
                    <a:gd name="connsiteX3" fmla="*/ 2403371 w 2604131"/>
                    <a:gd name="connsiteY3" fmla="*/ 976983 h 1658402"/>
                    <a:gd name="connsiteX4" fmla="*/ 2573938 w 2604131"/>
                    <a:gd name="connsiteY4" fmla="*/ 1443432 h 1658402"/>
                    <a:gd name="connsiteX5" fmla="*/ 2044648 w 2604131"/>
                    <a:gd name="connsiteY5" fmla="*/ 1658402 h 1658402"/>
                    <a:gd name="connsiteX6" fmla="*/ 329735 w 2604131"/>
                    <a:gd name="connsiteY6" fmla="*/ 694230 h 1658402"/>
                    <a:gd name="connsiteX0" fmla="*/ 329735 w 2615537"/>
                    <a:gd name="connsiteY0" fmla="*/ 694230 h 1658402"/>
                    <a:gd name="connsiteX1" fmla="*/ 62175 w 2615537"/>
                    <a:gd name="connsiteY1" fmla="*/ 4159 h 1658402"/>
                    <a:gd name="connsiteX2" fmla="*/ 1285304 w 2615537"/>
                    <a:gd name="connsiteY2" fmla="*/ 972406 h 1658402"/>
                    <a:gd name="connsiteX3" fmla="*/ 2442990 w 2615537"/>
                    <a:gd name="connsiteY3" fmla="*/ 1090174 h 1658402"/>
                    <a:gd name="connsiteX4" fmla="*/ 2573938 w 2615537"/>
                    <a:gd name="connsiteY4" fmla="*/ 1443432 h 1658402"/>
                    <a:gd name="connsiteX5" fmla="*/ 2044648 w 2615537"/>
                    <a:gd name="connsiteY5" fmla="*/ 1658402 h 1658402"/>
                    <a:gd name="connsiteX6" fmla="*/ 329735 w 2615537"/>
                    <a:gd name="connsiteY6" fmla="*/ 694230 h 1658402"/>
                    <a:gd name="connsiteX0" fmla="*/ 329735 w 2616407"/>
                    <a:gd name="connsiteY0" fmla="*/ 694230 h 1658402"/>
                    <a:gd name="connsiteX1" fmla="*/ 62175 w 2616407"/>
                    <a:gd name="connsiteY1" fmla="*/ 4159 h 1658402"/>
                    <a:gd name="connsiteX2" fmla="*/ 1285304 w 2616407"/>
                    <a:gd name="connsiteY2" fmla="*/ 972406 h 1658402"/>
                    <a:gd name="connsiteX3" fmla="*/ 2442990 w 2616407"/>
                    <a:gd name="connsiteY3" fmla="*/ 1090174 h 1658402"/>
                    <a:gd name="connsiteX4" fmla="*/ 2573938 w 2616407"/>
                    <a:gd name="connsiteY4" fmla="*/ 1443432 h 1658402"/>
                    <a:gd name="connsiteX5" fmla="*/ 2044648 w 2616407"/>
                    <a:gd name="connsiteY5" fmla="*/ 1658402 h 1658402"/>
                    <a:gd name="connsiteX6" fmla="*/ 329735 w 2616407"/>
                    <a:gd name="connsiteY6" fmla="*/ 694230 h 1658402"/>
                    <a:gd name="connsiteX0" fmla="*/ 329735 w 2484343"/>
                    <a:gd name="connsiteY0" fmla="*/ 694230 h 1664167"/>
                    <a:gd name="connsiteX1" fmla="*/ 62175 w 2484343"/>
                    <a:gd name="connsiteY1" fmla="*/ 4159 h 1664167"/>
                    <a:gd name="connsiteX2" fmla="*/ 1285304 w 2484343"/>
                    <a:gd name="connsiteY2" fmla="*/ 972406 h 1664167"/>
                    <a:gd name="connsiteX3" fmla="*/ 2442990 w 2484343"/>
                    <a:gd name="connsiteY3" fmla="*/ 1090174 h 1664167"/>
                    <a:gd name="connsiteX4" fmla="*/ 2044648 w 2484343"/>
                    <a:gd name="connsiteY4" fmla="*/ 1658402 h 1664167"/>
                    <a:gd name="connsiteX5" fmla="*/ 329735 w 2484343"/>
                    <a:gd name="connsiteY5" fmla="*/ 694230 h 1664167"/>
                    <a:gd name="connsiteX0" fmla="*/ 329735 w 2615982"/>
                    <a:gd name="connsiteY0" fmla="*/ 694230 h 1658402"/>
                    <a:gd name="connsiteX1" fmla="*/ 62175 w 2615982"/>
                    <a:gd name="connsiteY1" fmla="*/ 4159 h 1658402"/>
                    <a:gd name="connsiteX2" fmla="*/ 1285304 w 2615982"/>
                    <a:gd name="connsiteY2" fmla="*/ 972406 h 1658402"/>
                    <a:gd name="connsiteX3" fmla="*/ 2442990 w 2615982"/>
                    <a:gd name="connsiteY3" fmla="*/ 1090174 h 1658402"/>
                    <a:gd name="connsiteX4" fmla="*/ 2044648 w 2615982"/>
                    <a:gd name="connsiteY4" fmla="*/ 1658402 h 1658402"/>
                    <a:gd name="connsiteX5" fmla="*/ 329735 w 2615982"/>
                    <a:gd name="connsiteY5" fmla="*/ 694230 h 1658402"/>
                    <a:gd name="connsiteX0" fmla="*/ 329735 w 2647968"/>
                    <a:gd name="connsiteY0" fmla="*/ 694230 h 1658402"/>
                    <a:gd name="connsiteX1" fmla="*/ 62175 w 2647968"/>
                    <a:gd name="connsiteY1" fmla="*/ 4159 h 1658402"/>
                    <a:gd name="connsiteX2" fmla="*/ 1285304 w 2647968"/>
                    <a:gd name="connsiteY2" fmla="*/ 972406 h 1658402"/>
                    <a:gd name="connsiteX3" fmla="*/ 2442990 w 2647968"/>
                    <a:gd name="connsiteY3" fmla="*/ 1090174 h 1658402"/>
                    <a:gd name="connsiteX4" fmla="*/ 2044648 w 2647968"/>
                    <a:gd name="connsiteY4" fmla="*/ 1658402 h 1658402"/>
                    <a:gd name="connsiteX5" fmla="*/ 329735 w 2647968"/>
                    <a:gd name="connsiteY5" fmla="*/ 694230 h 1658402"/>
                    <a:gd name="connsiteX0" fmla="*/ 329735 w 2651541"/>
                    <a:gd name="connsiteY0" fmla="*/ 694230 h 1658402"/>
                    <a:gd name="connsiteX1" fmla="*/ 62175 w 2651541"/>
                    <a:gd name="connsiteY1" fmla="*/ 4159 h 1658402"/>
                    <a:gd name="connsiteX2" fmla="*/ 1285304 w 2651541"/>
                    <a:gd name="connsiteY2" fmla="*/ 972406 h 1658402"/>
                    <a:gd name="connsiteX3" fmla="*/ 2442990 w 2651541"/>
                    <a:gd name="connsiteY3" fmla="*/ 1090174 h 1658402"/>
                    <a:gd name="connsiteX4" fmla="*/ 2044648 w 2651541"/>
                    <a:gd name="connsiteY4" fmla="*/ 1658402 h 1658402"/>
                    <a:gd name="connsiteX5" fmla="*/ 329735 w 2651541"/>
                    <a:gd name="connsiteY5" fmla="*/ 694230 h 1658402"/>
                    <a:gd name="connsiteX0" fmla="*/ 329735 w 2656633"/>
                    <a:gd name="connsiteY0" fmla="*/ 694230 h 1678985"/>
                    <a:gd name="connsiteX1" fmla="*/ 62175 w 2656633"/>
                    <a:gd name="connsiteY1" fmla="*/ 4159 h 1678985"/>
                    <a:gd name="connsiteX2" fmla="*/ 1285304 w 2656633"/>
                    <a:gd name="connsiteY2" fmla="*/ 972406 h 1678985"/>
                    <a:gd name="connsiteX3" fmla="*/ 2442990 w 2656633"/>
                    <a:gd name="connsiteY3" fmla="*/ 1090174 h 1678985"/>
                    <a:gd name="connsiteX4" fmla="*/ 2623356 w 2656633"/>
                    <a:gd name="connsiteY4" fmla="*/ 1330221 h 1678985"/>
                    <a:gd name="connsiteX5" fmla="*/ 2044648 w 2656633"/>
                    <a:gd name="connsiteY5" fmla="*/ 1658402 h 1678985"/>
                    <a:gd name="connsiteX6" fmla="*/ 329735 w 2656633"/>
                    <a:gd name="connsiteY6" fmla="*/ 694230 h 1678985"/>
                    <a:gd name="connsiteX0" fmla="*/ 329735 w 2624241"/>
                    <a:gd name="connsiteY0" fmla="*/ 694230 h 1678985"/>
                    <a:gd name="connsiteX1" fmla="*/ 62175 w 2624241"/>
                    <a:gd name="connsiteY1" fmla="*/ 4159 h 1678985"/>
                    <a:gd name="connsiteX2" fmla="*/ 1285304 w 2624241"/>
                    <a:gd name="connsiteY2" fmla="*/ 972406 h 1678985"/>
                    <a:gd name="connsiteX3" fmla="*/ 2442990 w 2624241"/>
                    <a:gd name="connsiteY3" fmla="*/ 1090174 h 1678985"/>
                    <a:gd name="connsiteX4" fmla="*/ 2623356 w 2624241"/>
                    <a:gd name="connsiteY4" fmla="*/ 1330221 h 1678985"/>
                    <a:gd name="connsiteX5" fmla="*/ 2044648 w 2624241"/>
                    <a:gd name="connsiteY5" fmla="*/ 1658402 h 1678985"/>
                    <a:gd name="connsiteX6" fmla="*/ 329735 w 2624241"/>
                    <a:gd name="connsiteY6" fmla="*/ 694230 h 1678985"/>
                    <a:gd name="connsiteX0" fmla="*/ 329735 w 2623356"/>
                    <a:gd name="connsiteY0" fmla="*/ 694230 h 1678985"/>
                    <a:gd name="connsiteX1" fmla="*/ 62175 w 2623356"/>
                    <a:gd name="connsiteY1" fmla="*/ 4159 h 1678985"/>
                    <a:gd name="connsiteX2" fmla="*/ 1285304 w 2623356"/>
                    <a:gd name="connsiteY2" fmla="*/ 972406 h 1678985"/>
                    <a:gd name="connsiteX3" fmla="*/ 2272560 w 2623356"/>
                    <a:gd name="connsiteY3" fmla="*/ 1098115 h 1678985"/>
                    <a:gd name="connsiteX4" fmla="*/ 2623356 w 2623356"/>
                    <a:gd name="connsiteY4" fmla="*/ 1330221 h 1678985"/>
                    <a:gd name="connsiteX5" fmla="*/ 2044648 w 2623356"/>
                    <a:gd name="connsiteY5" fmla="*/ 1658402 h 1678985"/>
                    <a:gd name="connsiteX6" fmla="*/ 329735 w 2623356"/>
                    <a:gd name="connsiteY6" fmla="*/ 694230 h 1678985"/>
                    <a:gd name="connsiteX0" fmla="*/ 329735 w 2623356"/>
                    <a:gd name="connsiteY0" fmla="*/ 694230 h 1678985"/>
                    <a:gd name="connsiteX1" fmla="*/ 62175 w 2623356"/>
                    <a:gd name="connsiteY1" fmla="*/ 4159 h 1678985"/>
                    <a:gd name="connsiteX2" fmla="*/ 1285304 w 2623356"/>
                    <a:gd name="connsiteY2" fmla="*/ 972406 h 1678985"/>
                    <a:gd name="connsiteX3" fmla="*/ 2272560 w 2623356"/>
                    <a:gd name="connsiteY3" fmla="*/ 1098115 h 1678985"/>
                    <a:gd name="connsiteX4" fmla="*/ 2623356 w 2623356"/>
                    <a:gd name="connsiteY4" fmla="*/ 1330221 h 1678985"/>
                    <a:gd name="connsiteX5" fmla="*/ 2044648 w 2623356"/>
                    <a:gd name="connsiteY5" fmla="*/ 1658402 h 1678985"/>
                    <a:gd name="connsiteX6" fmla="*/ 329735 w 2623356"/>
                    <a:gd name="connsiteY6" fmla="*/ 694230 h 1678985"/>
                    <a:gd name="connsiteX0" fmla="*/ 329735 w 2623356"/>
                    <a:gd name="connsiteY0" fmla="*/ 694230 h 1658402"/>
                    <a:gd name="connsiteX1" fmla="*/ 62175 w 2623356"/>
                    <a:gd name="connsiteY1" fmla="*/ 4159 h 1658402"/>
                    <a:gd name="connsiteX2" fmla="*/ 1285304 w 2623356"/>
                    <a:gd name="connsiteY2" fmla="*/ 972406 h 1658402"/>
                    <a:gd name="connsiteX3" fmla="*/ 2272560 w 2623356"/>
                    <a:gd name="connsiteY3" fmla="*/ 1098115 h 1658402"/>
                    <a:gd name="connsiteX4" fmla="*/ 2623356 w 2623356"/>
                    <a:gd name="connsiteY4" fmla="*/ 1330221 h 1658402"/>
                    <a:gd name="connsiteX5" fmla="*/ 2044648 w 2623356"/>
                    <a:gd name="connsiteY5" fmla="*/ 1658402 h 1658402"/>
                    <a:gd name="connsiteX6" fmla="*/ 329735 w 2623356"/>
                    <a:gd name="connsiteY6" fmla="*/ 694230 h 1658402"/>
                    <a:gd name="connsiteX0" fmla="*/ 329735 w 2623356"/>
                    <a:gd name="connsiteY0" fmla="*/ 694230 h 1658402"/>
                    <a:gd name="connsiteX1" fmla="*/ 62175 w 2623356"/>
                    <a:gd name="connsiteY1" fmla="*/ 4159 h 1658402"/>
                    <a:gd name="connsiteX2" fmla="*/ 1285304 w 2623356"/>
                    <a:gd name="connsiteY2" fmla="*/ 972406 h 1658402"/>
                    <a:gd name="connsiteX3" fmla="*/ 2272560 w 2623356"/>
                    <a:gd name="connsiteY3" fmla="*/ 1098115 h 1658402"/>
                    <a:gd name="connsiteX4" fmla="*/ 2623356 w 2623356"/>
                    <a:gd name="connsiteY4" fmla="*/ 1330221 h 1658402"/>
                    <a:gd name="connsiteX5" fmla="*/ 2044648 w 2623356"/>
                    <a:gd name="connsiteY5" fmla="*/ 1658402 h 1658402"/>
                    <a:gd name="connsiteX6" fmla="*/ 329735 w 2623356"/>
                    <a:gd name="connsiteY6" fmla="*/ 694230 h 1658402"/>
                    <a:gd name="connsiteX0" fmla="*/ 329735 w 2623356"/>
                    <a:gd name="connsiteY0" fmla="*/ 694230 h 1658402"/>
                    <a:gd name="connsiteX1" fmla="*/ 62175 w 2623356"/>
                    <a:gd name="connsiteY1" fmla="*/ 4159 h 1658402"/>
                    <a:gd name="connsiteX2" fmla="*/ 1285304 w 2623356"/>
                    <a:gd name="connsiteY2" fmla="*/ 972406 h 1658402"/>
                    <a:gd name="connsiteX3" fmla="*/ 2272560 w 2623356"/>
                    <a:gd name="connsiteY3" fmla="*/ 1098115 h 1658402"/>
                    <a:gd name="connsiteX4" fmla="*/ 2623356 w 2623356"/>
                    <a:gd name="connsiteY4" fmla="*/ 1330221 h 1658402"/>
                    <a:gd name="connsiteX5" fmla="*/ 2044648 w 2623356"/>
                    <a:gd name="connsiteY5" fmla="*/ 1658402 h 1658402"/>
                    <a:gd name="connsiteX6" fmla="*/ 329735 w 2623356"/>
                    <a:gd name="connsiteY6" fmla="*/ 694230 h 1658402"/>
                    <a:gd name="connsiteX0" fmla="*/ 340531 w 2634152"/>
                    <a:gd name="connsiteY0" fmla="*/ 696077 h 1660249"/>
                    <a:gd name="connsiteX1" fmla="*/ 72971 w 2634152"/>
                    <a:gd name="connsiteY1" fmla="*/ 6006 h 1660249"/>
                    <a:gd name="connsiteX2" fmla="*/ 1296100 w 2634152"/>
                    <a:gd name="connsiteY2" fmla="*/ 974253 h 1660249"/>
                    <a:gd name="connsiteX3" fmla="*/ 2283356 w 2634152"/>
                    <a:gd name="connsiteY3" fmla="*/ 1099962 h 1660249"/>
                    <a:gd name="connsiteX4" fmla="*/ 2634152 w 2634152"/>
                    <a:gd name="connsiteY4" fmla="*/ 1332068 h 1660249"/>
                    <a:gd name="connsiteX5" fmla="*/ 2055444 w 2634152"/>
                    <a:gd name="connsiteY5" fmla="*/ 1660249 h 1660249"/>
                    <a:gd name="connsiteX6" fmla="*/ 340531 w 2634152"/>
                    <a:gd name="connsiteY6" fmla="*/ 696077 h 1660249"/>
                    <a:gd name="connsiteX0" fmla="*/ 340531 w 2634152"/>
                    <a:gd name="connsiteY0" fmla="*/ 696077 h 1660249"/>
                    <a:gd name="connsiteX1" fmla="*/ 72971 w 2634152"/>
                    <a:gd name="connsiteY1" fmla="*/ 6006 h 1660249"/>
                    <a:gd name="connsiteX2" fmla="*/ 1296100 w 2634152"/>
                    <a:gd name="connsiteY2" fmla="*/ 974253 h 1660249"/>
                    <a:gd name="connsiteX3" fmla="*/ 2283356 w 2634152"/>
                    <a:gd name="connsiteY3" fmla="*/ 1099962 h 1660249"/>
                    <a:gd name="connsiteX4" fmla="*/ 2634152 w 2634152"/>
                    <a:gd name="connsiteY4" fmla="*/ 1332068 h 1660249"/>
                    <a:gd name="connsiteX5" fmla="*/ 2055444 w 2634152"/>
                    <a:gd name="connsiteY5" fmla="*/ 1660249 h 1660249"/>
                    <a:gd name="connsiteX6" fmla="*/ 340531 w 2634152"/>
                    <a:gd name="connsiteY6" fmla="*/ 696077 h 166024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0531 w 2634152"/>
                    <a:gd name="connsiteY0" fmla="*/ 696077 h 1650539"/>
                    <a:gd name="connsiteX1" fmla="*/ 72971 w 2634152"/>
                    <a:gd name="connsiteY1" fmla="*/ 6006 h 1650539"/>
                    <a:gd name="connsiteX2" fmla="*/ 1296100 w 2634152"/>
                    <a:gd name="connsiteY2" fmla="*/ 974253 h 1650539"/>
                    <a:gd name="connsiteX3" fmla="*/ 2283356 w 2634152"/>
                    <a:gd name="connsiteY3" fmla="*/ 1099962 h 1650539"/>
                    <a:gd name="connsiteX4" fmla="*/ 2634152 w 2634152"/>
                    <a:gd name="connsiteY4" fmla="*/ 1332068 h 1650539"/>
                    <a:gd name="connsiteX5" fmla="*/ 2049822 w 2634152"/>
                    <a:gd name="connsiteY5" fmla="*/ 1650539 h 1650539"/>
                    <a:gd name="connsiteX6" fmla="*/ 340531 w 2634152"/>
                    <a:gd name="connsiteY6" fmla="*/ 696077 h 1650539"/>
                    <a:gd name="connsiteX0" fmla="*/ 346692 w 2640313"/>
                    <a:gd name="connsiteY0" fmla="*/ 742488 h 1696950"/>
                    <a:gd name="connsiteX1" fmla="*/ 71205 w 2640313"/>
                    <a:gd name="connsiteY1" fmla="*/ 5146 h 1696950"/>
                    <a:gd name="connsiteX2" fmla="*/ 1302261 w 2640313"/>
                    <a:gd name="connsiteY2" fmla="*/ 1020664 h 1696950"/>
                    <a:gd name="connsiteX3" fmla="*/ 2289517 w 2640313"/>
                    <a:gd name="connsiteY3" fmla="*/ 1146373 h 1696950"/>
                    <a:gd name="connsiteX4" fmla="*/ 2640313 w 2640313"/>
                    <a:gd name="connsiteY4" fmla="*/ 1378479 h 1696950"/>
                    <a:gd name="connsiteX5" fmla="*/ 2055983 w 2640313"/>
                    <a:gd name="connsiteY5" fmla="*/ 1696950 h 1696950"/>
                    <a:gd name="connsiteX6" fmla="*/ 346692 w 2640313"/>
                    <a:gd name="connsiteY6" fmla="*/ 742488 h 1696950"/>
                    <a:gd name="connsiteX0" fmla="*/ 346692 w 2640313"/>
                    <a:gd name="connsiteY0" fmla="*/ 742488 h 1696950"/>
                    <a:gd name="connsiteX1" fmla="*/ 71205 w 2640313"/>
                    <a:gd name="connsiteY1" fmla="*/ 5146 h 1696950"/>
                    <a:gd name="connsiteX2" fmla="*/ 1302261 w 2640313"/>
                    <a:gd name="connsiteY2" fmla="*/ 1020664 h 1696950"/>
                    <a:gd name="connsiteX3" fmla="*/ 2289517 w 2640313"/>
                    <a:gd name="connsiteY3" fmla="*/ 1146373 h 1696950"/>
                    <a:gd name="connsiteX4" fmla="*/ 2640313 w 2640313"/>
                    <a:gd name="connsiteY4" fmla="*/ 1378479 h 1696950"/>
                    <a:gd name="connsiteX5" fmla="*/ 2055983 w 2640313"/>
                    <a:gd name="connsiteY5" fmla="*/ 1696950 h 1696950"/>
                    <a:gd name="connsiteX6" fmla="*/ 346692 w 2640313"/>
                    <a:gd name="connsiteY6" fmla="*/ 742488 h 1696950"/>
                    <a:gd name="connsiteX0" fmla="*/ 358177 w 2651798"/>
                    <a:gd name="connsiteY0" fmla="*/ 742401 h 1696863"/>
                    <a:gd name="connsiteX1" fmla="*/ 82690 w 2651798"/>
                    <a:gd name="connsiteY1" fmla="*/ 5059 h 1696863"/>
                    <a:gd name="connsiteX2" fmla="*/ 1313746 w 2651798"/>
                    <a:gd name="connsiteY2" fmla="*/ 1020577 h 1696863"/>
                    <a:gd name="connsiteX3" fmla="*/ 2301002 w 2651798"/>
                    <a:gd name="connsiteY3" fmla="*/ 1146286 h 1696863"/>
                    <a:gd name="connsiteX4" fmla="*/ 2651798 w 2651798"/>
                    <a:gd name="connsiteY4" fmla="*/ 1378392 h 1696863"/>
                    <a:gd name="connsiteX5" fmla="*/ 2067468 w 2651798"/>
                    <a:gd name="connsiteY5" fmla="*/ 1696863 h 1696863"/>
                    <a:gd name="connsiteX6" fmla="*/ 358177 w 2651798"/>
                    <a:gd name="connsiteY6" fmla="*/ 742401 h 1696863"/>
                    <a:gd name="connsiteX0" fmla="*/ 289372 w 2582993"/>
                    <a:gd name="connsiteY0" fmla="*/ 737342 h 1691804"/>
                    <a:gd name="connsiteX1" fmla="*/ 13885 w 2582993"/>
                    <a:gd name="connsiteY1" fmla="*/ 0 h 1691804"/>
                    <a:gd name="connsiteX2" fmla="*/ 1244941 w 2582993"/>
                    <a:gd name="connsiteY2" fmla="*/ 1015518 h 1691804"/>
                    <a:gd name="connsiteX3" fmla="*/ 2232197 w 2582993"/>
                    <a:gd name="connsiteY3" fmla="*/ 1141227 h 1691804"/>
                    <a:gd name="connsiteX4" fmla="*/ 2582993 w 2582993"/>
                    <a:gd name="connsiteY4" fmla="*/ 1373333 h 1691804"/>
                    <a:gd name="connsiteX5" fmla="*/ 1998663 w 2582993"/>
                    <a:gd name="connsiteY5" fmla="*/ 1691804 h 1691804"/>
                    <a:gd name="connsiteX6" fmla="*/ 289372 w 2582993"/>
                    <a:gd name="connsiteY6" fmla="*/ 737342 h 1691804"/>
                    <a:gd name="connsiteX0" fmla="*/ 294936 w 2588557"/>
                    <a:gd name="connsiteY0" fmla="*/ 737342 h 1691804"/>
                    <a:gd name="connsiteX1" fmla="*/ 19449 w 2588557"/>
                    <a:gd name="connsiteY1" fmla="*/ 0 h 1691804"/>
                    <a:gd name="connsiteX2" fmla="*/ 1250505 w 2588557"/>
                    <a:gd name="connsiteY2" fmla="*/ 1015518 h 1691804"/>
                    <a:gd name="connsiteX3" fmla="*/ 2237761 w 2588557"/>
                    <a:gd name="connsiteY3" fmla="*/ 1141227 h 1691804"/>
                    <a:gd name="connsiteX4" fmla="*/ 2588557 w 2588557"/>
                    <a:gd name="connsiteY4" fmla="*/ 1373333 h 1691804"/>
                    <a:gd name="connsiteX5" fmla="*/ 2004227 w 2588557"/>
                    <a:gd name="connsiteY5" fmla="*/ 1691804 h 1691804"/>
                    <a:gd name="connsiteX6" fmla="*/ 294936 w 2588557"/>
                    <a:gd name="connsiteY6" fmla="*/ 737342 h 1691804"/>
                    <a:gd name="connsiteX0" fmla="*/ 293463 w 2587084"/>
                    <a:gd name="connsiteY0" fmla="*/ 737342 h 1691804"/>
                    <a:gd name="connsiteX1" fmla="*/ 17976 w 2587084"/>
                    <a:gd name="connsiteY1" fmla="*/ 0 h 1691804"/>
                    <a:gd name="connsiteX2" fmla="*/ 1249032 w 2587084"/>
                    <a:gd name="connsiteY2" fmla="*/ 1015518 h 1691804"/>
                    <a:gd name="connsiteX3" fmla="*/ 2236288 w 2587084"/>
                    <a:gd name="connsiteY3" fmla="*/ 1141227 h 1691804"/>
                    <a:gd name="connsiteX4" fmla="*/ 2587084 w 2587084"/>
                    <a:gd name="connsiteY4" fmla="*/ 1373333 h 1691804"/>
                    <a:gd name="connsiteX5" fmla="*/ 2002754 w 2587084"/>
                    <a:gd name="connsiteY5" fmla="*/ 1691804 h 1691804"/>
                    <a:gd name="connsiteX6" fmla="*/ 293463 w 2587084"/>
                    <a:gd name="connsiteY6" fmla="*/ 737342 h 1691804"/>
                    <a:gd name="connsiteX0" fmla="*/ 302993 w 2596614"/>
                    <a:gd name="connsiteY0" fmla="*/ 737342 h 1691804"/>
                    <a:gd name="connsiteX1" fmla="*/ 27506 w 2596614"/>
                    <a:gd name="connsiteY1" fmla="*/ 0 h 1691804"/>
                    <a:gd name="connsiteX2" fmla="*/ 1258562 w 2596614"/>
                    <a:gd name="connsiteY2" fmla="*/ 1015518 h 1691804"/>
                    <a:gd name="connsiteX3" fmla="*/ 2245818 w 2596614"/>
                    <a:gd name="connsiteY3" fmla="*/ 1141227 h 1691804"/>
                    <a:gd name="connsiteX4" fmla="*/ 2596614 w 2596614"/>
                    <a:gd name="connsiteY4" fmla="*/ 1373333 h 1691804"/>
                    <a:gd name="connsiteX5" fmla="*/ 2012284 w 2596614"/>
                    <a:gd name="connsiteY5" fmla="*/ 1691804 h 1691804"/>
                    <a:gd name="connsiteX6" fmla="*/ 302993 w 2596614"/>
                    <a:gd name="connsiteY6" fmla="*/ 737342 h 1691804"/>
                    <a:gd name="connsiteX0" fmla="*/ 302993 w 2596614"/>
                    <a:gd name="connsiteY0" fmla="*/ 737342 h 1691804"/>
                    <a:gd name="connsiteX1" fmla="*/ 27506 w 2596614"/>
                    <a:gd name="connsiteY1" fmla="*/ 0 h 1691804"/>
                    <a:gd name="connsiteX2" fmla="*/ 1258562 w 2596614"/>
                    <a:gd name="connsiteY2" fmla="*/ 1015518 h 1691804"/>
                    <a:gd name="connsiteX3" fmla="*/ 2245818 w 2596614"/>
                    <a:gd name="connsiteY3" fmla="*/ 1141227 h 1691804"/>
                    <a:gd name="connsiteX4" fmla="*/ 2596614 w 2596614"/>
                    <a:gd name="connsiteY4" fmla="*/ 1373333 h 1691804"/>
                    <a:gd name="connsiteX5" fmla="*/ 2012284 w 2596614"/>
                    <a:gd name="connsiteY5" fmla="*/ 1691804 h 1691804"/>
                    <a:gd name="connsiteX6" fmla="*/ 302993 w 2596614"/>
                    <a:gd name="connsiteY6" fmla="*/ 737342 h 1691804"/>
                    <a:gd name="connsiteX0" fmla="*/ 320931 w 2614552"/>
                    <a:gd name="connsiteY0" fmla="*/ 755993 h 1710455"/>
                    <a:gd name="connsiteX1" fmla="*/ 21679 w 2614552"/>
                    <a:gd name="connsiteY1" fmla="*/ 0 h 1710455"/>
                    <a:gd name="connsiteX2" fmla="*/ 1276500 w 2614552"/>
                    <a:gd name="connsiteY2" fmla="*/ 1034169 h 1710455"/>
                    <a:gd name="connsiteX3" fmla="*/ 2263756 w 2614552"/>
                    <a:gd name="connsiteY3" fmla="*/ 1159878 h 1710455"/>
                    <a:gd name="connsiteX4" fmla="*/ 2614552 w 2614552"/>
                    <a:gd name="connsiteY4" fmla="*/ 1391984 h 1710455"/>
                    <a:gd name="connsiteX5" fmla="*/ 2030222 w 2614552"/>
                    <a:gd name="connsiteY5" fmla="*/ 1710455 h 1710455"/>
                    <a:gd name="connsiteX6" fmla="*/ 320931 w 2614552"/>
                    <a:gd name="connsiteY6" fmla="*/ 755993 h 1710455"/>
                    <a:gd name="connsiteX0" fmla="*/ 677798 w 2971419"/>
                    <a:gd name="connsiteY0" fmla="*/ 701826 h 1656288"/>
                    <a:gd name="connsiteX1" fmla="*/ 2524 w 2971419"/>
                    <a:gd name="connsiteY1" fmla="*/ 0 h 1656288"/>
                    <a:gd name="connsiteX2" fmla="*/ 1633367 w 2971419"/>
                    <a:gd name="connsiteY2" fmla="*/ 980002 h 1656288"/>
                    <a:gd name="connsiteX3" fmla="*/ 2620623 w 2971419"/>
                    <a:gd name="connsiteY3" fmla="*/ 1105711 h 1656288"/>
                    <a:gd name="connsiteX4" fmla="*/ 2971419 w 2971419"/>
                    <a:gd name="connsiteY4" fmla="*/ 1337817 h 1656288"/>
                    <a:gd name="connsiteX5" fmla="*/ 2387089 w 2971419"/>
                    <a:gd name="connsiteY5" fmla="*/ 1656288 h 1656288"/>
                    <a:gd name="connsiteX6" fmla="*/ 677798 w 2971419"/>
                    <a:gd name="connsiteY6" fmla="*/ 701826 h 1656288"/>
                    <a:gd name="connsiteX0" fmla="*/ 677798 w 2971419"/>
                    <a:gd name="connsiteY0" fmla="*/ 701826 h 1656288"/>
                    <a:gd name="connsiteX1" fmla="*/ 2524 w 2971419"/>
                    <a:gd name="connsiteY1" fmla="*/ 0 h 1656288"/>
                    <a:gd name="connsiteX2" fmla="*/ 1633367 w 2971419"/>
                    <a:gd name="connsiteY2" fmla="*/ 980002 h 1656288"/>
                    <a:gd name="connsiteX3" fmla="*/ 2620623 w 2971419"/>
                    <a:gd name="connsiteY3" fmla="*/ 1105711 h 1656288"/>
                    <a:gd name="connsiteX4" fmla="*/ 2971419 w 2971419"/>
                    <a:gd name="connsiteY4" fmla="*/ 1337817 h 1656288"/>
                    <a:gd name="connsiteX5" fmla="*/ 2387089 w 2971419"/>
                    <a:gd name="connsiteY5" fmla="*/ 1656288 h 1656288"/>
                    <a:gd name="connsiteX6" fmla="*/ 677798 w 2971419"/>
                    <a:gd name="connsiteY6" fmla="*/ 701826 h 1656288"/>
                    <a:gd name="connsiteX0" fmla="*/ 675274 w 2968895"/>
                    <a:gd name="connsiteY0" fmla="*/ 701826 h 1656288"/>
                    <a:gd name="connsiteX1" fmla="*/ 0 w 2968895"/>
                    <a:gd name="connsiteY1" fmla="*/ 0 h 1656288"/>
                    <a:gd name="connsiteX2" fmla="*/ 1630843 w 2968895"/>
                    <a:gd name="connsiteY2" fmla="*/ 980002 h 1656288"/>
                    <a:gd name="connsiteX3" fmla="*/ 2618099 w 2968895"/>
                    <a:gd name="connsiteY3" fmla="*/ 1105711 h 1656288"/>
                    <a:gd name="connsiteX4" fmla="*/ 2968895 w 2968895"/>
                    <a:gd name="connsiteY4" fmla="*/ 1337817 h 1656288"/>
                    <a:gd name="connsiteX5" fmla="*/ 2384565 w 2968895"/>
                    <a:gd name="connsiteY5" fmla="*/ 1656288 h 1656288"/>
                    <a:gd name="connsiteX6" fmla="*/ 675274 w 2968895"/>
                    <a:gd name="connsiteY6" fmla="*/ 701826 h 1656288"/>
                    <a:gd name="connsiteX0" fmla="*/ 675274 w 2968895"/>
                    <a:gd name="connsiteY0" fmla="*/ 701826 h 1656288"/>
                    <a:gd name="connsiteX1" fmla="*/ 0 w 2968895"/>
                    <a:gd name="connsiteY1" fmla="*/ 0 h 1656288"/>
                    <a:gd name="connsiteX2" fmla="*/ 1630843 w 2968895"/>
                    <a:gd name="connsiteY2" fmla="*/ 980002 h 1656288"/>
                    <a:gd name="connsiteX3" fmla="*/ 2618099 w 2968895"/>
                    <a:gd name="connsiteY3" fmla="*/ 1105711 h 1656288"/>
                    <a:gd name="connsiteX4" fmla="*/ 2968895 w 2968895"/>
                    <a:gd name="connsiteY4" fmla="*/ 1337817 h 1656288"/>
                    <a:gd name="connsiteX5" fmla="*/ 2384565 w 2968895"/>
                    <a:gd name="connsiteY5" fmla="*/ 1656288 h 1656288"/>
                    <a:gd name="connsiteX6" fmla="*/ 675274 w 2968895"/>
                    <a:gd name="connsiteY6" fmla="*/ 701826 h 1656288"/>
                    <a:gd name="connsiteX0" fmla="*/ 675274 w 2968895"/>
                    <a:gd name="connsiteY0" fmla="*/ 701826 h 1656288"/>
                    <a:gd name="connsiteX1" fmla="*/ 0 w 2968895"/>
                    <a:gd name="connsiteY1" fmla="*/ 0 h 1656288"/>
                    <a:gd name="connsiteX2" fmla="*/ 1630843 w 2968895"/>
                    <a:gd name="connsiteY2" fmla="*/ 980002 h 1656288"/>
                    <a:gd name="connsiteX3" fmla="*/ 2524391 w 2968895"/>
                    <a:gd name="connsiteY3" fmla="*/ 1146443 h 1656288"/>
                    <a:gd name="connsiteX4" fmla="*/ 2968895 w 2968895"/>
                    <a:gd name="connsiteY4" fmla="*/ 1337817 h 1656288"/>
                    <a:gd name="connsiteX5" fmla="*/ 2384565 w 2968895"/>
                    <a:gd name="connsiteY5" fmla="*/ 1656288 h 1656288"/>
                    <a:gd name="connsiteX6" fmla="*/ 675274 w 2968895"/>
                    <a:gd name="connsiteY6" fmla="*/ 701826 h 1656288"/>
                    <a:gd name="connsiteX0" fmla="*/ 675274 w 2968895"/>
                    <a:gd name="connsiteY0" fmla="*/ 701826 h 1581983"/>
                    <a:gd name="connsiteX1" fmla="*/ 0 w 2968895"/>
                    <a:gd name="connsiteY1" fmla="*/ 0 h 1581983"/>
                    <a:gd name="connsiteX2" fmla="*/ 1630843 w 2968895"/>
                    <a:gd name="connsiteY2" fmla="*/ 980002 h 1581983"/>
                    <a:gd name="connsiteX3" fmla="*/ 2524391 w 2968895"/>
                    <a:gd name="connsiteY3" fmla="*/ 1146443 h 1581983"/>
                    <a:gd name="connsiteX4" fmla="*/ 2968895 w 2968895"/>
                    <a:gd name="connsiteY4" fmla="*/ 1337817 h 1581983"/>
                    <a:gd name="connsiteX5" fmla="*/ 2357972 w 2968895"/>
                    <a:gd name="connsiteY5" fmla="*/ 1581983 h 1581983"/>
                    <a:gd name="connsiteX6" fmla="*/ 675274 w 2968895"/>
                    <a:gd name="connsiteY6" fmla="*/ 701826 h 1581983"/>
                    <a:gd name="connsiteX0" fmla="*/ 675274 w 2787373"/>
                    <a:gd name="connsiteY0" fmla="*/ 701826 h 1581983"/>
                    <a:gd name="connsiteX1" fmla="*/ 0 w 2787373"/>
                    <a:gd name="connsiteY1" fmla="*/ 0 h 1581983"/>
                    <a:gd name="connsiteX2" fmla="*/ 1630843 w 2787373"/>
                    <a:gd name="connsiteY2" fmla="*/ 980002 h 1581983"/>
                    <a:gd name="connsiteX3" fmla="*/ 2524391 w 2787373"/>
                    <a:gd name="connsiteY3" fmla="*/ 1146443 h 1581983"/>
                    <a:gd name="connsiteX4" fmla="*/ 2783359 w 2787373"/>
                    <a:gd name="connsiteY4" fmla="*/ 1488719 h 1581983"/>
                    <a:gd name="connsiteX5" fmla="*/ 2357972 w 2787373"/>
                    <a:gd name="connsiteY5" fmla="*/ 1581983 h 1581983"/>
                    <a:gd name="connsiteX6" fmla="*/ 675274 w 2787373"/>
                    <a:gd name="connsiteY6" fmla="*/ 701826 h 1581983"/>
                    <a:gd name="connsiteX0" fmla="*/ 675274 w 2606990"/>
                    <a:gd name="connsiteY0" fmla="*/ 701826 h 1590897"/>
                    <a:gd name="connsiteX1" fmla="*/ 0 w 2606990"/>
                    <a:gd name="connsiteY1" fmla="*/ 0 h 1590897"/>
                    <a:gd name="connsiteX2" fmla="*/ 1630843 w 2606990"/>
                    <a:gd name="connsiteY2" fmla="*/ 980002 h 1590897"/>
                    <a:gd name="connsiteX3" fmla="*/ 2524391 w 2606990"/>
                    <a:gd name="connsiteY3" fmla="*/ 1146443 h 1590897"/>
                    <a:gd name="connsiteX4" fmla="*/ 2357972 w 2606990"/>
                    <a:gd name="connsiteY4" fmla="*/ 1581983 h 1590897"/>
                    <a:gd name="connsiteX5" fmla="*/ 675274 w 2606990"/>
                    <a:gd name="connsiteY5" fmla="*/ 701826 h 1590897"/>
                    <a:gd name="connsiteX0" fmla="*/ 675274 w 2789308"/>
                    <a:gd name="connsiteY0" fmla="*/ 701826 h 1595659"/>
                    <a:gd name="connsiteX1" fmla="*/ 0 w 2789308"/>
                    <a:gd name="connsiteY1" fmla="*/ 0 h 1595659"/>
                    <a:gd name="connsiteX2" fmla="*/ 1630843 w 2789308"/>
                    <a:gd name="connsiteY2" fmla="*/ 980002 h 1595659"/>
                    <a:gd name="connsiteX3" fmla="*/ 2524391 w 2789308"/>
                    <a:gd name="connsiteY3" fmla="*/ 1146443 h 1595659"/>
                    <a:gd name="connsiteX4" fmla="*/ 2357972 w 2789308"/>
                    <a:gd name="connsiteY4" fmla="*/ 1581983 h 1595659"/>
                    <a:gd name="connsiteX5" fmla="*/ 675274 w 2789308"/>
                    <a:gd name="connsiteY5" fmla="*/ 701826 h 1595659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30843 w 2809991"/>
                    <a:gd name="connsiteY2" fmla="*/ 980002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30843 w 2809991"/>
                    <a:gd name="connsiteY2" fmla="*/ 980002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09991"/>
                    <a:gd name="connsiteY0" fmla="*/ 701826 h 1606727"/>
                    <a:gd name="connsiteX1" fmla="*/ 0 w 2809991"/>
                    <a:gd name="connsiteY1" fmla="*/ 0 h 1606727"/>
                    <a:gd name="connsiteX2" fmla="*/ 1667413 w 2809991"/>
                    <a:gd name="connsiteY2" fmla="*/ 839213 h 1606727"/>
                    <a:gd name="connsiteX3" fmla="*/ 2524391 w 2809991"/>
                    <a:gd name="connsiteY3" fmla="*/ 1146443 h 1606727"/>
                    <a:gd name="connsiteX4" fmla="*/ 2357972 w 2809991"/>
                    <a:gd name="connsiteY4" fmla="*/ 1581983 h 1606727"/>
                    <a:gd name="connsiteX5" fmla="*/ 675274 w 2809991"/>
                    <a:gd name="connsiteY5" fmla="*/ 701826 h 1606727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818571"/>
                    <a:gd name="connsiteY0" fmla="*/ 701826 h 1602314"/>
                    <a:gd name="connsiteX1" fmla="*/ 0 w 2818571"/>
                    <a:gd name="connsiteY1" fmla="*/ 0 h 1602314"/>
                    <a:gd name="connsiteX2" fmla="*/ 1667413 w 2818571"/>
                    <a:gd name="connsiteY2" fmla="*/ 839213 h 1602314"/>
                    <a:gd name="connsiteX3" fmla="*/ 2524391 w 2818571"/>
                    <a:gd name="connsiteY3" fmla="*/ 1146443 h 1602314"/>
                    <a:gd name="connsiteX4" fmla="*/ 2357972 w 2818571"/>
                    <a:gd name="connsiteY4" fmla="*/ 1581983 h 1602314"/>
                    <a:gd name="connsiteX5" fmla="*/ 675274 w 2818571"/>
                    <a:gd name="connsiteY5" fmla="*/ 701826 h 1602314"/>
                    <a:gd name="connsiteX0" fmla="*/ 675274 w 2787220"/>
                    <a:gd name="connsiteY0" fmla="*/ 701826 h 1605687"/>
                    <a:gd name="connsiteX1" fmla="*/ 0 w 2787220"/>
                    <a:gd name="connsiteY1" fmla="*/ 0 h 1605687"/>
                    <a:gd name="connsiteX2" fmla="*/ 1667413 w 2787220"/>
                    <a:gd name="connsiteY2" fmla="*/ 839213 h 1605687"/>
                    <a:gd name="connsiteX3" fmla="*/ 2524391 w 2787220"/>
                    <a:gd name="connsiteY3" fmla="*/ 1146443 h 1605687"/>
                    <a:gd name="connsiteX4" fmla="*/ 2357972 w 2787220"/>
                    <a:gd name="connsiteY4" fmla="*/ 1581983 h 1605687"/>
                    <a:gd name="connsiteX5" fmla="*/ 675274 w 2787220"/>
                    <a:gd name="connsiteY5" fmla="*/ 701826 h 1605687"/>
                    <a:gd name="connsiteX0" fmla="*/ 675274 w 2817152"/>
                    <a:gd name="connsiteY0" fmla="*/ 701826 h 1602821"/>
                    <a:gd name="connsiteX1" fmla="*/ 0 w 2817152"/>
                    <a:gd name="connsiteY1" fmla="*/ 0 h 1602821"/>
                    <a:gd name="connsiteX2" fmla="*/ 1667413 w 2817152"/>
                    <a:gd name="connsiteY2" fmla="*/ 839213 h 1602821"/>
                    <a:gd name="connsiteX3" fmla="*/ 2524391 w 2817152"/>
                    <a:gd name="connsiteY3" fmla="*/ 1146443 h 1602821"/>
                    <a:gd name="connsiteX4" fmla="*/ 2357972 w 2817152"/>
                    <a:gd name="connsiteY4" fmla="*/ 1581983 h 1602821"/>
                    <a:gd name="connsiteX5" fmla="*/ 675274 w 2817152"/>
                    <a:gd name="connsiteY5" fmla="*/ 701826 h 1602821"/>
                    <a:gd name="connsiteX0" fmla="*/ 675274 w 2813862"/>
                    <a:gd name="connsiteY0" fmla="*/ 701826 h 1628960"/>
                    <a:gd name="connsiteX1" fmla="*/ 0 w 2813862"/>
                    <a:gd name="connsiteY1" fmla="*/ 0 h 1628960"/>
                    <a:gd name="connsiteX2" fmla="*/ 1667413 w 2813862"/>
                    <a:gd name="connsiteY2" fmla="*/ 839213 h 1628960"/>
                    <a:gd name="connsiteX3" fmla="*/ 2524391 w 2813862"/>
                    <a:gd name="connsiteY3" fmla="*/ 1146443 h 1628960"/>
                    <a:gd name="connsiteX4" fmla="*/ 2348188 w 2813862"/>
                    <a:gd name="connsiteY4" fmla="*/ 1609653 h 1628960"/>
                    <a:gd name="connsiteX5" fmla="*/ 675274 w 2813862"/>
                    <a:gd name="connsiteY5" fmla="*/ 701826 h 1628960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  <a:gd name="connsiteX0" fmla="*/ 675274 w 2810669"/>
                    <a:gd name="connsiteY0" fmla="*/ 701826 h 1617439"/>
                    <a:gd name="connsiteX1" fmla="*/ 0 w 2810669"/>
                    <a:gd name="connsiteY1" fmla="*/ 0 h 1617439"/>
                    <a:gd name="connsiteX2" fmla="*/ 1667413 w 2810669"/>
                    <a:gd name="connsiteY2" fmla="*/ 839213 h 1617439"/>
                    <a:gd name="connsiteX3" fmla="*/ 2524391 w 2810669"/>
                    <a:gd name="connsiteY3" fmla="*/ 1146443 h 1617439"/>
                    <a:gd name="connsiteX4" fmla="*/ 2348188 w 2810669"/>
                    <a:gd name="connsiteY4" fmla="*/ 1609653 h 1617439"/>
                    <a:gd name="connsiteX5" fmla="*/ 675274 w 2810669"/>
                    <a:gd name="connsiteY5" fmla="*/ 701826 h 1617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10669" h="1617439">
                      <a:moveTo>
                        <a:pt x="675274" y="701826"/>
                      </a:moveTo>
                      <a:cubicBezTo>
                        <a:pt x="211810" y="293521"/>
                        <a:pt x="347104" y="436764"/>
                        <a:pt x="0" y="0"/>
                      </a:cubicBezTo>
                      <a:cubicBezTo>
                        <a:pt x="574307" y="300652"/>
                        <a:pt x="935453" y="557297"/>
                        <a:pt x="1667413" y="839213"/>
                      </a:cubicBezTo>
                      <a:cubicBezTo>
                        <a:pt x="2203149" y="1027325"/>
                        <a:pt x="1943887" y="919744"/>
                        <a:pt x="2524391" y="1146443"/>
                      </a:cubicBezTo>
                      <a:cubicBezTo>
                        <a:pt x="3057787" y="1426661"/>
                        <a:pt x="2755915" y="1663906"/>
                        <a:pt x="2348188" y="1609653"/>
                      </a:cubicBezTo>
                      <a:cubicBezTo>
                        <a:pt x="1920379" y="1486365"/>
                        <a:pt x="1201344" y="1081387"/>
                        <a:pt x="675274" y="701826"/>
                      </a:cubicBezTo>
                      <a:close/>
                    </a:path>
                  </a:pathLst>
                </a:custGeom>
                <a:solidFill>
                  <a:srgbClr val="007FFF">
                    <a:alpha val="81000"/>
                  </a:srgb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5928012" y="3429040"/>
                <a:ext cx="900037" cy="2940053"/>
                <a:chOff x="5928012" y="3429040"/>
                <a:chExt cx="900037" cy="2940053"/>
              </a:xfrm>
            </p:grpSpPr>
            <p:sp>
              <p:nvSpPr>
                <p:cNvPr id="13" name="Rectangle 12"/>
                <p:cNvSpPr/>
                <p:nvPr/>
              </p:nvSpPr>
              <p:spPr>
                <a:xfrm>
                  <a:off x="5928012" y="3502080"/>
                  <a:ext cx="180794" cy="2867013"/>
                </a:xfrm>
                <a:prstGeom prst="rect">
                  <a:avLst/>
                </a:prstGeom>
                <a:solidFill>
                  <a:srgbClr val="007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299510" y="3501872"/>
                  <a:ext cx="180794" cy="2867013"/>
                </a:xfrm>
                <a:prstGeom prst="rect">
                  <a:avLst/>
                </a:prstGeom>
                <a:solidFill>
                  <a:srgbClr val="007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647255" y="3501664"/>
                  <a:ext cx="180794" cy="2867013"/>
                </a:xfrm>
                <a:prstGeom prst="rect">
                  <a:avLst/>
                </a:prstGeom>
                <a:solidFill>
                  <a:srgbClr val="007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5971038" y="3429040"/>
                  <a:ext cx="792164" cy="127271"/>
                </a:xfrm>
                <a:prstGeom prst="rect">
                  <a:avLst/>
                </a:prstGeom>
                <a:solidFill>
                  <a:srgbClr val="007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1" name="Group 20"/>
          <p:cNvGrpSpPr/>
          <p:nvPr/>
        </p:nvGrpSpPr>
        <p:grpSpPr>
          <a:xfrm rot="20461443">
            <a:off x="3084598" y="-263842"/>
            <a:ext cx="3167324" cy="5220614"/>
            <a:chOff x="1001505" y="-54292"/>
            <a:chExt cx="3167324" cy="5220614"/>
          </a:xfrm>
        </p:grpSpPr>
        <p:grpSp>
          <p:nvGrpSpPr>
            <p:cNvPr id="22" name="Group 21"/>
            <p:cNvGrpSpPr/>
            <p:nvPr/>
          </p:nvGrpSpPr>
          <p:grpSpPr>
            <a:xfrm rot="21202765">
              <a:off x="1001505" y="-54292"/>
              <a:ext cx="1006606" cy="3136035"/>
              <a:chOff x="6286415" y="52724"/>
              <a:chExt cx="1006606" cy="3136035"/>
            </a:xfrm>
          </p:grpSpPr>
          <p:sp>
            <p:nvSpPr>
              <p:cNvPr id="24" name="Rounded Rectangle 23"/>
              <p:cNvSpPr/>
              <p:nvPr/>
            </p:nvSpPr>
            <p:spPr>
              <a:xfrm rot="20067288">
                <a:off x="7127902" y="2403848"/>
                <a:ext cx="165119" cy="784911"/>
              </a:xfrm>
              <a:prstGeom prst="roundRect">
                <a:avLst>
                  <a:gd name="adj" fmla="val 50000"/>
                </a:avLst>
              </a:prstGeom>
              <a:solidFill>
                <a:srgbClr val="007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 rot="20067288">
                <a:off x="6286415" y="52724"/>
                <a:ext cx="489721" cy="2670021"/>
              </a:xfrm>
              <a:prstGeom prst="roundRect">
                <a:avLst>
                  <a:gd name="adj" fmla="val 50000"/>
                </a:avLst>
              </a:prstGeom>
              <a:solidFill>
                <a:srgbClr val="007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Oval 22"/>
            <p:cNvSpPr/>
            <p:nvPr/>
          </p:nvSpPr>
          <p:spPr>
            <a:xfrm>
              <a:off x="3483029" y="4423372"/>
              <a:ext cx="685800" cy="7429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2062" y="1565332"/>
            <a:ext cx="4542595" cy="45138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3501" y="2973675"/>
            <a:ext cx="1559135" cy="1549282"/>
          </a:xfrm>
          <a:prstGeom prst="rect">
            <a:avLst/>
          </a:prstGeom>
        </p:spPr>
      </p:pic>
      <p:sp>
        <p:nvSpPr>
          <p:cNvPr id="28" name="Freeform 27"/>
          <p:cNvSpPr/>
          <p:nvPr/>
        </p:nvSpPr>
        <p:spPr>
          <a:xfrm>
            <a:off x="9171540" y="1268672"/>
            <a:ext cx="2765870" cy="2750231"/>
          </a:xfrm>
          <a:custGeom>
            <a:avLst/>
            <a:gdLst>
              <a:gd name="connsiteX0" fmla="*/ 2289187 w 3519411"/>
              <a:gd name="connsiteY0" fmla="*/ 2292631 h 3499511"/>
              <a:gd name="connsiteX1" fmla="*/ 2289187 w 3519411"/>
              <a:gd name="connsiteY1" fmla="*/ 2366934 h 3499511"/>
              <a:gd name="connsiteX2" fmla="*/ 1205134 w 3519411"/>
              <a:gd name="connsiteY2" fmla="*/ 2366934 h 3499511"/>
              <a:gd name="connsiteX3" fmla="*/ 1205134 w 3519411"/>
              <a:gd name="connsiteY3" fmla="*/ 2309125 h 3499511"/>
              <a:gd name="connsiteX4" fmla="*/ 1190058 w 3519411"/>
              <a:gd name="connsiteY4" fmla="*/ 2309125 h 3499511"/>
              <a:gd name="connsiteX5" fmla="*/ 1190058 w 3519411"/>
              <a:gd name="connsiteY5" fmla="*/ 2392665 h 3499511"/>
              <a:gd name="connsiteX6" fmla="*/ 2312760 w 3519411"/>
              <a:gd name="connsiteY6" fmla="*/ 2392665 h 3499511"/>
              <a:gd name="connsiteX7" fmla="*/ 2312760 w 3519411"/>
              <a:gd name="connsiteY7" fmla="*/ 2292631 h 3499511"/>
              <a:gd name="connsiteX8" fmla="*/ 2253505 w 3519411"/>
              <a:gd name="connsiteY8" fmla="*/ 2292631 h 3499511"/>
              <a:gd name="connsiteX9" fmla="*/ 2253505 w 3519411"/>
              <a:gd name="connsiteY9" fmla="*/ 2328312 h 3499511"/>
              <a:gd name="connsiteX10" fmla="*/ 1237416 w 3519411"/>
              <a:gd name="connsiteY10" fmla="*/ 2328312 h 3499511"/>
              <a:gd name="connsiteX11" fmla="*/ 1237416 w 3519411"/>
              <a:gd name="connsiteY11" fmla="*/ 2309125 h 3499511"/>
              <a:gd name="connsiteX12" fmla="*/ 1221254 w 3519411"/>
              <a:gd name="connsiteY12" fmla="*/ 2309125 h 3499511"/>
              <a:gd name="connsiteX13" fmla="*/ 1221254 w 3519411"/>
              <a:gd name="connsiteY13" fmla="*/ 2350814 h 3499511"/>
              <a:gd name="connsiteX14" fmla="*/ 2273067 w 3519411"/>
              <a:gd name="connsiteY14" fmla="*/ 2350814 h 3499511"/>
              <a:gd name="connsiteX15" fmla="*/ 2273067 w 3519411"/>
              <a:gd name="connsiteY15" fmla="*/ 2292631 h 3499511"/>
              <a:gd name="connsiteX16" fmla="*/ 1190058 w 3519411"/>
              <a:gd name="connsiteY16" fmla="*/ 2233324 h 3499511"/>
              <a:gd name="connsiteX17" fmla="*/ 1190058 w 3519411"/>
              <a:gd name="connsiteY17" fmla="*/ 2237324 h 3499511"/>
              <a:gd name="connsiteX18" fmla="*/ 1205134 w 3519411"/>
              <a:gd name="connsiteY18" fmla="*/ 2237324 h 3499511"/>
              <a:gd name="connsiteX19" fmla="*/ 1205134 w 3519411"/>
              <a:gd name="connsiteY19" fmla="*/ 2233324 h 3499511"/>
              <a:gd name="connsiteX20" fmla="*/ 1221254 w 3519411"/>
              <a:gd name="connsiteY20" fmla="*/ 2209682 h 3499511"/>
              <a:gd name="connsiteX21" fmla="*/ 1221254 w 3519411"/>
              <a:gd name="connsiteY21" fmla="*/ 2237324 h 3499511"/>
              <a:gd name="connsiteX22" fmla="*/ 1237416 w 3519411"/>
              <a:gd name="connsiteY22" fmla="*/ 2237324 h 3499511"/>
              <a:gd name="connsiteX23" fmla="*/ 1237416 w 3519411"/>
              <a:gd name="connsiteY23" fmla="*/ 2209682 h 3499511"/>
              <a:gd name="connsiteX24" fmla="*/ 1190058 w 3519411"/>
              <a:gd name="connsiteY24" fmla="*/ 2204914 h 3499511"/>
              <a:gd name="connsiteX25" fmla="*/ 1190058 w 3519411"/>
              <a:gd name="connsiteY25" fmla="*/ 2209682 h 3499511"/>
              <a:gd name="connsiteX26" fmla="*/ 1205134 w 3519411"/>
              <a:gd name="connsiteY26" fmla="*/ 2209682 h 3499511"/>
              <a:gd name="connsiteX27" fmla="*/ 1205134 w 3519411"/>
              <a:gd name="connsiteY27" fmla="*/ 2204914 h 3499511"/>
              <a:gd name="connsiteX28" fmla="*/ 2269997 w 3519411"/>
              <a:gd name="connsiteY28" fmla="*/ 2193188 h 3499511"/>
              <a:gd name="connsiteX29" fmla="*/ 2269997 w 3519411"/>
              <a:gd name="connsiteY29" fmla="*/ 2220830 h 3499511"/>
              <a:gd name="connsiteX30" fmla="*/ 2273067 w 3519411"/>
              <a:gd name="connsiteY30" fmla="*/ 2220830 h 3499511"/>
              <a:gd name="connsiteX31" fmla="*/ 2273067 w 3519411"/>
              <a:gd name="connsiteY31" fmla="*/ 2193188 h 3499511"/>
              <a:gd name="connsiteX32" fmla="*/ 1221254 w 3519411"/>
              <a:gd name="connsiteY32" fmla="*/ 2182041 h 3499511"/>
              <a:gd name="connsiteX33" fmla="*/ 1221254 w 3519411"/>
              <a:gd name="connsiteY33" fmla="*/ 2204914 h 3499511"/>
              <a:gd name="connsiteX34" fmla="*/ 1237416 w 3519411"/>
              <a:gd name="connsiteY34" fmla="*/ 2204914 h 3499511"/>
              <a:gd name="connsiteX35" fmla="*/ 1237416 w 3519411"/>
              <a:gd name="connsiteY35" fmla="*/ 2182041 h 3499511"/>
              <a:gd name="connsiteX36" fmla="*/ 1190058 w 3519411"/>
              <a:gd name="connsiteY36" fmla="*/ 2177272 h 3499511"/>
              <a:gd name="connsiteX37" fmla="*/ 1190058 w 3519411"/>
              <a:gd name="connsiteY37" fmla="*/ 2182041 h 3499511"/>
              <a:gd name="connsiteX38" fmla="*/ 1205134 w 3519411"/>
              <a:gd name="connsiteY38" fmla="*/ 2182041 h 3499511"/>
              <a:gd name="connsiteX39" fmla="*/ 1205134 w 3519411"/>
              <a:gd name="connsiteY39" fmla="*/ 2177272 h 3499511"/>
              <a:gd name="connsiteX40" fmla="*/ 2269997 w 3519411"/>
              <a:gd name="connsiteY40" fmla="*/ 2165546 h 3499511"/>
              <a:gd name="connsiteX41" fmla="*/ 2269997 w 3519411"/>
              <a:gd name="connsiteY41" fmla="*/ 2188420 h 3499511"/>
              <a:gd name="connsiteX42" fmla="*/ 2273067 w 3519411"/>
              <a:gd name="connsiteY42" fmla="*/ 2188420 h 3499511"/>
              <a:gd name="connsiteX43" fmla="*/ 2273067 w 3519411"/>
              <a:gd name="connsiteY43" fmla="*/ 2165546 h 3499511"/>
              <a:gd name="connsiteX44" fmla="*/ 1221254 w 3519411"/>
              <a:gd name="connsiteY44" fmla="*/ 2154399 h 3499511"/>
              <a:gd name="connsiteX45" fmla="*/ 1221254 w 3519411"/>
              <a:gd name="connsiteY45" fmla="*/ 2177272 h 3499511"/>
              <a:gd name="connsiteX46" fmla="*/ 1237416 w 3519411"/>
              <a:gd name="connsiteY46" fmla="*/ 2177272 h 3499511"/>
              <a:gd name="connsiteX47" fmla="*/ 1237416 w 3519411"/>
              <a:gd name="connsiteY47" fmla="*/ 2154399 h 3499511"/>
              <a:gd name="connsiteX48" fmla="*/ 1190058 w 3519411"/>
              <a:gd name="connsiteY48" fmla="*/ 2149631 h 3499511"/>
              <a:gd name="connsiteX49" fmla="*/ 1190058 w 3519411"/>
              <a:gd name="connsiteY49" fmla="*/ 2154399 h 3499511"/>
              <a:gd name="connsiteX50" fmla="*/ 1205134 w 3519411"/>
              <a:gd name="connsiteY50" fmla="*/ 2154399 h 3499511"/>
              <a:gd name="connsiteX51" fmla="*/ 1205134 w 3519411"/>
              <a:gd name="connsiteY51" fmla="*/ 2149631 h 3499511"/>
              <a:gd name="connsiteX52" fmla="*/ 2269997 w 3519411"/>
              <a:gd name="connsiteY52" fmla="*/ 2137905 h 3499511"/>
              <a:gd name="connsiteX53" fmla="*/ 2269997 w 3519411"/>
              <a:gd name="connsiteY53" fmla="*/ 2160778 h 3499511"/>
              <a:gd name="connsiteX54" fmla="*/ 2273067 w 3519411"/>
              <a:gd name="connsiteY54" fmla="*/ 2160778 h 3499511"/>
              <a:gd name="connsiteX55" fmla="*/ 2273067 w 3519411"/>
              <a:gd name="connsiteY55" fmla="*/ 2137905 h 3499511"/>
              <a:gd name="connsiteX56" fmla="*/ 1221254 w 3519411"/>
              <a:gd name="connsiteY56" fmla="*/ 2126757 h 3499511"/>
              <a:gd name="connsiteX57" fmla="*/ 1221254 w 3519411"/>
              <a:gd name="connsiteY57" fmla="*/ 2149631 h 3499511"/>
              <a:gd name="connsiteX58" fmla="*/ 1237416 w 3519411"/>
              <a:gd name="connsiteY58" fmla="*/ 2149631 h 3499511"/>
              <a:gd name="connsiteX59" fmla="*/ 1237416 w 3519411"/>
              <a:gd name="connsiteY59" fmla="*/ 2126757 h 3499511"/>
              <a:gd name="connsiteX60" fmla="*/ 1190058 w 3519411"/>
              <a:gd name="connsiteY60" fmla="*/ 2121989 h 3499511"/>
              <a:gd name="connsiteX61" fmla="*/ 1190058 w 3519411"/>
              <a:gd name="connsiteY61" fmla="*/ 2126757 h 3499511"/>
              <a:gd name="connsiteX62" fmla="*/ 1205134 w 3519411"/>
              <a:gd name="connsiteY62" fmla="*/ 2126757 h 3499511"/>
              <a:gd name="connsiteX63" fmla="*/ 1205134 w 3519411"/>
              <a:gd name="connsiteY63" fmla="*/ 2121989 h 3499511"/>
              <a:gd name="connsiteX64" fmla="*/ 2269997 w 3519411"/>
              <a:gd name="connsiteY64" fmla="*/ 2110263 h 3499511"/>
              <a:gd name="connsiteX65" fmla="*/ 2269997 w 3519411"/>
              <a:gd name="connsiteY65" fmla="*/ 2133136 h 3499511"/>
              <a:gd name="connsiteX66" fmla="*/ 2273067 w 3519411"/>
              <a:gd name="connsiteY66" fmla="*/ 2133136 h 3499511"/>
              <a:gd name="connsiteX67" fmla="*/ 2273067 w 3519411"/>
              <a:gd name="connsiteY67" fmla="*/ 2110263 h 3499511"/>
              <a:gd name="connsiteX68" fmla="*/ 1221254 w 3519411"/>
              <a:gd name="connsiteY68" fmla="*/ 2099116 h 3499511"/>
              <a:gd name="connsiteX69" fmla="*/ 1221254 w 3519411"/>
              <a:gd name="connsiteY69" fmla="*/ 2121989 h 3499511"/>
              <a:gd name="connsiteX70" fmla="*/ 1237416 w 3519411"/>
              <a:gd name="connsiteY70" fmla="*/ 2121989 h 3499511"/>
              <a:gd name="connsiteX71" fmla="*/ 1237416 w 3519411"/>
              <a:gd name="connsiteY71" fmla="*/ 2099116 h 3499511"/>
              <a:gd name="connsiteX72" fmla="*/ 1190058 w 3519411"/>
              <a:gd name="connsiteY72" fmla="*/ 2094347 h 3499511"/>
              <a:gd name="connsiteX73" fmla="*/ 1190058 w 3519411"/>
              <a:gd name="connsiteY73" fmla="*/ 2099116 h 3499511"/>
              <a:gd name="connsiteX74" fmla="*/ 1205134 w 3519411"/>
              <a:gd name="connsiteY74" fmla="*/ 2099116 h 3499511"/>
              <a:gd name="connsiteX75" fmla="*/ 1205134 w 3519411"/>
              <a:gd name="connsiteY75" fmla="*/ 2094347 h 3499511"/>
              <a:gd name="connsiteX76" fmla="*/ 2269997 w 3519411"/>
              <a:gd name="connsiteY76" fmla="*/ 2082621 h 3499511"/>
              <a:gd name="connsiteX77" fmla="*/ 2269997 w 3519411"/>
              <a:gd name="connsiteY77" fmla="*/ 2105495 h 3499511"/>
              <a:gd name="connsiteX78" fmla="*/ 2273067 w 3519411"/>
              <a:gd name="connsiteY78" fmla="*/ 2105495 h 3499511"/>
              <a:gd name="connsiteX79" fmla="*/ 2273067 w 3519411"/>
              <a:gd name="connsiteY79" fmla="*/ 2082621 h 3499511"/>
              <a:gd name="connsiteX80" fmla="*/ 1221254 w 3519411"/>
              <a:gd name="connsiteY80" fmla="*/ 2071474 h 3499511"/>
              <a:gd name="connsiteX81" fmla="*/ 1221254 w 3519411"/>
              <a:gd name="connsiteY81" fmla="*/ 2094347 h 3499511"/>
              <a:gd name="connsiteX82" fmla="*/ 1237416 w 3519411"/>
              <a:gd name="connsiteY82" fmla="*/ 2094347 h 3499511"/>
              <a:gd name="connsiteX83" fmla="*/ 1237416 w 3519411"/>
              <a:gd name="connsiteY83" fmla="*/ 2071474 h 3499511"/>
              <a:gd name="connsiteX84" fmla="*/ 1190058 w 3519411"/>
              <a:gd name="connsiteY84" fmla="*/ 2066706 h 3499511"/>
              <a:gd name="connsiteX85" fmla="*/ 1190058 w 3519411"/>
              <a:gd name="connsiteY85" fmla="*/ 2071474 h 3499511"/>
              <a:gd name="connsiteX86" fmla="*/ 1205134 w 3519411"/>
              <a:gd name="connsiteY86" fmla="*/ 2071474 h 3499511"/>
              <a:gd name="connsiteX87" fmla="*/ 1205134 w 3519411"/>
              <a:gd name="connsiteY87" fmla="*/ 2066706 h 3499511"/>
              <a:gd name="connsiteX88" fmla="*/ 2269997 w 3519411"/>
              <a:gd name="connsiteY88" fmla="*/ 2054980 h 3499511"/>
              <a:gd name="connsiteX89" fmla="*/ 2269997 w 3519411"/>
              <a:gd name="connsiteY89" fmla="*/ 2077853 h 3499511"/>
              <a:gd name="connsiteX90" fmla="*/ 2273067 w 3519411"/>
              <a:gd name="connsiteY90" fmla="*/ 2077853 h 3499511"/>
              <a:gd name="connsiteX91" fmla="*/ 2273067 w 3519411"/>
              <a:gd name="connsiteY91" fmla="*/ 2054980 h 3499511"/>
              <a:gd name="connsiteX92" fmla="*/ 1221254 w 3519411"/>
              <a:gd name="connsiteY92" fmla="*/ 2043832 h 3499511"/>
              <a:gd name="connsiteX93" fmla="*/ 1221254 w 3519411"/>
              <a:gd name="connsiteY93" fmla="*/ 2066706 h 3499511"/>
              <a:gd name="connsiteX94" fmla="*/ 1237416 w 3519411"/>
              <a:gd name="connsiteY94" fmla="*/ 2066706 h 3499511"/>
              <a:gd name="connsiteX95" fmla="*/ 1237416 w 3519411"/>
              <a:gd name="connsiteY95" fmla="*/ 2043832 h 3499511"/>
              <a:gd name="connsiteX96" fmla="*/ 1190058 w 3519411"/>
              <a:gd name="connsiteY96" fmla="*/ 2039064 h 3499511"/>
              <a:gd name="connsiteX97" fmla="*/ 1190058 w 3519411"/>
              <a:gd name="connsiteY97" fmla="*/ 2043832 h 3499511"/>
              <a:gd name="connsiteX98" fmla="*/ 1205134 w 3519411"/>
              <a:gd name="connsiteY98" fmla="*/ 2043832 h 3499511"/>
              <a:gd name="connsiteX99" fmla="*/ 1205134 w 3519411"/>
              <a:gd name="connsiteY99" fmla="*/ 2039064 h 3499511"/>
              <a:gd name="connsiteX100" fmla="*/ 2269997 w 3519411"/>
              <a:gd name="connsiteY100" fmla="*/ 2027338 h 3499511"/>
              <a:gd name="connsiteX101" fmla="*/ 2269997 w 3519411"/>
              <a:gd name="connsiteY101" fmla="*/ 2050211 h 3499511"/>
              <a:gd name="connsiteX102" fmla="*/ 2273067 w 3519411"/>
              <a:gd name="connsiteY102" fmla="*/ 2050211 h 3499511"/>
              <a:gd name="connsiteX103" fmla="*/ 2273067 w 3519411"/>
              <a:gd name="connsiteY103" fmla="*/ 2027338 h 3499511"/>
              <a:gd name="connsiteX104" fmla="*/ 1221254 w 3519411"/>
              <a:gd name="connsiteY104" fmla="*/ 2016190 h 3499511"/>
              <a:gd name="connsiteX105" fmla="*/ 1221254 w 3519411"/>
              <a:gd name="connsiteY105" fmla="*/ 2039064 h 3499511"/>
              <a:gd name="connsiteX106" fmla="*/ 1237416 w 3519411"/>
              <a:gd name="connsiteY106" fmla="*/ 2039064 h 3499511"/>
              <a:gd name="connsiteX107" fmla="*/ 1237416 w 3519411"/>
              <a:gd name="connsiteY107" fmla="*/ 2016190 h 3499511"/>
              <a:gd name="connsiteX108" fmla="*/ 1190058 w 3519411"/>
              <a:gd name="connsiteY108" fmla="*/ 2011422 h 3499511"/>
              <a:gd name="connsiteX109" fmla="*/ 1190058 w 3519411"/>
              <a:gd name="connsiteY109" fmla="*/ 2016190 h 3499511"/>
              <a:gd name="connsiteX110" fmla="*/ 1205134 w 3519411"/>
              <a:gd name="connsiteY110" fmla="*/ 2016190 h 3499511"/>
              <a:gd name="connsiteX111" fmla="*/ 1205134 w 3519411"/>
              <a:gd name="connsiteY111" fmla="*/ 2011422 h 3499511"/>
              <a:gd name="connsiteX112" fmla="*/ 2269997 w 3519411"/>
              <a:gd name="connsiteY112" fmla="*/ 1999696 h 3499511"/>
              <a:gd name="connsiteX113" fmla="*/ 2269997 w 3519411"/>
              <a:gd name="connsiteY113" fmla="*/ 2022570 h 3499511"/>
              <a:gd name="connsiteX114" fmla="*/ 2273067 w 3519411"/>
              <a:gd name="connsiteY114" fmla="*/ 2022570 h 3499511"/>
              <a:gd name="connsiteX115" fmla="*/ 2273067 w 3519411"/>
              <a:gd name="connsiteY115" fmla="*/ 1999696 h 3499511"/>
              <a:gd name="connsiteX116" fmla="*/ 1221254 w 3519411"/>
              <a:gd name="connsiteY116" fmla="*/ 1988549 h 3499511"/>
              <a:gd name="connsiteX117" fmla="*/ 1221254 w 3519411"/>
              <a:gd name="connsiteY117" fmla="*/ 2011422 h 3499511"/>
              <a:gd name="connsiteX118" fmla="*/ 1237416 w 3519411"/>
              <a:gd name="connsiteY118" fmla="*/ 2011422 h 3499511"/>
              <a:gd name="connsiteX119" fmla="*/ 1237416 w 3519411"/>
              <a:gd name="connsiteY119" fmla="*/ 1988549 h 3499511"/>
              <a:gd name="connsiteX120" fmla="*/ 1190058 w 3519411"/>
              <a:gd name="connsiteY120" fmla="*/ 1983780 h 3499511"/>
              <a:gd name="connsiteX121" fmla="*/ 1190058 w 3519411"/>
              <a:gd name="connsiteY121" fmla="*/ 1988549 h 3499511"/>
              <a:gd name="connsiteX122" fmla="*/ 1205134 w 3519411"/>
              <a:gd name="connsiteY122" fmla="*/ 1988549 h 3499511"/>
              <a:gd name="connsiteX123" fmla="*/ 1205134 w 3519411"/>
              <a:gd name="connsiteY123" fmla="*/ 1983780 h 3499511"/>
              <a:gd name="connsiteX124" fmla="*/ 2269997 w 3519411"/>
              <a:gd name="connsiteY124" fmla="*/ 1972054 h 3499511"/>
              <a:gd name="connsiteX125" fmla="*/ 2269997 w 3519411"/>
              <a:gd name="connsiteY125" fmla="*/ 1994928 h 3499511"/>
              <a:gd name="connsiteX126" fmla="*/ 2273067 w 3519411"/>
              <a:gd name="connsiteY126" fmla="*/ 1994928 h 3499511"/>
              <a:gd name="connsiteX127" fmla="*/ 2273067 w 3519411"/>
              <a:gd name="connsiteY127" fmla="*/ 1972054 h 3499511"/>
              <a:gd name="connsiteX128" fmla="*/ 1221254 w 3519411"/>
              <a:gd name="connsiteY128" fmla="*/ 1960907 h 3499511"/>
              <a:gd name="connsiteX129" fmla="*/ 1221254 w 3519411"/>
              <a:gd name="connsiteY129" fmla="*/ 1983780 h 3499511"/>
              <a:gd name="connsiteX130" fmla="*/ 1237416 w 3519411"/>
              <a:gd name="connsiteY130" fmla="*/ 1983780 h 3499511"/>
              <a:gd name="connsiteX131" fmla="*/ 1237416 w 3519411"/>
              <a:gd name="connsiteY131" fmla="*/ 1960907 h 3499511"/>
              <a:gd name="connsiteX132" fmla="*/ 1190058 w 3519411"/>
              <a:gd name="connsiteY132" fmla="*/ 1956139 h 3499511"/>
              <a:gd name="connsiteX133" fmla="*/ 1190058 w 3519411"/>
              <a:gd name="connsiteY133" fmla="*/ 1960907 h 3499511"/>
              <a:gd name="connsiteX134" fmla="*/ 1205134 w 3519411"/>
              <a:gd name="connsiteY134" fmla="*/ 1960907 h 3499511"/>
              <a:gd name="connsiteX135" fmla="*/ 1205134 w 3519411"/>
              <a:gd name="connsiteY135" fmla="*/ 1956139 h 3499511"/>
              <a:gd name="connsiteX136" fmla="*/ 2269997 w 3519411"/>
              <a:gd name="connsiteY136" fmla="*/ 1944413 h 3499511"/>
              <a:gd name="connsiteX137" fmla="*/ 2269997 w 3519411"/>
              <a:gd name="connsiteY137" fmla="*/ 1967286 h 3499511"/>
              <a:gd name="connsiteX138" fmla="*/ 2273067 w 3519411"/>
              <a:gd name="connsiteY138" fmla="*/ 1967286 h 3499511"/>
              <a:gd name="connsiteX139" fmla="*/ 2273067 w 3519411"/>
              <a:gd name="connsiteY139" fmla="*/ 1944413 h 3499511"/>
              <a:gd name="connsiteX140" fmla="*/ 1221254 w 3519411"/>
              <a:gd name="connsiteY140" fmla="*/ 1933265 h 3499511"/>
              <a:gd name="connsiteX141" fmla="*/ 1221254 w 3519411"/>
              <a:gd name="connsiteY141" fmla="*/ 1956139 h 3499511"/>
              <a:gd name="connsiteX142" fmla="*/ 1237416 w 3519411"/>
              <a:gd name="connsiteY142" fmla="*/ 1956139 h 3499511"/>
              <a:gd name="connsiteX143" fmla="*/ 1237416 w 3519411"/>
              <a:gd name="connsiteY143" fmla="*/ 1933265 h 3499511"/>
              <a:gd name="connsiteX144" fmla="*/ 1190058 w 3519411"/>
              <a:gd name="connsiteY144" fmla="*/ 1928497 h 3499511"/>
              <a:gd name="connsiteX145" fmla="*/ 1190058 w 3519411"/>
              <a:gd name="connsiteY145" fmla="*/ 1933265 h 3499511"/>
              <a:gd name="connsiteX146" fmla="*/ 1205134 w 3519411"/>
              <a:gd name="connsiteY146" fmla="*/ 1933265 h 3499511"/>
              <a:gd name="connsiteX147" fmla="*/ 1205134 w 3519411"/>
              <a:gd name="connsiteY147" fmla="*/ 1928497 h 3499511"/>
              <a:gd name="connsiteX148" fmla="*/ 2269997 w 3519411"/>
              <a:gd name="connsiteY148" fmla="*/ 1916771 h 3499511"/>
              <a:gd name="connsiteX149" fmla="*/ 2269997 w 3519411"/>
              <a:gd name="connsiteY149" fmla="*/ 1939644 h 3499511"/>
              <a:gd name="connsiteX150" fmla="*/ 2273067 w 3519411"/>
              <a:gd name="connsiteY150" fmla="*/ 1939644 h 3499511"/>
              <a:gd name="connsiteX151" fmla="*/ 2273067 w 3519411"/>
              <a:gd name="connsiteY151" fmla="*/ 1916771 h 3499511"/>
              <a:gd name="connsiteX152" fmla="*/ 1221254 w 3519411"/>
              <a:gd name="connsiteY152" fmla="*/ 1905624 h 3499511"/>
              <a:gd name="connsiteX153" fmla="*/ 1221254 w 3519411"/>
              <a:gd name="connsiteY153" fmla="*/ 1928497 h 3499511"/>
              <a:gd name="connsiteX154" fmla="*/ 1237416 w 3519411"/>
              <a:gd name="connsiteY154" fmla="*/ 1928497 h 3499511"/>
              <a:gd name="connsiteX155" fmla="*/ 1237416 w 3519411"/>
              <a:gd name="connsiteY155" fmla="*/ 1905624 h 3499511"/>
              <a:gd name="connsiteX156" fmla="*/ 1190058 w 3519411"/>
              <a:gd name="connsiteY156" fmla="*/ 1900855 h 3499511"/>
              <a:gd name="connsiteX157" fmla="*/ 1190058 w 3519411"/>
              <a:gd name="connsiteY157" fmla="*/ 1905624 h 3499511"/>
              <a:gd name="connsiteX158" fmla="*/ 1205134 w 3519411"/>
              <a:gd name="connsiteY158" fmla="*/ 1905624 h 3499511"/>
              <a:gd name="connsiteX159" fmla="*/ 1205134 w 3519411"/>
              <a:gd name="connsiteY159" fmla="*/ 1900855 h 3499511"/>
              <a:gd name="connsiteX160" fmla="*/ 2269997 w 3519411"/>
              <a:gd name="connsiteY160" fmla="*/ 1889129 h 3499511"/>
              <a:gd name="connsiteX161" fmla="*/ 2269997 w 3519411"/>
              <a:gd name="connsiteY161" fmla="*/ 1912003 h 3499511"/>
              <a:gd name="connsiteX162" fmla="*/ 2273067 w 3519411"/>
              <a:gd name="connsiteY162" fmla="*/ 1912003 h 3499511"/>
              <a:gd name="connsiteX163" fmla="*/ 2273067 w 3519411"/>
              <a:gd name="connsiteY163" fmla="*/ 1889129 h 3499511"/>
              <a:gd name="connsiteX164" fmla="*/ 1221254 w 3519411"/>
              <a:gd name="connsiteY164" fmla="*/ 1877982 h 3499511"/>
              <a:gd name="connsiteX165" fmla="*/ 1221254 w 3519411"/>
              <a:gd name="connsiteY165" fmla="*/ 1900855 h 3499511"/>
              <a:gd name="connsiteX166" fmla="*/ 1237416 w 3519411"/>
              <a:gd name="connsiteY166" fmla="*/ 1900855 h 3499511"/>
              <a:gd name="connsiteX167" fmla="*/ 1237416 w 3519411"/>
              <a:gd name="connsiteY167" fmla="*/ 1877982 h 3499511"/>
              <a:gd name="connsiteX168" fmla="*/ 1190058 w 3519411"/>
              <a:gd name="connsiteY168" fmla="*/ 1873214 h 3499511"/>
              <a:gd name="connsiteX169" fmla="*/ 1190058 w 3519411"/>
              <a:gd name="connsiteY169" fmla="*/ 1877982 h 3499511"/>
              <a:gd name="connsiteX170" fmla="*/ 1205134 w 3519411"/>
              <a:gd name="connsiteY170" fmla="*/ 1877982 h 3499511"/>
              <a:gd name="connsiteX171" fmla="*/ 1205134 w 3519411"/>
              <a:gd name="connsiteY171" fmla="*/ 1873214 h 3499511"/>
              <a:gd name="connsiteX172" fmla="*/ 2269997 w 3519411"/>
              <a:gd name="connsiteY172" fmla="*/ 1861488 h 3499511"/>
              <a:gd name="connsiteX173" fmla="*/ 2269997 w 3519411"/>
              <a:gd name="connsiteY173" fmla="*/ 1884361 h 3499511"/>
              <a:gd name="connsiteX174" fmla="*/ 2273067 w 3519411"/>
              <a:gd name="connsiteY174" fmla="*/ 1884361 h 3499511"/>
              <a:gd name="connsiteX175" fmla="*/ 2273067 w 3519411"/>
              <a:gd name="connsiteY175" fmla="*/ 1861488 h 3499511"/>
              <a:gd name="connsiteX176" fmla="*/ 1221254 w 3519411"/>
              <a:gd name="connsiteY176" fmla="*/ 1850340 h 3499511"/>
              <a:gd name="connsiteX177" fmla="*/ 1221254 w 3519411"/>
              <a:gd name="connsiteY177" fmla="*/ 1873214 h 3499511"/>
              <a:gd name="connsiteX178" fmla="*/ 1237416 w 3519411"/>
              <a:gd name="connsiteY178" fmla="*/ 1873214 h 3499511"/>
              <a:gd name="connsiteX179" fmla="*/ 1237416 w 3519411"/>
              <a:gd name="connsiteY179" fmla="*/ 1850340 h 3499511"/>
              <a:gd name="connsiteX180" fmla="*/ 1190058 w 3519411"/>
              <a:gd name="connsiteY180" fmla="*/ 1845572 h 3499511"/>
              <a:gd name="connsiteX181" fmla="*/ 1190058 w 3519411"/>
              <a:gd name="connsiteY181" fmla="*/ 1850340 h 3499511"/>
              <a:gd name="connsiteX182" fmla="*/ 1205134 w 3519411"/>
              <a:gd name="connsiteY182" fmla="*/ 1850340 h 3499511"/>
              <a:gd name="connsiteX183" fmla="*/ 1205134 w 3519411"/>
              <a:gd name="connsiteY183" fmla="*/ 1845572 h 3499511"/>
              <a:gd name="connsiteX184" fmla="*/ 2269997 w 3519411"/>
              <a:gd name="connsiteY184" fmla="*/ 1833846 h 3499511"/>
              <a:gd name="connsiteX185" fmla="*/ 2269997 w 3519411"/>
              <a:gd name="connsiteY185" fmla="*/ 1856719 h 3499511"/>
              <a:gd name="connsiteX186" fmla="*/ 2273067 w 3519411"/>
              <a:gd name="connsiteY186" fmla="*/ 1856719 h 3499511"/>
              <a:gd name="connsiteX187" fmla="*/ 2273067 w 3519411"/>
              <a:gd name="connsiteY187" fmla="*/ 1833846 h 3499511"/>
              <a:gd name="connsiteX188" fmla="*/ 1221254 w 3519411"/>
              <a:gd name="connsiteY188" fmla="*/ 1822699 h 3499511"/>
              <a:gd name="connsiteX189" fmla="*/ 1221254 w 3519411"/>
              <a:gd name="connsiteY189" fmla="*/ 1845572 h 3499511"/>
              <a:gd name="connsiteX190" fmla="*/ 1237416 w 3519411"/>
              <a:gd name="connsiteY190" fmla="*/ 1845572 h 3499511"/>
              <a:gd name="connsiteX191" fmla="*/ 1237416 w 3519411"/>
              <a:gd name="connsiteY191" fmla="*/ 1822699 h 3499511"/>
              <a:gd name="connsiteX192" fmla="*/ 1190058 w 3519411"/>
              <a:gd name="connsiteY192" fmla="*/ 1817930 h 3499511"/>
              <a:gd name="connsiteX193" fmla="*/ 1190058 w 3519411"/>
              <a:gd name="connsiteY193" fmla="*/ 1822699 h 3499511"/>
              <a:gd name="connsiteX194" fmla="*/ 1205134 w 3519411"/>
              <a:gd name="connsiteY194" fmla="*/ 1822699 h 3499511"/>
              <a:gd name="connsiteX195" fmla="*/ 1205134 w 3519411"/>
              <a:gd name="connsiteY195" fmla="*/ 1817930 h 3499511"/>
              <a:gd name="connsiteX196" fmla="*/ 2269997 w 3519411"/>
              <a:gd name="connsiteY196" fmla="*/ 1806204 h 3499511"/>
              <a:gd name="connsiteX197" fmla="*/ 2269997 w 3519411"/>
              <a:gd name="connsiteY197" fmla="*/ 1829078 h 3499511"/>
              <a:gd name="connsiteX198" fmla="*/ 2273067 w 3519411"/>
              <a:gd name="connsiteY198" fmla="*/ 1829078 h 3499511"/>
              <a:gd name="connsiteX199" fmla="*/ 2273067 w 3519411"/>
              <a:gd name="connsiteY199" fmla="*/ 1806204 h 3499511"/>
              <a:gd name="connsiteX200" fmla="*/ 1221254 w 3519411"/>
              <a:gd name="connsiteY200" fmla="*/ 1795057 h 3499511"/>
              <a:gd name="connsiteX201" fmla="*/ 1221254 w 3519411"/>
              <a:gd name="connsiteY201" fmla="*/ 1817930 h 3499511"/>
              <a:gd name="connsiteX202" fmla="*/ 1237416 w 3519411"/>
              <a:gd name="connsiteY202" fmla="*/ 1817930 h 3499511"/>
              <a:gd name="connsiteX203" fmla="*/ 1237416 w 3519411"/>
              <a:gd name="connsiteY203" fmla="*/ 1795057 h 3499511"/>
              <a:gd name="connsiteX204" fmla="*/ 1190058 w 3519411"/>
              <a:gd name="connsiteY204" fmla="*/ 1790289 h 3499511"/>
              <a:gd name="connsiteX205" fmla="*/ 1190058 w 3519411"/>
              <a:gd name="connsiteY205" fmla="*/ 1795057 h 3499511"/>
              <a:gd name="connsiteX206" fmla="*/ 1205134 w 3519411"/>
              <a:gd name="connsiteY206" fmla="*/ 1795057 h 3499511"/>
              <a:gd name="connsiteX207" fmla="*/ 1205134 w 3519411"/>
              <a:gd name="connsiteY207" fmla="*/ 1790289 h 3499511"/>
              <a:gd name="connsiteX208" fmla="*/ 2269997 w 3519411"/>
              <a:gd name="connsiteY208" fmla="*/ 1778563 h 3499511"/>
              <a:gd name="connsiteX209" fmla="*/ 2269997 w 3519411"/>
              <a:gd name="connsiteY209" fmla="*/ 1801436 h 3499511"/>
              <a:gd name="connsiteX210" fmla="*/ 2273067 w 3519411"/>
              <a:gd name="connsiteY210" fmla="*/ 1801436 h 3499511"/>
              <a:gd name="connsiteX211" fmla="*/ 2273067 w 3519411"/>
              <a:gd name="connsiteY211" fmla="*/ 1778563 h 3499511"/>
              <a:gd name="connsiteX212" fmla="*/ 1221254 w 3519411"/>
              <a:gd name="connsiteY212" fmla="*/ 1767415 h 3499511"/>
              <a:gd name="connsiteX213" fmla="*/ 1221254 w 3519411"/>
              <a:gd name="connsiteY213" fmla="*/ 1790289 h 3499511"/>
              <a:gd name="connsiteX214" fmla="*/ 1237416 w 3519411"/>
              <a:gd name="connsiteY214" fmla="*/ 1790289 h 3499511"/>
              <a:gd name="connsiteX215" fmla="*/ 1237416 w 3519411"/>
              <a:gd name="connsiteY215" fmla="*/ 1767415 h 3499511"/>
              <a:gd name="connsiteX216" fmla="*/ 1190058 w 3519411"/>
              <a:gd name="connsiteY216" fmla="*/ 1762647 h 3499511"/>
              <a:gd name="connsiteX217" fmla="*/ 1190058 w 3519411"/>
              <a:gd name="connsiteY217" fmla="*/ 1767415 h 3499511"/>
              <a:gd name="connsiteX218" fmla="*/ 1205134 w 3519411"/>
              <a:gd name="connsiteY218" fmla="*/ 1767415 h 3499511"/>
              <a:gd name="connsiteX219" fmla="*/ 1205134 w 3519411"/>
              <a:gd name="connsiteY219" fmla="*/ 1762647 h 3499511"/>
              <a:gd name="connsiteX220" fmla="*/ 2269997 w 3519411"/>
              <a:gd name="connsiteY220" fmla="*/ 1750921 h 3499511"/>
              <a:gd name="connsiteX221" fmla="*/ 2269997 w 3519411"/>
              <a:gd name="connsiteY221" fmla="*/ 1773794 h 3499511"/>
              <a:gd name="connsiteX222" fmla="*/ 2273067 w 3519411"/>
              <a:gd name="connsiteY222" fmla="*/ 1773794 h 3499511"/>
              <a:gd name="connsiteX223" fmla="*/ 2273067 w 3519411"/>
              <a:gd name="connsiteY223" fmla="*/ 1750921 h 3499511"/>
              <a:gd name="connsiteX224" fmla="*/ 1221254 w 3519411"/>
              <a:gd name="connsiteY224" fmla="*/ 1739773 h 3499511"/>
              <a:gd name="connsiteX225" fmla="*/ 1221254 w 3519411"/>
              <a:gd name="connsiteY225" fmla="*/ 1762647 h 3499511"/>
              <a:gd name="connsiteX226" fmla="*/ 1237416 w 3519411"/>
              <a:gd name="connsiteY226" fmla="*/ 1762647 h 3499511"/>
              <a:gd name="connsiteX227" fmla="*/ 1237416 w 3519411"/>
              <a:gd name="connsiteY227" fmla="*/ 1739773 h 3499511"/>
              <a:gd name="connsiteX228" fmla="*/ 1190058 w 3519411"/>
              <a:gd name="connsiteY228" fmla="*/ 1735005 h 3499511"/>
              <a:gd name="connsiteX229" fmla="*/ 1190058 w 3519411"/>
              <a:gd name="connsiteY229" fmla="*/ 1739773 h 3499511"/>
              <a:gd name="connsiteX230" fmla="*/ 1205134 w 3519411"/>
              <a:gd name="connsiteY230" fmla="*/ 1739773 h 3499511"/>
              <a:gd name="connsiteX231" fmla="*/ 1205134 w 3519411"/>
              <a:gd name="connsiteY231" fmla="*/ 1735005 h 3499511"/>
              <a:gd name="connsiteX232" fmla="*/ 2269997 w 3519411"/>
              <a:gd name="connsiteY232" fmla="*/ 1723279 h 3499511"/>
              <a:gd name="connsiteX233" fmla="*/ 2269997 w 3519411"/>
              <a:gd name="connsiteY233" fmla="*/ 1746153 h 3499511"/>
              <a:gd name="connsiteX234" fmla="*/ 2273067 w 3519411"/>
              <a:gd name="connsiteY234" fmla="*/ 1746153 h 3499511"/>
              <a:gd name="connsiteX235" fmla="*/ 2273067 w 3519411"/>
              <a:gd name="connsiteY235" fmla="*/ 1723279 h 3499511"/>
              <a:gd name="connsiteX236" fmla="*/ 1221254 w 3519411"/>
              <a:gd name="connsiteY236" fmla="*/ 1712132 h 3499511"/>
              <a:gd name="connsiteX237" fmla="*/ 1221254 w 3519411"/>
              <a:gd name="connsiteY237" fmla="*/ 1735005 h 3499511"/>
              <a:gd name="connsiteX238" fmla="*/ 1237416 w 3519411"/>
              <a:gd name="connsiteY238" fmla="*/ 1735005 h 3499511"/>
              <a:gd name="connsiteX239" fmla="*/ 1237416 w 3519411"/>
              <a:gd name="connsiteY239" fmla="*/ 1712132 h 3499511"/>
              <a:gd name="connsiteX240" fmla="*/ 1190058 w 3519411"/>
              <a:gd name="connsiteY240" fmla="*/ 1707364 h 3499511"/>
              <a:gd name="connsiteX241" fmla="*/ 1190058 w 3519411"/>
              <a:gd name="connsiteY241" fmla="*/ 1712132 h 3499511"/>
              <a:gd name="connsiteX242" fmla="*/ 1205134 w 3519411"/>
              <a:gd name="connsiteY242" fmla="*/ 1712132 h 3499511"/>
              <a:gd name="connsiteX243" fmla="*/ 1205134 w 3519411"/>
              <a:gd name="connsiteY243" fmla="*/ 1707364 h 3499511"/>
              <a:gd name="connsiteX244" fmla="*/ 2269997 w 3519411"/>
              <a:gd name="connsiteY244" fmla="*/ 1695637 h 3499511"/>
              <a:gd name="connsiteX245" fmla="*/ 2269997 w 3519411"/>
              <a:gd name="connsiteY245" fmla="*/ 1718511 h 3499511"/>
              <a:gd name="connsiteX246" fmla="*/ 2273067 w 3519411"/>
              <a:gd name="connsiteY246" fmla="*/ 1718511 h 3499511"/>
              <a:gd name="connsiteX247" fmla="*/ 2273067 w 3519411"/>
              <a:gd name="connsiteY247" fmla="*/ 1695637 h 3499511"/>
              <a:gd name="connsiteX248" fmla="*/ 1221254 w 3519411"/>
              <a:gd name="connsiteY248" fmla="*/ 1684490 h 3499511"/>
              <a:gd name="connsiteX249" fmla="*/ 1221254 w 3519411"/>
              <a:gd name="connsiteY249" fmla="*/ 1707364 h 3499511"/>
              <a:gd name="connsiteX250" fmla="*/ 1237416 w 3519411"/>
              <a:gd name="connsiteY250" fmla="*/ 1707364 h 3499511"/>
              <a:gd name="connsiteX251" fmla="*/ 1237416 w 3519411"/>
              <a:gd name="connsiteY251" fmla="*/ 1684490 h 3499511"/>
              <a:gd name="connsiteX252" fmla="*/ 1190058 w 3519411"/>
              <a:gd name="connsiteY252" fmla="*/ 1679722 h 3499511"/>
              <a:gd name="connsiteX253" fmla="*/ 1190058 w 3519411"/>
              <a:gd name="connsiteY253" fmla="*/ 1684490 h 3499511"/>
              <a:gd name="connsiteX254" fmla="*/ 1205134 w 3519411"/>
              <a:gd name="connsiteY254" fmla="*/ 1684490 h 3499511"/>
              <a:gd name="connsiteX255" fmla="*/ 1205134 w 3519411"/>
              <a:gd name="connsiteY255" fmla="*/ 1679722 h 3499511"/>
              <a:gd name="connsiteX256" fmla="*/ 2269997 w 3519411"/>
              <a:gd name="connsiteY256" fmla="*/ 1667996 h 3499511"/>
              <a:gd name="connsiteX257" fmla="*/ 2269997 w 3519411"/>
              <a:gd name="connsiteY257" fmla="*/ 1690869 h 3499511"/>
              <a:gd name="connsiteX258" fmla="*/ 2273067 w 3519411"/>
              <a:gd name="connsiteY258" fmla="*/ 1690869 h 3499511"/>
              <a:gd name="connsiteX259" fmla="*/ 2273067 w 3519411"/>
              <a:gd name="connsiteY259" fmla="*/ 1667996 h 3499511"/>
              <a:gd name="connsiteX260" fmla="*/ 1221254 w 3519411"/>
              <a:gd name="connsiteY260" fmla="*/ 1656848 h 3499511"/>
              <a:gd name="connsiteX261" fmla="*/ 1221254 w 3519411"/>
              <a:gd name="connsiteY261" fmla="*/ 1679722 h 3499511"/>
              <a:gd name="connsiteX262" fmla="*/ 1237416 w 3519411"/>
              <a:gd name="connsiteY262" fmla="*/ 1679722 h 3499511"/>
              <a:gd name="connsiteX263" fmla="*/ 1237416 w 3519411"/>
              <a:gd name="connsiteY263" fmla="*/ 1656848 h 3499511"/>
              <a:gd name="connsiteX264" fmla="*/ 1190058 w 3519411"/>
              <a:gd name="connsiteY264" fmla="*/ 1652080 h 3499511"/>
              <a:gd name="connsiteX265" fmla="*/ 1190058 w 3519411"/>
              <a:gd name="connsiteY265" fmla="*/ 1656848 h 3499511"/>
              <a:gd name="connsiteX266" fmla="*/ 1205134 w 3519411"/>
              <a:gd name="connsiteY266" fmla="*/ 1656848 h 3499511"/>
              <a:gd name="connsiteX267" fmla="*/ 1205134 w 3519411"/>
              <a:gd name="connsiteY267" fmla="*/ 1652080 h 3499511"/>
              <a:gd name="connsiteX268" fmla="*/ 2269997 w 3519411"/>
              <a:gd name="connsiteY268" fmla="*/ 1640354 h 3499511"/>
              <a:gd name="connsiteX269" fmla="*/ 2269997 w 3519411"/>
              <a:gd name="connsiteY269" fmla="*/ 1663227 h 3499511"/>
              <a:gd name="connsiteX270" fmla="*/ 2273067 w 3519411"/>
              <a:gd name="connsiteY270" fmla="*/ 1663227 h 3499511"/>
              <a:gd name="connsiteX271" fmla="*/ 2273067 w 3519411"/>
              <a:gd name="connsiteY271" fmla="*/ 1640354 h 3499511"/>
              <a:gd name="connsiteX272" fmla="*/ 1221254 w 3519411"/>
              <a:gd name="connsiteY272" fmla="*/ 1629207 h 3499511"/>
              <a:gd name="connsiteX273" fmla="*/ 1221254 w 3519411"/>
              <a:gd name="connsiteY273" fmla="*/ 1652080 h 3499511"/>
              <a:gd name="connsiteX274" fmla="*/ 1237416 w 3519411"/>
              <a:gd name="connsiteY274" fmla="*/ 1652080 h 3499511"/>
              <a:gd name="connsiteX275" fmla="*/ 1237416 w 3519411"/>
              <a:gd name="connsiteY275" fmla="*/ 1629207 h 3499511"/>
              <a:gd name="connsiteX276" fmla="*/ 1190058 w 3519411"/>
              <a:gd name="connsiteY276" fmla="*/ 1624438 h 3499511"/>
              <a:gd name="connsiteX277" fmla="*/ 1190058 w 3519411"/>
              <a:gd name="connsiteY277" fmla="*/ 1629207 h 3499511"/>
              <a:gd name="connsiteX278" fmla="*/ 1205134 w 3519411"/>
              <a:gd name="connsiteY278" fmla="*/ 1629207 h 3499511"/>
              <a:gd name="connsiteX279" fmla="*/ 1205134 w 3519411"/>
              <a:gd name="connsiteY279" fmla="*/ 1624438 h 3499511"/>
              <a:gd name="connsiteX280" fmla="*/ 2269997 w 3519411"/>
              <a:gd name="connsiteY280" fmla="*/ 1612712 h 3499511"/>
              <a:gd name="connsiteX281" fmla="*/ 2269997 w 3519411"/>
              <a:gd name="connsiteY281" fmla="*/ 1635586 h 3499511"/>
              <a:gd name="connsiteX282" fmla="*/ 2273067 w 3519411"/>
              <a:gd name="connsiteY282" fmla="*/ 1635586 h 3499511"/>
              <a:gd name="connsiteX283" fmla="*/ 2273067 w 3519411"/>
              <a:gd name="connsiteY283" fmla="*/ 1612712 h 3499511"/>
              <a:gd name="connsiteX284" fmla="*/ 1221254 w 3519411"/>
              <a:gd name="connsiteY284" fmla="*/ 1601565 h 3499511"/>
              <a:gd name="connsiteX285" fmla="*/ 1221254 w 3519411"/>
              <a:gd name="connsiteY285" fmla="*/ 1624438 h 3499511"/>
              <a:gd name="connsiteX286" fmla="*/ 1237416 w 3519411"/>
              <a:gd name="connsiteY286" fmla="*/ 1624438 h 3499511"/>
              <a:gd name="connsiteX287" fmla="*/ 1237416 w 3519411"/>
              <a:gd name="connsiteY287" fmla="*/ 1601565 h 3499511"/>
              <a:gd name="connsiteX288" fmla="*/ 1190058 w 3519411"/>
              <a:gd name="connsiteY288" fmla="*/ 1596797 h 3499511"/>
              <a:gd name="connsiteX289" fmla="*/ 1190058 w 3519411"/>
              <a:gd name="connsiteY289" fmla="*/ 1601565 h 3499511"/>
              <a:gd name="connsiteX290" fmla="*/ 1205134 w 3519411"/>
              <a:gd name="connsiteY290" fmla="*/ 1601565 h 3499511"/>
              <a:gd name="connsiteX291" fmla="*/ 1205134 w 3519411"/>
              <a:gd name="connsiteY291" fmla="*/ 1596797 h 3499511"/>
              <a:gd name="connsiteX292" fmla="*/ 2269997 w 3519411"/>
              <a:gd name="connsiteY292" fmla="*/ 1585071 h 3499511"/>
              <a:gd name="connsiteX293" fmla="*/ 2269997 w 3519411"/>
              <a:gd name="connsiteY293" fmla="*/ 1607944 h 3499511"/>
              <a:gd name="connsiteX294" fmla="*/ 2273067 w 3519411"/>
              <a:gd name="connsiteY294" fmla="*/ 1607944 h 3499511"/>
              <a:gd name="connsiteX295" fmla="*/ 2273067 w 3519411"/>
              <a:gd name="connsiteY295" fmla="*/ 1585071 h 3499511"/>
              <a:gd name="connsiteX296" fmla="*/ 1221254 w 3519411"/>
              <a:gd name="connsiteY296" fmla="*/ 1573923 h 3499511"/>
              <a:gd name="connsiteX297" fmla="*/ 1221254 w 3519411"/>
              <a:gd name="connsiteY297" fmla="*/ 1596797 h 3499511"/>
              <a:gd name="connsiteX298" fmla="*/ 1237416 w 3519411"/>
              <a:gd name="connsiteY298" fmla="*/ 1596797 h 3499511"/>
              <a:gd name="connsiteX299" fmla="*/ 1237416 w 3519411"/>
              <a:gd name="connsiteY299" fmla="*/ 1573923 h 3499511"/>
              <a:gd name="connsiteX300" fmla="*/ 1190058 w 3519411"/>
              <a:gd name="connsiteY300" fmla="*/ 1569155 h 3499511"/>
              <a:gd name="connsiteX301" fmla="*/ 1190058 w 3519411"/>
              <a:gd name="connsiteY301" fmla="*/ 1573923 h 3499511"/>
              <a:gd name="connsiteX302" fmla="*/ 1205134 w 3519411"/>
              <a:gd name="connsiteY302" fmla="*/ 1573923 h 3499511"/>
              <a:gd name="connsiteX303" fmla="*/ 1205134 w 3519411"/>
              <a:gd name="connsiteY303" fmla="*/ 1569155 h 3499511"/>
              <a:gd name="connsiteX304" fmla="*/ 2269997 w 3519411"/>
              <a:gd name="connsiteY304" fmla="*/ 1557429 h 3499511"/>
              <a:gd name="connsiteX305" fmla="*/ 2269997 w 3519411"/>
              <a:gd name="connsiteY305" fmla="*/ 1580302 h 3499511"/>
              <a:gd name="connsiteX306" fmla="*/ 2273067 w 3519411"/>
              <a:gd name="connsiteY306" fmla="*/ 1580302 h 3499511"/>
              <a:gd name="connsiteX307" fmla="*/ 2273067 w 3519411"/>
              <a:gd name="connsiteY307" fmla="*/ 1557429 h 3499511"/>
              <a:gd name="connsiteX308" fmla="*/ 1221254 w 3519411"/>
              <a:gd name="connsiteY308" fmla="*/ 1546282 h 3499511"/>
              <a:gd name="connsiteX309" fmla="*/ 1221254 w 3519411"/>
              <a:gd name="connsiteY309" fmla="*/ 1569155 h 3499511"/>
              <a:gd name="connsiteX310" fmla="*/ 1237416 w 3519411"/>
              <a:gd name="connsiteY310" fmla="*/ 1569155 h 3499511"/>
              <a:gd name="connsiteX311" fmla="*/ 1237416 w 3519411"/>
              <a:gd name="connsiteY311" fmla="*/ 1546282 h 3499511"/>
              <a:gd name="connsiteX312" fmla="*/ 1190058 w 3519411"/>
              <a:gd name="connsiteY312" fmla="*/ 1541513 h 3499511"/>
              <a:gd name="connsiteX313" fmla="*/ 1190058 w 3519411"/>
              <a:gd name="connsiteY313" fmla="*/ 1546282 h 3499511"/>
              <a:gd name="connsiteX314" fmla="*/ 1205134 w 3519411"/>
              <a:gd name="connsiteY314" fmla="*/ 1546282 h 3499511"/>
              <a:gd name="connsiteX315" fmla="*/ 1205134 w 3519411"/>
              <a:gd name="connsiteY315" fmla="*/ 1541513 h 3499511"/>
              <a:gd name="connsiteX316" fmla="*/ 2269997 w 3519411"/>
              <a:gd name="connsiteY316" fmla="*/ 1529787 h 3499511"/>
              <a:gd name="connsiteX317" fmla="*/ 2269997 w 3519411"/>
              <a:gd name="connsiteY317" fmla="*/ 1552661 h 3499511"/>
              <a:gd name="connsiteX318" fmla="*/ 2273067 w 3519411"/>
              <a:gd name="connsiteY318" fmla="*/ 1552661 h 3499511"/>
              <a:gd name="connsiteX319" fmla="*/ 2273067 w 3519411"/>
              <a:gd name="connsiteY319" fmla="*/ 1529787 h 3499511"/>
              <a:gd name="connsiteX320" fmla="*/ 1221254 w 3519411"/>
              <a:gd name="connsiteY320" fmla="*/ 1518640 h 3499511"/>
              <a:gd name="connsiteX321" fmla="*/ 1221254 w 3519411"/>
              <a:gd name="connsiteY321" fmla="*/ 1541513 h 3499511"/>
              <a:gd name="connsiteX322" fmla="*/ 1237416 w 3519411"/>
              <a:gd name="connsiteY322" fmla="*/ 1541513 h 3499511"/>
              <a:gd name="connsiteX323" fmla="*/ 1237416 w 3519411"/>
              <a:gd name="connsiteY323" fmla="*/ 1518640 h 3499511"/>
              <a:gd name="connsiteX324" fmla="*/ 1190058 w 3519411"/>
              <a:gd name="connsiteY324" fmla="*/ 1513872 h 3499511"/>
              <a:gd name="connsiteX325" fmla="*/ 1190058 w 3519411"/>
              <a:gd name="connsiteY325" fmla="*/ 1518640 h 3499511"/>
              <a:gd name="connsiteX326" fmla="*/ 1205134 w 3519411"/>
              <a:gd name="connsiteY326" fmla="*/ 1518640 h 3499511"/>
              <a:gd name="connsiteX327" fmla="*/ 1205134 w 3519411"/>
              <a:gd name="connsiteY327" fmla="*/ 1513872 h 3499511"/>
              <a:gd name="connsiteX328" fmla="*/ 2269997 w 3519411"/>
              <a:gd name="connsiteY328" fmla="*/ 1502146 h 3499511"/>
              <a:gd name="connsiteX329" fmla="*/ 2269997 w 3519411"/>
              <a:gd name="connsiteY329" fmla="*/ 1525019 h 3499511"/>
              <a:gd name="connsiteX330" fmla="*/ 2273067 w 3519411"/>
              <a:gd name="connsiteY330" fmla="*/ 1525019 h 3499511"/>
              <a:gd name="connsiteX331" fmla="*/ 2273067 w 3519411"/>
              <a:gd name="connsiteY331" fmla="*/ 1502146 h 3499511"/>
              <a:gd name="connsiteX332" fmla="*/ 1221254 w 3519411"/>
              <a:gd name="connsiteY332" fmla="*/ 1490998 h 3499511"/>
              <a:gd name="connsiteX333" fmla="*/ 1221254 w 3519411"/>
              <a:gd name="connsiteY333" fmla="*/ 1513872 h 3499511"/>
              <a:gd name="connsiteX334" fmla="*/ 1237416 w 3519411"/>
              <a:gd name="connsiteY334" fmla="*/ 1513872 h 3499511"/>
              <a:gd name="connsiteX335" fmla="*/ 1237416 w 3519411"/>
              <a:gd name="connsiteY335" fmla="*/ 1490998 h 3499511"/>
              <a:gd name="connsiteX336" fmla="*/ 1190058 w 3519411"/>
              <a:gd name="connsiteY336" fmla="*/ 1486230 h 3499511"/>
              <a:gd name="connsiteX337" fmla="*/ 1190058 w 3519411"/>
              <a:gd name="connsiteY337" fmla="*/ 1490998 h 3499511"/>
              <a:gd name="connsiteX338" fmla="*/ 1205134 w 3519411"/>
              <a:gd name="connsiteY338" fmla="*/ 1490998 h 3499511"/>
              <a:gd name="connsiteX339" fmla="*/ 1205134 w 3519411"/>
              <a:gd name="connsiteY339" fmla="*/ 1486230 h 3499511"/>
              <a:gd name="connsiteX340" fmla="*/ 2269997 w 3519411"/>
              <a:gd name="connsiteY340" fmla="*/ 1474504 h 3499511"/>
              <a:gd name="connsiteX341" fmla="*/ 2269997 w 3519411"/>
              <a:gd name="connsiteY341" fmla="*/ 1497377 h 3499511"/>
              <a:gd name="connsiteX342" fmla="*/ 2273067 w 3519411"/>
              <a:gd name="connsiteY342" fmla="*/ 1497377 h 3499511"/>
              <a:gd name="connsiteX343" fmla="*/ 2273067 w 3519411"/>
              <a:gd name="connsiteY343" fmla="*/ 1474504 h 3499511"/>
              <a:gd name="connsiteX344" fmla="*/ 1221254 w 3519411"/>
              <a:gd name="connsiteY344" fmla="*/ 1463356 h 3499511"/>
              <a:gd name="connsiteX345" fmla="*/ 1221254 w 3519411"/>
              <a:gd name="connsiteY345" fmla="*/ 1486230 h 3499511"/>
              <a:gd name="connsiteX346" fmla="*/ 1237416 w 3519411"/>
              <a:gd name="connsiteY346" fmla="*/ 1486230 h 3499511"/>
              <a:gd name="connsiteX347" fmla="*/ 1237416 w 3519411"/>
              <a:gd name="connsiteY347" fmla="*/ 1463356 h 3499511"/>
              <a:gd name="connsiteX348" fmla="*/ 1190058 w 3519411"/>
              <a:gd name="connsiteY348" fmla="*/ 1458588 h 3499511"/>
              <a:gd name="connsiteX349" fmla="*/ 1190058 w 3519411"/>
              <a:gd name="connsiteY349" fmla="*/ 1463356 h 3499511"/>
              <a:gd name="connsiteX350" fmla="*/ 1205134 w 3519411"/>
              <a:gd name="connsiteY350" fmla="*/ 1463356 h 3499511"/>
              <a:gd name="connsiteX351" fmla="*/ 1205134 w 3519411"/>
              <a:gd name="connsiteY351" fmla="*/ 1458588 h 3499511"/>
              <a:gd name="connsiteX352" fmla="*/ 2269997 w 3519411"/>
              <a:gd name="connsiteY352" fmla="*/ 1446862 h 3499511"/>
              <a:gd name="connsiteX353" fmla="*/ 2269997 w 3519411"/>
              <a:gd name="connsiteY353" fmla="*/ 1469736 h 3499511"/>
              <a:gd name="connsiteX354" fmla="*/ 2273067 w 3519411"/>
              <a:gd name="connsiteY354" fmla="*/ 1469736 h 3499511"/>
              <a:gd name="connsiteX355" fmla="*/ 2273067 w 3519411"/>
              <a:gd name="connsiteY355" fmla="*/ 1446862 h 3499511"/>
              <a:gd name="connsiteX356" fmla="*/ 1221254 w 3519411"/>
              <a:gd name="connsiteY356" fmla="*/ 1435715 h 3499511"/>
              <a:gd name="connsiteX357" fmla="*/ 1221254 w 3519411"/>
              <a:gd name="connsiteY357" fmla="*/ 1458588 h 3499511"/>
              <a:gd name="connsiteX358" fmla="*/ 1237416 w 3519411"/>
              <a:gd name="connsiteY358" fmla="*/ 1458588 h 3499511"/>
              <a:gd name="connsiteX359" fmla="*/ 1237416 w 3519411"/>
              <a:gd name="connsiteY359" fmla="*/ 1435715 h 3499511"/>
              <a:gd name="connsiteX360" fmla="*/ 1190058 w 3519411"/>
              <a:gd name="connsiteY360" fmla="*/ 1430947 h 3499511"/>
              <a:gd name="connsiteX361" fmla="*/ 1190058 w 3519411"/>
              <a:gd name="connsiteY361" fmla="*/ 1435715 h 3499511"/>
              <a:gd name="connsiteX362" fmla="*/ 1205134 w 3519411"/>
              <a:gd name="connsiteY362" fmla="*/ 1435715 h 3499511"/>
              <a:gd name="connsiteX363" fmla="*/ 1205134 w 3519411"/>
              <a:gd name="connsiteY363" fmla="*/ 1430947 h 3499511"/>
              <a:gd name="connsiteX364" fmla="*/ 2269997 w 3519411"/>
              <a:gd name="connsiteY364" fmla="*/ 1419220 h 3499511"/>
              <a:gd name="connsiteX365" fmla="*/ 2269997 w 3519411"/>
              <a:gd name="connsiteY365" fmla="*/ 1442094 h 3499511"/>
              <a:gd name="connsiteX366" fmla="*/ 2273067 w 3519411"/>
              <a:gd name="connsiteY366" fmla="*/ 1442094 h 3499511"/>
              <a:gd name="connsiteX367" fmla="*/ 2273067 w 3519411"/>
              <a:gd name="connsiteY367" fmla="*/ 1419220 h 3499511"/>
              <a:gd name="connsiteX368" fmla="*/ 1221254 w 3519411"/>
              <a:gd name="connsiteY368" fmla="*/ 1408073 h 3499511"/>
              <a:gd name="connsiteX369" fmla="*/ 1221254 w 3519411"/>
              <a:gd name="connsiteY369" fmla="*/ 1430947 h 3499511"/>
              <a:gd name="connsiteX370" fmla="*/ 1237416 w 3519411"/>
              <a:gd name="connsiteY370" fmla="*/ 1430947 h 3499511"/>
              <a:gd name="connsiteX371" fmla="*/ 1237416 w 3519411"/>
              <a:gd name="connsiteY371" fmla="*/ 1408073 h 3499511"/>
              <a:gd name="connsiteX372" fmla="*/ 1190058 w 3519411"/>
              <a:gd name="connsiteY372" fmla="*/ 1403305 h 3499511"/>
              <a:gd name="connsiteX373" fmla="*/ 1190058 w 3519411"/>
              <a:gd name="connsiteY373" fmla="*/ 1408073 h 3499511"/>
              <a:gd name="connsiteX374" fmla="*/ 1205134 w 3519411"/>
              <a:gd name="connsiteY374" fmla="*/ 1408073 h 3499511"/>
              <a:gd name="connsiteX375" fmla="*/ 1205134 w 3519411"/>
              <a:gd name="connsiteY375" fmla="*/ 1403305 h 3499511"/>
              <a:gd name="connsiteX376" fmla="*/ 2269997 w 3519411"/>
              <a:gd name="connsiteY376" fmla="*/ 1391579 h 3499511"/>
              <a:gd name="connsiteX377" fmla="*/ 2269997 w 3519411"/>
              <a:gd name="connsiteY377" fmla="*/ 1414452 h 3499511"/>
              <a:gd name="connsiteX378" fmla="*/ 2273067 w 3519411"/>
              <a:gd name="connsiteY378" fmla="*/ 1414452 h 3499511"/>
              <a:gd name="connsiteX379" fmla="*/ 2273067 w 3519411"/>
              <a:gd name="connsiteY379" fmla="*/ 1391579 h 3499511"/>
              <a:gd name="connsiteX380" fmla="*/ 1221254 w 3519411"/>
              <a:gd name="connsiteY380" fmla="*/ 1380431 h 3499511"/>
              <a:gd name="connsiteX381" fmla="*/ 1221254 w 3519411"/>
              <a:gd name="connsiteY381" fmla="*/ 1403305 h 3499511"/>
              <a:gd name="connsiteX382" fmla="*/ 1237416 w 3519411"/>
              <a:gd name="connsiteY382" fmla="*/ 1403305 h 3499511"/>
              <a:gd name="connsiteX383" fmla="*/ 1237416 w 3519411"/>
              <a:gd name="connsiteY383" fmla="*/ 1380431 h 3499511"/>
              <a:gd name="connsiteX384" fmla="*/ 1190058 w 3519411"/>
              <a:gd name="connsiteY384" fmla="*/ 1375663 h 3499511"/>
              <a:gd name="connsiteX385" fmla="*/ 1190058 w 3519411"/>
              <a:gd name="connsiteY385" fmla="*/ 1380431 h 3499511"/>
              <a:gd name="connsiteX386" fmla="*/ 1205134 w 3519411"/>
              <a:gd name="connsiteY386" fmla="*/ 1380431 h 3499511"/>
              <a:gd name="connsiteX387" fmla="*/ 1205134 w 3519411"/>
              <a:gd name="connsiteY387" fmla="*/ 1375663 h 3499511"/>
              <a:gd name="connsiteX388" fmla="*/ 2269997 w 3519411"/>
              <a:gd name="connsiteY388" fmla="*/ 1363937 h 3499511"/>
              <a:gd name="connsiteX389" fmla="*/ 2269997 w 3519411"/>
              <a:gd name="connsiteY389" fmla="*/ 1386811 h 3499511"/>
              <a:gd name="connsiteX390" fmla="*/ 2273067 w 3519411"/>
              <a:gd name="connsiteY390" fmla="*/ 1386811 h 3499511"/>
              <a:gd name="connsiteX391" fmla="*/ 2273067 w 3519411"/>
              <a:gd name="connsiteY391" fmla="*/ 1363937 h 3499511"/>
              <a:gd name="connsiteX392" fmla="*/ 1221254 w 3519411"/>
              <a:gd name="connsiteY392" fmla="*/ 1352790 h 3499511"/>
              <a:gd name="connsiteX393" fmla="*/ 1221254 w 3519411"/>
              <a:gd name="connsiteY393" fmla="*/ 1375663 h 3499511"/>
              <a:gd name="connsiteX394" fmla="*/ 1237416 w 3519411"/>
              <a:gd name="connsiteY394" fmla="*/ 1375663 h 3499511"/>
              <a:gd name="connsiteX395" fmla="*/ 1237416 w 3519411"/>
              <a:gd name="connsiteY395" fmla="*/ 1352790 h 3499511"/>
              <a:gd name="connsiteX396" fmla="*/ 1190058 w 3519411"/>
              <a:gd name="connsiteY396" fmla="*/ 1348021 h 3499511"/>
              <a:gd name="connsiteX397" fmla="*/ 1190058 w 3519411"/>
              <a:gd name="connsiteY397" fmla="*/ 1352790 h 3499511"/>
              <a:gd name="connsiteX398" fmla="*/ 1205134 w 3519411"/>
              <a:gd name="connsiteY398" fmla="*/ 1352790 h 3499511"/>
              <a:gd name="connsiteX399" fmla="*/ 1205134 w 3519411"/>
              <a:gd name="connsiteY399" fmla="*/ 1348021 h 3499511"/>
              <a:gd name="connsiteX400" fmla="*/ 2269997 w 3519411"/>
              <a:gd name="connsiteY400" fmla="*/ 1336295 h 3499511"/>
              <a:gd name="connsiteX401" fmla="*/ 2269997 w 3519411"/>
              <a:gd name="connsiteY401" fmla="*/ 1359169 h 3499511"/>
              <a:gd name="connsiteX402" fmla="*/ 2273067 w 3519411"/>
              <a:gd name="connsiteY402" fmla="*/ 1359169 h 3499511"/>
              <a:gd name="connsiteX403" fmla="*/ 2273067 w 3519411"/>
              <a:gd name="connsiteY403" fmla="*/ 1336295 h 3499511"/>
              <a:gd name="connsiteX404" fmla="*/ 1221254 w 3519411"/>
              <a:gd name="connsiteY404" fmla="*/ 1325148 h 3499511"/>
              <a:gd name="connsiteX405" fmla="*/ 1221254 w 3519411"/>
              <a:gd name="connsiteY405" fmla="*/ 1348021 h 3499511"/>
              <a:gd name="connsiteX406" fmla="*/ 1237416 w 3519411"/>
              <a:gd name="connsiteY406" fmla="*/ 1348021 h 3499511"/>
              <a:gd name="connsiteX407" fmla="*/ 1237416 w 3519411"/>
              <a:gd name="connsiteY407" fmla="*/ 1325148 h 3499511"/>
              <a:gd name="connsiteX408" fmla="*/ 1190058 w 3519411"/>
              <a:gd name="connsiteY408" fmla="*/ 1320380 h 3499511"/>
              <a:gd name="connsiteX409" fmla="*/ 1190058 w 3519411"/>
              <a:gd name="connsiteY409" fmla="*/ 1325148 h 3499511"/>
              <a:gd name="connsiteX410" fmla="*/ 1205134 w 3519411"/>
              <a:gd name="connsiteY410" fmla="*/ 1325148 h 3499511"/>
              <a:gd name="connsiteX411" fmla="*/ 1205134 w 3519411"/>
              <a:gd name="connsiteY411" fmla="*/ 1320380 h 3499511"/>
              <a:gd name="connsiteX412" fmla="*/ 2269997 w 3519411"/>
              <a:gd name="connsiteY412" fmla="*/ 1308654 h 3499511"/>
              <a:gd name="connsiteX413" fmla="*/ 2269997 w 3519411"/>
              <a:gd name="connsiteY413" fmla="*/ 1331527 h 3499511"/>
              <a:gd name="connsiteX414" fmla="*/ 2273067 w 3519411"/>
              <a:gd name="connsiteY414" fmla="*/ 1331527 h 3499511"/>
              <a:gd name="connsiteX415" fmla="*/ 2273067 w 3519411"/>
              <a:gd name="connsiteY415" fmla="*/ 1308654 h 3499511"/>
              <a:gd name="connsiteX416" fmla="*/ 1221254 w 3519411"/>
              <a:gd name="connsiteY416" fmla="*/ 1297506 h 3499511"/>
              <a:gd name="connsiteX417" fmla="*/ 1221254 w 3519411"/>
              <a:gd name="connsiteY417" fmla="*/ 1320380 h 3499511"/>
              <a:gd name="connsiteX418" fmla="*/ 1237416 w 3519411"/>
              <a:gd name="connsiteY418" fmla="*/ 1320380 h 3499511"/>
              <a:gd name="connsiteX419" fmla="*/ 1237416 w 3519411"/>
              <a:gd name="connsiteY419" fmla="*/ 1297506 h 3499511"/>
              <a:gd name="connsiteX420" fmla="*/ 1190058 w 3519411"/>
              <a:gd name="connsiteY420" fmla="*/ 1292738 h 3499511"/>
              <a:gd name="connsiteX421" fmla="*/ 1190058 w 3519411"/>
              <a:gd name="connsiteY421" fmla="*/ 1297506 h 3499511"/>
              <a:gd name="connsiteX422" fmla="*/ 1205134 w 3519411"/>
              <a:gd name="connsiteY422" fmla="*/ 1297506 h 3499511"/>
              <a:gd name="connsiteX423" fmla="*/ 1205134 w 3519411"/>
              <a:gd name="connsiteY423" fmla="*/ 1292738 h 3499511"/>
              <a:gd name="connsiteX424" fmla="*/ 2269997 w 3519411"/>
              <a:gd name="connsiteY424" fmla="*/ 1281012 h 3499511"/>
              <a:gd name="connsiteX425" fmla="*/ 2269997 w 3519411"/>
              <a:gd name="connsiteY425" fmla="*/ 1303885 h 3499511"/>
              <a:gd name="connsiteX426" fmla="*/ 2273067 w 3519411"/>
              <a:gd name="connsiteY426" fmla="*/ 1303885 h 3499511"/>
              <a:gd name="connsiteX427" fmla="*/ 2273067 w 3519411"/>
              <a:gd name="connsiteY427" fmla="*/ 1281012 h 3499511"/>
              <a:gd name="connsiteX428" fmla="*/ 1221254 w 3519411"/>
              <a:gd name="connsiteY428" fmla="*/ 1265096 h 3499511"/>
              <a:gd name="connsiteX429" fmla="*/ 1221254 w 3519411"/>
              <a:gd name="connsiteY429" fmla="*/ 1292738 h 3499511"/>
              <a:gd name="connsiteX430" fmla="*/ 1237416 w 3519411"/>
              <a:gd name="connsiteY430" fmla="*/ 1292738 h 3499511"/>
              <a:gd name="connsiteX431" fmla="*/ 1237416 w 3519411"/>
              <a:gd name="connsiteY431" fmla="*/ 1265096 h 3499511"/>
              <a:gd name="connsiteX432" fmla="*/ 1190058 w 3519411"/>
              <a:gd name="connsiteY432" fmla="*/ 1265096 h 3499511"/>
              <a:gd name="connsiteX433" fmla="*/ 1190058 w 3519411"/>
              <a:gd name="connsiteY433" fmla="*/ 1266186 h 3499511"/>
              <a:gd name="connsiteX434" fmla="*/ 1205134 w 3519411"/>
              <a:gd name="connsiteY434" fmla="*/ 1266186 h 3499511"/>
              <a:gd name="connsiteX435" fmla="*/ 1205134 w 3519411"/>
              <a:gd name="connsiteY435" fmla="*/ 1265096 h 3499511"/>
              <a:gd name="connsiteX436" fmla="*/ 899940 w 3519411"/>
              <a:gd name="connsiteY436" fmla="*/ 1265096 h 3499511"/>
              <a:gd name="connsiteX437" fmla="*/ 899940 w 3519411"/>
              <a:gd name="connsiteY437" fmla="*/ 1292738 h 3499511"/>
              <a:gd name="connsiteX438" fmla="*/ 931449 w 3519411"/>
              <a:gd name="connsiteY438" fmla="*/ 1292738 h 3499511"/>
              <a:gd name="connsiteX439" fmla="*/ 931449 w 3519411"/>
              <a:gd name="connsiteY439" fmla="*/ 1297506 h 3499511"/>
              <a:gd name="connsiteX440" fmla="*/ 899940 w 3519411"/>
              <a:gd name="connsiteY440" fmla="*/ 1297506 h 3499511"/>
              <a:gd name="connsiteX441" fmla="*/ 899940 w 3519411"/>
              <a:gd name="connsiteY441" fmla="*/ 1320380 h 3499511"/>
              <a:gd name="connsiteX442" fmla="*/ 931449 w 3519411"/>
              <a:gd name="connsiteY442" fmla="*/ 1320380 h 3499511"/>
              <a:gd name="connsiteX443" fmla="*/ 931449 w 3519411"/>
              <a:gd name="connsiteY443" fmla="*/ 1325148 h 3499511"/>
              <a:gd name="connsiteX444" fmla="*/ 899940 w 3519411"/>
              <a:gd name="connsiteY444" fmla="*/ 1325148 h 3499511"/>
              <a:gd name="connsiteX445" fmla="*/ 899940 w 3519411"/>
              <a:gd name="connsiteY445" fmla="*/ 1348021 h 3499511"/>
              <a:gd name="connsiteX446" fmla="*/ 931449 w 3519411"/>
              <a:gd name="connsiteY446" fmla="*/ 1348021 h 3499511"/>
              <a:gd name="connsiteX447" fmla="*/ 931449 w 3519411"/>
              <a:gd name="connsiteY447" fmla="*/ 1352790 h 3499511"/>
              <a:gd name="connsiteX448" fmla="*/ 899940 w 3519411"/>
              <a:gd name="connsiteY448" fmla="*/ 1352790 h 3499511"/>
              <a:gd name="connsiteX449" fmla="*/ 899940 w 3519411"/>
              <a:gd name="connsiteY449" fmla="*/ 1375663 h 3499511"/>
              <a:gd name="connsiteX450" fmla="*/ 931449 w 3519411"/>
              <a:gd name="connsiteY450" fmla="*/ 1375663 h 3499511"/>
              <a:gd name="connsiteX451" fmla="*/ 931449 w 3519411"/>
              <a:gd name="connsiteY451" fmla="*/ 1380431 h 3499511"/>
              <a:gd name="connsiteX452" fmla="*/ 899940 w 3519411"/>
              <a:gd name="connsiteY452" fmla="*/ 1380431 h 3499511"/>
              <a:gd name="connsiteX453" fmla="*/ 899940 w 3519411"/>
              <a:gd name="connsiteY453" fmla="*/ 1403305 h 3499511"/>
              <a:gd name="connsiteX454" fmla="*/ 931449 w 3519411"/>
              <a:gd name="connsiteY454" fmla="*/ 1403305 h 3499511"/>
              <a:gd name="connsiteX455" fmla="*/ 931449 w 3519411"/>
              <a:gd name="connsiteY455" fmla="*/ 1408073 h 3499511"/>
              <a:gd name="connsiteX456" fmla="*/ 899940 w 3519411"/>
              <a:gd name="connsiteY456" fmla="*/ 1408073 h 3499511"/>
              <a:gd name="connsiteX457" fmla="*/ 899940 w 3519411"/>
              <a:gd name="connsiteY457" fmla="*/ 1430947 h 3499511"/>
              <a:gd name="connsiteX458" fmla="*/ 931449 w 3519411"/>
              <a:gd name="connsiteY458" fmla="*/ 1430947 h 3499511"/>
              <a:gd name="connsiteX459" fmla="*/ 931449 w 3519411"/>
              <a:gd name="connsiteY459" fmla="*/ 1435715 h 3499511"/>
              <a:gd name="connsiteX460" fmla="*/ 899940 w 3519411"/>
              <a:gd name="connsiteY460" fmla="*/ 1435715 h 3499511"/>
              <a:gd name="connsiteX461" fmla="*/ 899940 w 3519411"/>
              <a:gd name="connsiteY461" fmla="*/ 1458588 h 3499511"/>
              <a:gd name="connsiteX462" fmla="*/ 931449 w 3519411"/>
              <a:gd name="connsiteY462" fmla="*/ 1458588 h 3499511"/>
              <a:gd name="connsiteX463" fmla="*/ 931449 w 3519411"/>
              <a:gd name="connsiteY463" fmla="*/ 1463356 h 3499511"/>
              <a:gd name="connsiteX464" fmla="*/ 899940 w 3519411"/>
              <a:gd name="connsiteY464" fmla="*/ 1463356 h 3499511"/>
              <a:gd name="connsiteX465" fmla="*/ 899940 w 3519411"/>
              <a:gd name="connsiteY465" fmla="*/ 1486230 h 3499511"/>
              <a:gd name="connsiteX466" fmla="*/ 931449 w 3519411"/>
              <a:gd name="connsiteY466" fmla="*/ 1486230 h 3499511"/>
              <a:gd name="connsiteX467" fmla="*/ 931449 w 3519411"/>
              <a:gd name="connsiteY467" fmla="*/ 1490998 h 3499511"/>
              <a:gd name="connsiteX468" fmla="*/ 899940 w 3519411"/>
              <a:gd name="connsiteY468" fmla="*/ 1490998 h 3499511"/>
              <a:gd name="connsiteX469" fmla="*/ 899940 w 3519411"/>
              <a:gd name="connsiteY469" fmla="*/ 1513872 h 3499511"/>
              <a:gd name="connsiteX470" fmla="*/ 931449 w 3519411"/>
              <a:gd name="connsiteY470" fmla="*/ 1513872 h 3499511"/>
              <a:gd name="connsiteX471" fmla="*/ 931449 w 3519411"/>
              <a:gd name="connsiteY471" fmla="*/ 1518640 h 3499511"/>
              <a:gd name="connsiteX472" fmla="*/ 899940 w 3519411"/>
              <a:gd name="connsiteY472" fmla="*/ 1518640 h 3499511"/>
              <a:gd name="connsiteX473" fmla="*/ 899940 w 3519411"/>
              <a:gd name="connsiteY473" fmla="*/ 1541513 h 3499511"/>
              <a:gd name="connsiteX474" fmla="*/ 931449 w 3519411"/>
              <a:gd name="connsiteY474" fmla="*/ 1541513 h 3499511"/>
              <a:gd name="connsiteX475" fmla="*/ 931449 w 3519411"/>
              <a:gd name="connsiteY475" fmla="*/ 1546282 h 3499511"/>
              <a:gd name="connsiteX476" fmla="*/ 899940 w 3519411"/>
              <a:gd name="connsiteY476" fmla="*/ 1546282 h 3499511"/>
              <a:gd name="connsiteX477" fmla="*/ 899940 w 3519411"/>
              <a:gd name="connsiteY477" fmla="*/ 1569155 h 3499511"/>
              <a:gd name="connsiteX478" fmla="*/ 931449 w 3519411"/>
              <a:gd name="connsiteY478" fmla="*/ 1569155 h 3499511"/>
              <a:gd name="connsiteX479" fmla="*/ 931449 w 3519411"/>
              <a:gd name="connsiteY479" fmla="*/ 1573923 h 3499511"/>
              <a:gd name="connsiteX480" fmla="*/ 899940 w 3519411"/>
              <a:gd name="connsiteY480" fmla="*/ 1573923 h 3499511"/>
              <a:gd name="connsiteX481" fmla="*/ 899940 w 3519411"/>
              <a:gd name="connsiteY481" fmla="*/ 1596797 h 3499511"/>
              <a:gd name="connsiteX482" fmla="*/ 931449 w 3519411"/>
              <a:gd name="connsiteY482" fmla="*/ 1596797 h 3499511"/>
              <a:gd name="connsiteX483" fmla="*/ 931449 w 3519411"/>
              <a:gd name="connsiteY483" fmla="*/ 1601565 h 3499511"/>
              <a:gd name="connsiteX484" fmla="*/ 899940 w 3519411"/>
              <a:gd name="connsiteY484" fmla="*/ 1601565 h 3499511"/>
              <a:gd name="connsiteX485" fmla="*/ 899940 w 3519411"/>
              <a:gd name="connsiteY485" fmla="*/ 1624438 h 3499511"/>
              <a:gd name="connsiteX486" fmla="*/ 931449 w 3519411"/>
              <a:gd name="connsiteY486" fmla="*/ 1624438 h 3499511"/>
              <a:gd name="connsiteX487" fmla="*/ 931449 w 3519411"/>
              <a:gd name="connsiteY487" fmla="*/ 1629207 h 3499511"/>
              <a:gd name="connsiteX488" fmla="*/ 899940 w 3519411"/>
              <a:gd name="connsiteY488" fmla="*/ 1629207 h 3499511"/>
              <a:gd name="connsiteX489" fmla="*/ 899940 w 3519411"/>
              <a:gd name="connsiteY489" fmla="*/ 1652080 h 3499511"/>
              <a:gd name="connsiteX490" fmla="*/ 931449 w 3519411"/>
              <a:gd name="connsiteY490" fmla="*/ 1652080 h 3499511"/>
              <a:gd name="connsiteX491" fmla="*/ 931449 w 3519411"/>
              <a:gd name="connsiteY491" fmla="*/ 1656848 h 3499511"/>
              <a:gd name="connsiteX492" fmla="*/ 899940 w 3519411"/>
              <a:gd name="connsiteY492" fmla="*/ 1656848 h 3499511"/>
              <a:gd name="connsiteX493" fmla="*/ 899940 w 3519411"/>
              <a:gd name="connsiteY493" fmla="*/ 1679722 h 3499511"/>
              <a:gd name="connsiteX494" fmla="*/ 931449 w 3519411"/>
              <a:gd name="connsiteY494" fmla="*/ 1679722 h 3499511"/>
              <a:gd name="connsiteX495" fmla="*/ 931449 w 3519411"/>
              <a:gd name="connsiteY495" fmla="*/ 1684490 h 3499511"/>
              <a:gd name="connsiteX496" fmla="*/ 899940 w 3519411"/>
              <a:gd name="connsiteY496" fmla="*/ 1684490 h 3499511"/>
              <a:gd name="connsiteX497" fmla="*/ 899940 w 3519411"/>
              <a:gd name="connsiteY497" fmla="*/ 1707364 h 3499511"/>
              <a:gd name="connsiteX498" fmla="*/ 931449 w 3519411"/>
              <a:gd name="connsiteY498" fmla="*/ 1707364 h 3499511"/>
              <a:gd name="connsiteX499" fmla="*/ 931449 w 3519411"/>
              <a:gd name="connsiteY499" fmla="*/ 1712132 h 3499511"/>
              <a:gd name="connsiteX500" fmla="*/ 899940 w 3519411"/>
              <a:gd name="connsiteY500" fmla="*/ 1712132 h 3499511"/>
              <a:gd name="connsiteX501" fmla="*/ 899940 w 3519411"/>
              <a:gd name="connsiteY501" fmla="*/ 1735005 h 3499511"/>
              <a:gd name="connsiteX502" fmla="*/ 931449 w 3519411"/>
              <a:gd name="connsiteY502" fmla="*/ 1735005 h 3499511"/>
              <a:gd name="connsiteX503" fmla="*/ 931449 w 3519411"/>
              <a:gd name="connsiteY503" fmla="*/ 1739773 h 3499511"/>
              <a:gd name="connsiteX504" fmla="*/ 899940 w 3519411"/>
              <a:gd name="connsiteY504" fmla="*/ 1739773 h 3499511"/>
              <a:gd name="connsiteX505" fmla="*/ 899940 w 3519411"/>
              <a:gd name="connsiteY505" fmla="*/ 1762647 h 3499511"/>
              <a:gd name="connsiteX506" fmla="*/ 931449 w 3519411"/>
              <a:gd name="connsiteY506" fmla="*/ 1762647 h 3499511"/>
              <a:gd name="connsiteX507" fmla="*/ 931449 w 3519411"/>
              <a:gd name="connsiteY507" fmla="*/ 1767415 h 3499511"/>
              <a:gd name="connsiteX508" fmla="*/ 899940 w 3519411"/>
              <a:gd name="connsiteY508" fmla="*/ 1767415 h 3499511"/>
              <a:gd name="connsiteX509" fmla="*/ 899940 w 3519411"/>
              <a:gd name="connsiteY509" fmla="*/ 1790289 h 3499511"/>
              <a:gd name="connsiteX510" fmla="*/ 931449 w 3519411"/>
              <a:gd name="connsiteY510" fmla="*/ 1790289 h 3499511"/>
              <a:gd name="connsiteX511" fmla="*/ 931449 w 3519411"/>
              <a:gd name="connsiteY511" fmla="*/ 1795057 h 3499511"/>
              <a:gd name="connsiteX512" fmla="*/ 899940 w 3519411"/>
              <a:gd name="connsiteY512" fmla="*/ 1795057 h 3499511"/>
              <a:gd name="connsiteX513" fmla="*/ 899940 w 3519411"/>
              <a:gd name="connsiteY513" fmla="*/ 1817930 h 3499511"/>
              <a:gd name="connsiteX514" fmla="*/ 931449 w 3519411"/>
              <a:gd name="connsiteY514" fmla="*/ 1817930 h 3499511"/>
              <a:gd name="connsiteX515" fmla="*/ 931449 w 3519411"/>
              <a:gd name="connsiteY515" fmla="*/ 1822699 h 3499511"/>
              <a:gd name="connsiteX516" fmla="*/ 899940 w 3519411"/>
              <a:gd name="connsiteY516" fmla="*/ 1822699 h 3499511"/>
              <a:gd name="connsiteX517" fmla="*/ 899940 w 3519411"/>
              <a:gd name="connsiteY517" fmla="*/ 1845572 h 3499511"/>
              <a:gd name="connsiteX518" fmla="*/ 931449 w 3519411"/>
              <a:gd name="connsiteY518" fmla="*/ 1845572 h 3499511"/>
              <a:gd name="connsiteX519" fmla="*/ 931449 w 3519411"/>
              <a:gd name="connsiteY519" fmla="*/ 1850340 h 3499511"/>
              <a:gd name="connsiteX520" fmla="*/ 899940 w 3519411"/>
              <a:gd name="connsiteY520" fmla="*/ 1850340 h 3499511"/>
              <a:gd name="connsiteX521" fmla="*/ 899940 w 3519411"/>
              <a:gd name="connsiteY521" fmla="*/ 1873214 h 3499511"/>
              <a:gd name="connsiteX522" fmla="*/ 931449 w 3519411"/>
              <a:gd name="connsiteY522" fmla="*/ 1873214 h 3499511"/>
              <a:gd name="connsiteX523" fmla="*/ 931449 w 3519411"/>
              <a:gd name="connsiteY523" fmla="*/ 1877982 h 3499511"/>
              <a:gd name="connsiteX524" fmla="*/ 899940 w 3519411"/>
              <a:gd name="connsiteY524" fmla="*/ 1877982 h 3499511"/>
              <a:gd name="connsiteX525" fmla="*/ 899940 w 3519411"/>
              <a:gd name="connsiteY525" fmla="*/ 1900855 h 3499511"/>
              <a:gd name="connsiteX526" fmla="*/ 931449 w 3519411"/>
              <a:gd name="connsiteY526" fmla="*/ 1900855 h 3499511"/>
              <a:gd name="connsiteX527" fmla="*/ 931449 w 3519411"/>
              <a:gd name="connsiteY527" fmla="*/ 1905624 h 3499511"/>
              <a:gd name="connsiteX528" fmla="*/ 899940 w 3519411"/>
              <a:gd name="connsiteY528" fmla="*/ 1905624 h 3499511"/>
              <a:gd name="connsiteX529" fmla="*/ 899940 w 3519411"/>
              <a:gd name="connsiteY529" fmla="*/ 1928497 h 3499511"/>
              <a:gd name="connsiteX530" fmla="*/ 931449 w 3519411"/>
              <a:gd name="connsiteY530" fmla="*/ 1928497 h 3499511"/>
              <a:gd name="connsiteX531" fmla="*/ 931449 w 3519411"/>
              <a:gd name="connsiteY531" fmla="*/ 1933265 h 3499511"/>
              <a:gd name="connsiteX532" fmla="*/ 899940 w 3519411"/>
              <a:gd name="connsiteY532" fmla="*/ 1933265 h 3499511"/>
              <a:gd name="connsiteX533" fmla="*/ 899940 w 3519411"/>
              <a:gd name="connsiteY533" fmla="*/ 1956139 h 3499511"/>
              <a:gd name="connsiteX534" fmla="*/ 931449 w 3519411"/>
              <a:gd name="connsiteY534" fmla="*/ 1956139 h 3499511"/>
              <a:gd name="connsiteX535" fmla="*/ 931449 w 3519411"/>
              <a:gd name="connsiteY535" fmla="*/ 1960907 h 3499511"/>
              <a:gd name="connsiteX536" fmla="*/ 899940 w 3519411"/>
              <a:gd name="connsiteY536" fmla="*/ 1960907 h 3499511"/>
              <a:gd name="connsiteX537" fmla="*/ 899940 w 3519411"/>
              <a:gd name="connsiteY537" fmla="*/ 1983780 h 3499511"/>
              <a:gd name="connsiteX538" fmla="*/ 931449 w 3519411"/>
              <a:gd name="connsiteY538" fmla="*/ 1983780 h 3499511"/>
              <a:gd name="connsiteX539" fmla="*/ 931449 w 3519411"/>
              <a:gd name="connsiteY539" fmla="*/ 1988549 h 3499511"/>
              <a:gd name="connsiteX540" fmla="*/ 899940 w 3519411"/>
              <a:gd name="connsiteY540" fmla="*/ 1988549 h 3499511"/>
              <a:gd name="connsiteX541" fmla="*/ 899940 w 3519411"/>
              <a:gd name="connsiteY541" fmla="*/ 2011422 h 3499511"/>
              <a:gd name="connsiteX542" fmla="*/ 931449 w 3519411"/>
              <a:gd name="connsiteY542" fmla="*/ 2011422 h 3499511"/>
              <a:gd name="connsiteX543" fmla="*/ 931449 w 3519411"/>
              <a:gd name="connsiteY543" fmla="*/ 2016190 h 3499511"/>
              <a:gd name="connsiteX544" fmla="*/ 899940 w 3519411"/>
              <a:gd name="connsiteY544" fmla="*/ 2016190 h 3499511"/>
              <a:gd name="connsiteX545" fmla="*/ 899940 w 3519411"/>
              <a:gd name="connsiteY545" fmla="*/ 2039064 h 3499511"/>
              <a:gd name="connsiteX546" fmla="*/ 931449 w 3519411"/>
              <a:gd name="connsiteY546" fmla="*/ 2039064 h 3499511"/>
              <a:gd name="connsiteX547" fmla="*/ 931449 w 3519411"/>
              <a:gd name="connsiteY547" fmla="*/ 2043832 h 3499511"/>
              <a:gd name="connsiteX548" fmla="*/ 899940 w 3519411"/>
              <a:gd name="connsiteY548" fmla="*/ 2043832 h 3499511"/>
              <a:gd name="connsiteX549" fmla="*/ 899940 w 3519411"/>
              <a:gd name="connsiteY549" fmla="*/ 2066706 h 3499511"/>
              <a:gd name="connsiteX550" fmla="*/ 931449 w 3519411"/>
              <a:gd name="connsiteY550" fmla="*/ 2066706 h 3499511"/>
              <a:gd name="connsiteX551" fmla="*/ 931449 w 3519411"/>
              <a:gd name="connsiteY551" fmla="*/ 2071474 h 3499511"/>
              <a:gd name="connsiteX552" fmla="*/ 899940 w 3519411"/>
              <a:gd name="connsiteY552" fmla="*/ 2071474 h 3499511"/>
              <a:gd name="connsiteX553" fmla="*/ 899940 w 3519411"/>
              <a:gd name="connsiteY553" fmla="*/ 2094347 h 3499511"/>
              <a:gd name="connsiteX554" fmla="*/ 931449 w 3519411"/>
              <a:gd name="connsiteY554" fmla="*/ 2094347 h 3499511"/>
              <a:gd name="connsiteX555" fmla="*/ 931449 w 3519411"/>
              <a:gd name="connsiteY555" fmla="*/ 2099116 h 3499511"/>
              <a:gd name="connsiteX556" fmla="*/ 899940 w 3519411"/>
              <a:gd name="connsiteY556" fmla="*/ 2099116 h 3499511"/>
              <a:gd name="connsiteX557" fmla="*/ 899940 w 3519411"/>
              <a:gd name="connsiteY557" fmla="*/ 2121989 h 3499511"/>
              <a:gd name="connsiteX558" fmla="*/ 931449 w 3519411"/>
              <a:gd name="connsiteY558" fmla="*/ 2121989 h 3499511"/>
              <a:gd name="connsiteX559" fmla="*/ 931449 w 3519411"/>
              <a:gd name="connsiteY559" fmla="*/ 2126757 h 3499511"/>
              <a:gd name="connsiteX560" fmla="*/ 899940 w 3519411"/>
              <a:gd name="connsiteY560" fmla="*/ 2126757 h 3499511"/>
              <a:gd name="connsiteX561" fmla="*/ 899940 w 3519411"/>
              <a:gd name="connsiteY561" fmla="*/ 2149631 h 3499511"/>
              <a:gd name="connsiteX562" fmla="*/ 931449 w 3519411"/>
              <a:gd name="connsiteY562" fmla="*/ 2149631 h 3499511"/>
              <a:gd name="connsiteX563" fmla="*/ 931449 w 3519411"/>
              <a:gd name="connsiteY563" fmla="*/ 2154399 h 3499511"/>
              <a:gd name="connsiteX564" fmla="*/ 899940 w 3519411"/>
              <a:gd name="connsiteY564" fmla="*/ 2154399 h 3499511"/>
              <a:gd name="connsiteX565" fmla="*/ 899940 w 3519411"/>
              <a:gd name="connsiteY565" fmla="*/ 2177272 h 3499511"/>
              <a:gd name="connsiteX566" fmla="*/ 931449 w 3519411"/>
              <a:gd name="connsiteY566" fmla="*/ 2177272 h 3499511"/>
              <a:gd name="connsiteX567" fmla="*/ 931449 w 3519411"/>
              <a:gd name="connsiteY567" fmla="*/ 2182041 h 3499511"/>
              <a:gd name="connsiteX568" fmla="*/ 899940 w 3519411"/>
              <a:gd name="connsiteY568" fmla="*/ 2182041 h 3499511"/>
              <a:gd name="connsiteX569" fmla="*/ 899940 w 3519411"/>
              <a:gd name="connsiteY569" fmla="*/ 2204914 h 3499511"/>
              <a:gd name="connsiteX570" fmla="*/ 931449 w 3519411"/>
              <a:gd name="connsiteY570" fmla="*/ 2204914 h 3499511"/>
              <a:gd name="connsiteX571" fmla="*/ 931449 w 3519411"/>
              <a:gd name="connsiteY571" fmla="*/ 2209682 h 3499511"/>
              <a:gd name="connsiteX572" fmla="*/ 899940 w 3519411"/>
              <a:gd name="connsiteY572" fmla="*/ 2209682 h 3499511"/>
              <a:gd name="connsiteX573" fmla="*/ 899940 w 3519411"/>
              <a:gd name="connsiteY573" fmla="*/ 2237324 h 3499511"/>
              <a:gd name="connsiteX574" fmla="*/ 1172852 w 3519411"/>
              <a:gd name="connsiteY574" fmla="*/ 2237324 h 3499511"/>
              <a:gd name="connsiteX575" fmla="*/ 1172852 w 3519411"/>
              <a:gd name="connsiteY575" fmla="*/ 2233324 h 3499511"/>
              <a:gd name="connsiteX576" fmla="*/ 931449 w 3519411"/>
              <a:gd name="connsiteY576" fmla="*/ 2233324 h 3499511"/>
              <a:gd name="connsiteX577" fmla="*/ 931449 w 3519411"/>
              <a:gd name="connsiteY577" fmla="*/ 2209682 h 3499511"/>
              <a:gd name="connsiteX578" fmla="*/ 1172852 w 3519411"/>
              <a:gd name="connsiteY578" fmla="*/ 2209682 h 3499511"/>
              <a:gd name="connsiteX579" fmla="*/ 1172852 w 3519411"/>
              <a:gd name="connsiteY579" fmla="*/ 2204914 h 3499511"/>
              <a:gd name="connsiteX580" fmla="*/ 931449 w 3519411"/>
              <a:gd name="connsiteY580" fmla="*/ 2204914 h 3499511"/>
              <a:gd name="connsiteX581" fmla="*/ 931449 w 3519411"/>
              <a:gd name="connsiteY581" fmla="*/ 2182041 h 3499511"/>
              <a:gd name="connsiteX582" fmla="*/ 1172852 w 3519411"/>
              <a:gd name="connsiteY582" fmla="*/ 2182041 h 3499511"/>
              <a:gd name="connsiteX583" fmla="*/ 1172852 w 3519411"/>
              <a:gd name="connsiteY583" fmla="*/ 2177272 h 3499511"/>
              <a:gd name="connsiteX584" fmla="*/ 931449 w 3519411"/>
              <a:gd name="connsiteY584" fmla="*/ 2177272 h 3499511"/>
              <a:gd name="connsiteX585" fmla="*/ 931449 w 3519411"/>
              <a:gd name="connsiteY585" fmla="*/ 2154399 h 3499511"/>
              <a:gd name="connsiteX586" fmla="*/ 1172852 w 3519411"/>
              <a:gd name="connsiteY586" fmla="*/ 2154399 h 3499511"/>
              <a:gd name="connsiteX587" fmla="*/ 1172852 w 3519411"/>
              <a:gd name="connsiteY587" fmla="*/ 2149631 h 3499511"/>
              <a:gd name="connsiteX588" fmla="*/ 931449 w 3519411"/>
              <a:gd name="connsiteY588" fmla="*/ 2149631 h 3499511"/>
              <a:gd name="connsiteX589" fmla="*/ 931449 w 3519411"/>
              <a:gd name="connsiteY589" fmla="*/ 2126757 h 3499511"/>
              <a:gd name="connsiteX590" fmla="*/ 1172852 w 3519411"/>
              <a:gd name="connsiteY590" fmla="*/ 2126757 h 3499511"/>
              <a:gd name="connsiteX591" fmla="*/ 1172852 w 3519411"/>
              <a:gd name="connsiteY591" fmla="*/ 2121989 h 3499511"/>
              <a:gd name="connsiteX592" fmla="*/ 931449 w 3519411"/>
              <a:gd name="connsiteY592" fmla="*/ 2121989 h 3499511"/>
              <a:gd name="connsiteX593" fmla="*/ 931449 w 3519411"/>
              <a:gd name="connsiteY593" fmla="*/ 2099116 h 3499511"/>
              <a:gd name="connsiteX594" fmla="*/ 1172852 w 3519411"/>
              <a:gd name="connsiteY594" fmla="*/ 2099116 h 3499511"/>
              <a:gd name="connsiteX595" fmla="*/ 1172852 w 3519411"/>
              <a:gd name="connsiteY595" fmla="*/ 2094347 h 3499511"/>
              <a:gd name="connsiteX596" fmla="*/ 931449 w 3519411"/>
              <a:gd name="connsiteY596" fmla="*/ 2094347 h 3499511"/>
              <a:gd name="connsiteX597" fmla="*/ 931449 w 3519411"/>
              <a:gd name="connsiteY597" fmla="*/ 2071474 h 3499511"/>
              <a:gd name="connsiteX598" fmla="*/ 1172852 w 3519411"/>
              <a:gd name="connsiteY598" fmla="*/ 2071474 h 3499511"/>
              <a:gd name="connsiteX599" fmla="*/ 1172852 w 3519411"/>
              <a:gd name="connsiteY599" fmla="*/ 2066706 h 3499511"/>
              <a:gd name="connsiteX600" fmla="*/ 931449 w 3519411"/>
              <a:gd name="connsiteY600" fmla="*/ 2066706 h 3499511"/>
              <a:gd name="connsiteX601" fmla="*/ 931449 w 3519411"/>
              <a:gd name="connsiteY601" fmla="*/ 2043832 h 3499511"/>
              <a:gd name="connsiteX602" fmla="*/ 1172852 w 3519411"/>
              <a:gd name="connsiteY602" fmla="*/ 2043832 h 3499511"/>
              <a:gd name="connsiteX603" fmla="*/ 1172852 w 3519411"/>
              <a:gd name="connsiteY603" fmla="*/ 2039064 h 3499511"/>
              <a:gd name="connsiteX604" fmla="*/ 931449 w 3519411"/>
              <a:gd name="connsiteY604" fmla="*/ 2039064 h 3499511"/>
              <a:gd name="connsiteX605" fmla="*/ 931449 w 3519411"/>
              <a:gd name="connsiteY605" fmla="*/ 2016190 h 3499511"/>
              <a:gd name="connsiteX606" fmla="*/ 1172852 w 3519411"/>
              <a:gd name="connsiteY606" fmla="*/ 2016190 h 3499511"/>
              <a:gd name="connsiteX607" fmla="*/ 1172852 w 3519411"/>
              <a:gd name="connsiteY607" fmla="*/ 2011422 h 3499511"/>
              <a:gd name="connsiteX608" fmla="*/ 931449 w 3519411"/>
              <a:gd name="connsiteY608" fmla="*/ 2011422 h 3499511"/>
              <a:gd name="connsiteX609" fmla="*/ 931449 w 3519411"/>
              <a:gd name="connsiteY609" fmla="*/ 1988549 h 3499511"/>
              <a:gd name="connsiteX610" fmla="*/ 1172852 w 3519411"/>
              <a:gd name="connsiteY610" fmla="*/ 1988549 h 3499511"/>
              <a:gd name="connsiteX611" fmla="*/ 1172852 w 3519411"/>
              <a:gd name="connsiteY611" fmla="*/ 1983780 h 3499511"/>
              <a:gd name="connsiteX612" fmla="*/ 931449 w 3519411"/>
              <a:gd name="connsiteY612" fmla="*/ 1983780 h 3499511"/>
              <a:gd name="connsiteX613" fmla="*/ 931449 w 3519411"/>
              <a:gd name="connsiteY613" fmla="*/ 1960907 h 3499511"/>
              <a:gd name="connsiteX614" fmla="*/ 1172852 w 3519411"/>
              <a:gd name="connsiteY614" fmla="*/ 1960907 h 3499511"/>
              <a:gd name="connsiteX615" fmla="*/ 1172852 w 3519411"/>
              <a:gd name="connsiteY615" fmla="*/ 1956139 h 3499511"/>
              <a:gd name="connsiteX616" fmla="*/ 931449 w 3519411"/>
              <a:gd name="connsiteY616" fmla="*/ 1956139 h 3499511"/>
              <a:gd name="connsiteX617" fmla="*/ 931449 w 3519411"/>
              <a:gd name="connsiteY617" fmla="*/ 1933265 h 3499511"/>
              <a:gd name="connsiteX618" fmla="*/ 1172852 w 3519411"/>
              <a:gd name="connsiteY618" fmla="*/ 1933265 h 3499511"/>
              <a:gd name="connsiteX619" fmla="*/ 1172852 w 3519411"/>
              <a:gd name="connsiteY619" fmla="*/ 1928497 h 3499511"/>
              <a:gd name="connsiteX620" fmla="*/ 931449 w 3519411"/>
              <a:gd name="connsiteY620" fmla="*/ 1928497 h 3499511"/>
              <a:gd name="connsiteX621" fmla="*/ 931449 w 3519411"/>
              <a:gd name="connsiteY621" fmla="*/ 1905624 h 3499511"/>
              <a:gd name="connsiteX622" fmla="*/ 1172852 w 3519411"/>
              <a:gd name="connsiteY622" fmla="*/ 1905624 h 3499511"/>
              <a:gd name="connsiteX623" fmla="*/ 1172852 w 3519411"/>
              <a:gd name="connsiteY623" fmla="*/ 1900855 h 3499511"/>
              <a:gd name="connsiteX624" fmla="*/ 931449 w 3519411"/>
              <a:gd name="connsiteY624" fmla="*/ 1900855 h 3499511"/>
              <a:gd name="connsiteX625" fmla="*/ 931449 w 3519411"/>
              <a:gd name="connsiteY625" fmla="*/ 1877982 h 3499511"/>
              <a:gd name="connsiteX626" fmla="*/ 1172852 w 3519411"/>
              <a:gd name="connsiteY626" fmla="*/ 1877982 h 3499511"/>
              <a:gd name="connsiteX627" fmla="*/ 1172852 w 3519411"/>
              <a:gd name="connsiteY627" fmla="*/ 1873214 h 3499511"/>
              <a:gd name="connsiteX628" fmla="*/ 931449 w 3519411"/>
              <a:gd name="connsiteY628" fmla="*/ 1873214 h 3499511"/>
              <a:gd name="connsiteX629" fmla="*/ 931449 w 3519411"/>
              <a:gd name="connsiteY629" fmla="*/ 1850340 h 3499511"/>
              <a:gd name="connsiteX630" fmla="*/ 1172852 w 3519411"/>
              <a:gd name="connsiteY630" fmla="*/ 1850340 h 3499511"/>
              <a:gd name="connsiteX631" fmla="*/ 1172852 w 3519411"/>
              <a:gd name="connsiteY631" fmla="*/ 1845572 h 3499511"/>
              <a:gd name="connsiteX632" fmla="*/ 931449 w 3519411"/>
              <a:gd name="connsiteY632" fmla="*/ 1845572 h 3499511"/>
              <a:gd name="connsiteX633" fmla="*/ 931449 w 3519411"/>
              <a:gd name="connsiteY633" fmla="*/ 1822699 h 3499511"/>
              <a:gd name="connsiteX634" fmla="*/ 1172852 w 3519411"/>
              <a:gd name="connsiteY634" fmla="*/ 1822699 h 3499511"/>
              <a:gd name="connsiteX635" fmla="*/ 1172852 w 3519411"/>
              <a:gd name="connsiteY635" fmla="*/ 1817930 h 3499511"/>
              <a:gd name="connsiteX636" fmla="*/ 931449 w 3519411"/>
              <a:gd name="connsiteY636" fmla="*/ 1817930 h 3499511"/>
              <a:gd name="connsiteX637" fmla="*/ 931449 w 3519411"/>
              <a:gd name="connsiteY637" fmla="*/ 1795057 h 3499511"/>
              <a:gd name="connsiteX638" fmla="*/ 1172852 w 3519411"/>
              <a:gd name="connsiteY638" fmla="*/ 1795057 h 3499511"/>
              <a:gd name="connsiteX639" fmla="*/ 1172852 w 3519411"/>
              <a:gd name="connsiteY639" fmla="*/ 1790289 h 3499511"/>
              <a:gd name="connsiteX640" fmla="*/ 931449 w 3519411"/>
              <a:gd name="connsiteY640" fmla="*/ 1790289 h 3499511"/>
              <a:gd name="connsiteX641" fmla="*/ 931449 w 3519411"/>
              <a:gd name="connsiteY641" fmla="*/ 1767415 h 3499511"/>
              <a:gd name="connsiteX642" fmla="*/ 1172852 w 3519411"/>
              <a:gd name="connsiteY642" fmla="*/ 1767415 h 3499511"/>
              <a:gd name="connsiteX643" fmla="*/ 1172852 w 3519411"/>
              <a:gd name="connsiteY643" fmla="*/ 1762647 h 3499511"/>
              <a:gd name="connsiteX644" fmla="*/ 931449 w 3519411"/>
              <a:gd name="connsiteY644" fmla="*/ 1762647 h 3499511"/>
              <a:gd name="connsiteX645" fmla="*/ 931449 w 3519411"/>
              <a:gd name="connsiteY645" fmla="*/ 1739773 h 3499511"/>
              <a:gd name="connsiteX646" fmla="*/ 1172852 w 3519411"/>
              <a:gd name="connsiteY646" fmla="*/ 1739773 h 3499511"/>
              <a:gd name="connsiteX647" fmla="*/ 1172852 w 3519411"/>
              <a:gd name="connsiteY647" fmla="*/ 1735005 h 3499511"/>
              <a:gd name="connsiteX648" fmla="*/ 931449 w 3519411"/>
              <a:gd name="connsiteY648" fmla="*/ 1735005 h 3499511"/>
              <a:gd name="connsiteX649" fmla="*/ 931449 w 3519411"/>
              <a:gd name="connsiteY649" fmla="*/ 1712132 h 3499511"/>
              <a:gd name="connsiteX650" fmla="*/ 1172852 w 3519411"/>
              <a:gd name="connsiteY650" fmla="*/ 1712132 h 3499511"/>
              <a:gd name="connsiteX651" fmla="*/ 1172852 w 3519411"/>
              <a:gd name="connsiteY651" fmla="*/ 1707364 h 3499511"/>
              <a:gd name="connsiteX652" fmla="*/ 931449 w 3519411"/>
              <a:gd name="connsiteY652" fmla="*/ 1707364 h 3499511"/>
              <a:gd name="connsiteX653" fmla="*/ 931449 w 3519411"/>
              <a:gd name="connsiteY653" fmla="*/ 1684490 h 3499511"/>
              <a:gd name="connsiteX654" fmla="*/ 1172852 w 3519411"/>
              <a:gd name="connsiteY654" fmla="*/ 1684490 h 3499511"/>
              <a:gd name="connsiteX655" fmla="*/ 1172852 w 3519411"/>
              <a:gd name="connsiteY655" fmla="*/ 1679722 h 3499511"/>
              <a:gd name="connsiteX656" fmla="*/ 931449 w 3519411"/>
              <a:gd name="connsiteY656" fmla="*/ 1679722 h 3499511"/>
              <a:gd name="connsiteX657" fmla="*/ 931449 w 3519411"/>
              <a:gd name="connsiteY657" fmla="*/ 1656848 h 3499511"/>
              <a:gd name="connsiteX658" fmla="*/ 1172852 w 3519411"/>
              <a:gd name="connsiteY658" fmla="*/ 1656848 h 3499511"/>
              <a:gd name="connsiteX659" fmla="*/ 1172852 w 3519411"/>
              <a:gd name="connsiteY659" fmla="*/ 1652080 h 3499511"/>
              <a:gd name="connsiteX660" fmla="*/ 931449 w 3519411"/>
              <a:gd name="connsiteY660" fmla="*/ 1652080 h 3499511"/>
              <a:gd name="connsiteX661" fmla="*/ 931449 w 3519411"/>
              <a:gd name="connsiteY661" fmla="*/ 1629207 h 3499511"/>
              <a:gd name="connsiteX662" fmla="*/ 1172852 w 3519411"/>
              <a:gd name="connsiteY662" fmla="*/ 1629207 h 3499511"/>
              <a:gd name="connsiteX663" fmla="*/ 1172852 w 3519411"/>
              <a:gd name="connsiteY663" fmla="*/ 1624438 h 3499511"/>
              <a:gd name="connsiteX664" fmla="*/ 931449 w 3519411"/>
              <a:gd name="connsiteY664" fmla="*/ 1624438 h 3499511"/>
              <a:gd name="connsiteX665" fmla="*/ 931449 w 3519411"/>
              <a:gd name="connsiteY665" fmla="*/ 1601565 h 3499511"/>
              <a:gd name="connsiteX666" fmla="*/ 1172852 w 3519411"/>
              <a:gd name="connsiteY666" fmla="*/ 1601565 h 3499511"/>
              <a:gd name="connsiteX667" fmla="*/ 1172852 w 3519411"/>
              <a:gd name="connsiteY667" fmla="*/ 1596797 h 3499511"/>
              <a:gd name="connsiteX668" fmla="*/ 931449 w 3519411"/>
              <a:gd name="connsiteY668" fmla="*/ 1596797 h 3499511"/>
              <a:gd name="connsiteX669" fmla="*/ 931449 w 3519411"/>
              <a:gd name="connsiteY669" fmla="*/ 1573923 h 3499511"/>
              <a:gd name="connsiteX670" fmla="*/ 1172852 w 3519411"/>
              <a:gd name="connsiteY670" fmla="*/ 1573923 h 3499511"/>
              <a:gd name="connsiteX671" fmla="*/ 1172852 w 3519411"/>
              <a:gd name="connsiteY671" fmla="*/ 1569155 h 3499511"/>
              <a:gd name="connsiteX672" fmla="*/ 931449 w 3519411"/>
              <a:gd name="connsiteY672" fmla="*/ 1569155 h 3499511"/>
              <a:gd name="connsiteX673" fmla="*/ 931449 w 3519411"/>
              <a:gd name="connsiteY673" fmla="*/ 1546282 h 3499511"/>
              <a:gd name="connsiteX674" fmla="*/ 1172852 w 3519411"/>
              <a:gd name="connsiteY674" fmla="*/ 1546282 h 3499511"/>
              <a:gd name="connsiteX675" fmla="*/ 1172852 w 3519411"/>
              <a:gd name="connsiteY675" fmla="*/ 1541513 h 3499511"/>
              <a:gd name="connsiteX676" fmla="*/ 931449 w 3519411"/>
              <a:gd name="connsiteY676" fmla="*/ 1541513 h 3499511"/>
              <a:gd name="connsiteX677" fmla="*/ 931449 w 3519411"/>
              <a:gd name="connsiteY677" fmla="*/ 1518640 h 3499511"/>
              <a:gd name="connsiteX678" fmla="*/ 1172852 w 3519411"/>
              <a:gd name="connsiteY678" fmla="*/ 1518640 h 3499511"/>
              <a:gd name="connsiteX679" fmla="*/ 1172852 w 3519411"/>
              <a:gd name="connsiteY679" fmla="*/ 1513872 h 3499511"/>
              <a:gd name="connsiteX680" fmla="*/ 931449 w 3519411"/>
              <a:gd name="connsiteY680" fmla="*/ 1513872 h 3499511"/>
              <a:gd name="connsiteX681" fmla="*/ 931449 w 3519411"/>
              <a:gd name="connsiteY681" fmla="*/ 1490998 h 3499511"/>
              <a:gd name="connsiteX682" fmla="*/ 1172852 w 3519411"/>
              <a:gd name="connsiteY682" fmla="*/ 1490998 h 3499511"/>
              <a:gd name="connsiteX683" fmla="*/ 1172852 w 3519411"/>
              <a:gd name="connsiteY683" fmla="*/ 1486230 h 3499511"/>
              <a:gd name="connsiteX684" fmla="*/ 931449 w 3519411"/>
              <a:gd name="connsiteY684" fmla="*/ 1486230 h 3499511"/>
              <a:gd name="connsiteX685" fmla="*/ 931449 w 3519411"/>
              <a:gd name="connsiteY685" fmla="*/ 1463356 h 3499511"/>
              <a:gd name="connsiteX686" fmla="*/ 1172852 w 3519411"/>
              <a:gd name="connsiteY686" fmla="*/ 1463356 h 3499511"/>
              <a:gd name="connsiteX687" fmla="*/ 1172852 w 3519411"/>
              <a:gd name="connsiteY687" fmla="*/ 1458588 h 3499511"/>
              <a:gd name="connsiteX688" fmla="*/ 931449 w 3519411"/>
              <a:gd name="connsiteY688" fmla="*/ 1458588 h 3499511"/>
              <a:gd name="connsiteX689" fmla="*/ 931449 w 3519411"/>
              <a:gd name="connsiteY689" fmla="*/ 1435715 h 3499511"/>
              <a:gd name="connsiteX690" fmla="*/ 1172852 w 3519411"/>
              <a:gd name="connsiteY690" fmla="*/ 1435715 h 3499511"/>
              <a:gd name="connsiteX691" fmla="*/ 1172852 w 3519411"/>
              <a:gd name="connsiteY691" fmla="*/ 1430947 h 3499511"/>
              <a:gd name="connsiteX692" fmla="*/ 931449 w 3519411"/>
              <a:gd name="connsiteY692" fmla="*/ 1430947 h 3499511"/>
              <a:gd name="connsiteX693" fmla="*/ 931449 w 3519411"/>
              <a:gd name="connsiteY693" fmla="*/ 1408073 h 3499511"/>
              <a:gd name="connsiteX694" fmla="*/ 1172852 w 3519411"/>
              <a:gd name="connsiteY694" fmla="*/ 1408073 h 3499511"/>
              <a:gd name="connsiteX695" fmla="*/ 1172852 w 3519411"/>
              <a:gd name="connsiteY695" fmla="*/ 1403305 h 3499511"/>
              <a:gd name="connsiteX696" fmla="*/ 931449 w 3519411"/>
              <a:gd name="connsiteY696" fmla="*/ 1403305 h 3499511"/>
              <a:gd name="connsiteX697" fmla="*/ 931449 w 3519411"/>
              <a:gd name="connsiteY697" fmla="*/ 1380431 h 3499511"/>
              <a:gd name="connsiteX698" fmla="*/ 1172852 w 3519411"/>
              <a:gd name="connsiteY698" fmla="*/ 1380431 h 3499511"/>
              <a:gd name="connsiteX699" fmla="*/ 1172852 w 3519411"/>
              <a:gd name="connsiteY699" fmla="*/ 1375663 h 3499511"/>
              <a:gd name="connsiteX700" fmla="*/ 931449 w 3519411"/>
              <a:gd name="connsiteY700" fmla="*/ 1375663 h 3499511"/>
              <a:gd name="connsiteX701" fmla="*/ 931449 w 3519411"/>
              <a:gd name="connsiteY701" fmla="*/ 1352790 h 3499511"/>
              <a:gd name="connsiteX702" fmla="*/ 1172852 w 3519411"/>
              <a:gd name="connsiteY702" fmla="*/ 1352790 h 3499511"/>
              <a:gd name="connsiteX703" fmla="*/ 1172852 w 3519411"/>
              <a:gd name="connsiteY703" fmla="*/ 1348021 h 3499511"/>
              <a:gd name="connsiteX704" fmla="*/ 931449 w 3519411"/>
              <a:gd name="connsiteY704" fmla="*/ 1348021 h 3499511"/>
              <a:gd name="connsiteX705" fmla="*/ 931449 w 3519411"/>
              <a:gd name="connsiteY705" fmla="*/ 1325148 h 3499511"/>
              <a:gd name="connsiteX706" fmla="*/ 1172852 w 3519411"/>
              <a:gd name="connsiteY706" fmla="*/ 1325148 h 3499511"/>
              <a:gd name="connsiteX707" fmla="*/ 1172852 w 3519411"/>
              <a:gd name="connsiteY707" fmla="*/ 1320380 h 3499511"/>
              <a:gd name="connsiteX708" fmla="*/ 931449 w 3519411"/>
              <a:gd name="connsiteY708" fmla="*/ 1320380 h 3499511"/>
              <a:gd name="connsiteX709" fmla="*/ 931449 w 3519411"/>
              <a:gd name="connsiteY709" fmla="*/ 1297506 h 3499511"/>
              <a:gd name="connsiteX710" fmla="*/ 1172852 w 3519411"/>
              <a:gd name="connsiteY710" fmla="*/ 1297506 h 3499511"/>
              <a:gd name="connsiteX711" fmla="*/ 1172852 w 3519411"/>
              <a:gd name="connsiteY711" fmla="*/ 1292738 h 3499511"/>
              <a:gd name="connsiteX712" fmla="*/ 931449 w 3519411"/>
              <a:gd name="connsiteY712" fmla="*/ 1292738 h 3499511"/>
              <a:gd name="connsiteX713" fmla="*/ 931449 w 3519411"/>
              <a:gd name="connsiteY713" fmla="*/ 1266186 h 3499511"/>
              <a:gd name="connsiteX714" fmla="*/ 1172852 w 3519411"/>
              <a:gd name="connsiteY714" fmla="*/ 1266186 h 3499511"/>
              <a:gd name="connsiteX715" fmla="*/ 1172852 w 3519411"/>
              <a:gd name="connsiteY715" fmla="*/ 1265096 h 3499511"/>
              <a:gd name="connsiteX716" fmla="*/ 2329966 w 3519411"/>
              <a:gd name="connsiteY716" fmla="*/ 1248602 h 3499511"/>
              <a:gd name="connsiteX717" fmla="*/ 2329966 w 3519411"/>
              <a:gd name="connsiteY717" fmla="*/ 1249692 h 3499511"/>
              <a:gd name="connsiteX718" fmla="*/ 2587962 w 3519411"/>
              <a:gd name="connsiteY718" fmla="*/ 1249692 h 3499511"/>
              <a:gd name="connsiteX719" fmla="*/ 2587962 w 3519411"/>
              <a:gd name="connsiteY719" fmla="*/ 1276244 h 3499511"/>
              <a:gd name="connsiteX720" fmla="*/ 2329966 w 3519411"/>
              <a:gd name="connsiteY720" fmla="*/ 1276244 h 3499511"/>
              <a:gd name="connsiteX721" fmla="*/ 2329966 w 3519411"/>
              <a:gd name="connsiteY721" fmla="*/ 1281012 h 3499511"/>
              <a:gd name="connsiteX722" fmla="*/ 2587962 w 3519411"/>
              <a:gd name="connsiteY722" fmla="*/ 1281012 h 3499511"/>
              <a:gd name="connsiteX723" fmla="*/ 2587962 w 3519411"/>
              <a:gd name="connsiteY723" fmla="*/ 1303885 h 3499511"/>
              <a:gd name="connsiteX724" fmla="*/ 2329966 w 3519411"/>
              <a:gd name="connsiteY724" fmla="*/ 1303885 h 3499511"/>
              <a:gd name="connsiteX725" fmla="*/ 2329966 w 3519411"/>
              <a:gd name="connsiteY725" fmla="*/ 1308654 h 3499511"/>
              <a:gd name="connsiteX726" fmla="*/ 2587962 w 3519411"/>
              <a:gd name="connsiteY726" fmla="*/ 1308654 h 3499511"/>
              <a:gd name="connsiteX727" fmla="*/ 2587962 w 3519411"/>
              <a:gd name="connsiteY727" fmla="*/ 1331527 h 3499511"/>
              <a:gd name="connsiteX728" fmla="*/ 2329966 w 3519411"/>
              <a:gd name="connsiteY728" fmla="*/ 1331527 h 3499511"/>
              <a:gd name="connsiteX729" fmla="*/ 2329966 w 3519411"/>
              <a:gd name="connsiteY729" fmla="*/ 1336295 h 3499511"/>
              <a:gd name="connsiteX730" fmla="*/ 2587962 w 3519411"/>
              <a:gd name="connsiteY730" fmla="*/ 1336295 h 3499511"/>
              <a:gd name="connsiteX731" fmla="*/ 2587962 w 3519411"/>
              <a:gd name="connsiteY731" fmla="*/ 1359169 h 3499511"/>
              <a:gd name="connsiteX732" fmla="*/ 2329966 w 3519411"/>
              <a:gd name="connsiteY732" fmla="*/ 1359169 h 3499511"/>
              <a:gd name="connsiteX733" fmla="*/ 2329966 w 3519411"/>
              <a:gd name="connsiteY733" fmla="*/ 1363937 h 3499511"/>
              <a:gd name="connsiteX734" fmla="*/ 2587962 w 3519411"/>
              <a:gd name="connsiteY734" fmla="*/ 1363937 h 3499511"/>
              <a:gd name="connsiteX735" fmla="*/ 2587962 w 3519411"/>
              <a:gd name="connsiteY735" fmla="*/ 1386811 h 3499511"/>
              <a:gd name="connsiteX736" fmla="*/ 2329966 w 3519411"/>
              <a:gd name="connsiteY736" fmla="*/ 1386811 h 3499511"/>
              <a:gd name="connsiteX737" fmla="*/ 2329966 w 3519411"/>
              <a:gd name="connsiteY737" fmla="*/ 1391579 h 3499511"/>
              <a:gd name="connsiteX738" fmla="*/ 2587962 w 3519411"/>
              <a:gd name="connsiteY738" fmla="*/ 1391579 h 3499511"/>
              <a:gd name="connsiteX739" fmla="*/ 2587962 w 3519411"/>
              <a:gd name="connsiteY739" fmla="*/ 1414452 h 3499511"/>
              <a:gd name="connsiteX740" fmla="*/ 2329966 w 3519411"/>
              <a:gd name="connsiteY740" fmla="*/ 1414452 h 3499511"/>
              <a:gd name="connsiteX741" fmla="*/ 2329966 w 3519411"/>
              <a:gd name="connsiteY741" fmla="*/ 1419220 h 3499511"/>
              <a:gd name="connsiteX742" fmla="*/ 2587962 w 3519411"/>
              <a:gd name="connsiteY742" fmla="*/ 1419220 h 3499511"/>
              <a:gd name="connsiteX743" fmla="*/ 2587962 w 3519411"/>
              <a:gd name="connsiteY743" fmla="*/ 1442094 h 3499511"/>
              <a:gd name="connsiteX744" fmla="*/ 2329966 w 3519411"/>
              <a:gd name="connsiteY744" fmla="*/ 1442094 h 3499511"/>
              <a:gd name="connsiteX745" fmla="*/ 2329966 w 3519411"/>
              <a:gd name="connsiteY745" fmla="*/ 1446862 h 3499511"/>
              <a:gd name="connsiteX746" fmla="*/ 2587962 w 3519411"/>
              <a:gd name="connsiteY746" fmla="*/ 1446862 h 3499511"/>
              <a:gd name="connsiteX747" fmla="*/ 2587962 w 3519411"/>
              <a:gd name="connsiteY747" fmla="*/ 1469736 h 3499511"/>
              <a:gd name="connsiteX748" fmla="*/ 2329966 w 3519411"/>
              <a:gd name="connsiteY748" fmla="*/ 1469736 h 3499511"/>
              <a:gd name="connsiteX749" fmla="*/ 2329966 w 3519411"/>
              <a:gd name="connsiteY749" fmla="*/ 1474504 h 3499511"/>
              <a:gd name="connsiteX750" fmla="*/ 2587962 w 3519411"/>
              <a:gd name="connsiteY750" fmla="*/ 1474504 h 3499511"/>
              <a:gd name="connsiteX751" fmla="*/ 2587962 w 3519411"/>
              <a:gd name="connsiteY751" fmla="*/ 1497377 h 3499511"/>
              <a:gd name="connsiteX752" fmla="*/ 2329966 w 3519411"/>
              <a:gd name="connsiteY752" fmla="*/ 1497377 h 3499511"/>
              <a:gd name="connsiteX753" fmla="*/ 2329966 w 3519411"/>
              <a:gd name="connsiteY753" fmla="*/ 1502146 h 3499511"/>
              <a:gd name="connsiteX754" fmla="*/ 2587962 w 3519411"/>
              <a:gd name="connsiteY754" fmla="*/ 1502146 h 3499511"/>
              <a:gd name="connsiteX755" fmla="*/ 2587962 w 3519411"/>
              <a:gd name="connsiteY755" fmla="*/ 1525019 h 3499511"/>
              <a:gd name="connsiteX756" fmla="*/ 2329966 w 3519411"/>
              <a:gd name="connsiteY756" fmla="*/ 1525019 h 3499511"/>
              <a:gd name="connsiteX757" fmla="*/ 2329966 w 3519411"/>
              <a:gd name="connsiteY757" fmla="*/ 1529787 h 3499511"/>
              <a:gd name="connsiteX758" fmla="*/ 2587962 w 3519411"/>
              <a:gd name="connsiteY758" fmla="*/ 1529787 h 3499511"/>
              <a:gd name="connsiteX759" fmla="*/ 2587962 w 3519411"/>
              <a:gd name="connsiteY759" fmla="*/ 1552661 h 3499511"/>
              <a:gd name="connsiteX760" fmla="*/ 2329966 w 3519411"/>
              <a:gd name="connsiteY760" fmla="*/ 1552661 h 3499511"/>
              <a:gd name="connsiteX761" fmla="*/ 2329966 w 3519411"/>
              <a:gd name="connsiteY761" fmla="*/ 1557429 h 3499511"/>
              <a:gd name="connsiteX762" fmla="*/ 2587962 w 3519411"/>
              <a:gd name="connsiteY762" fmla="*/ 1557429 h 3499511"/>
              <a:gd name="connsiteX763" fmla="*/ 2587962 w 3519411"/>
              <a:gd name="connsiteY763" fmla="*/ 1580302 h 3499511"/>
              <a:gd name="connsiteX764" fmla="*/ 2329966 w 3519411"/>
              <a:gd name="connsiteY764" fmla="*/ 1580302 h 3499511"/>
              <a:gd name="connsiteX765" fmla="*/ 2329966 w 3519411"/>
              <a:gd name="connsiteY765" fmla="*/ 1585071 h 3499511"/>
              <a:gd name="connsiteX766" fmla="*/ 2587962 w 3519411"/>
              <a:gd name="connsiteY766" fmla="*/ 1585071 h 3499511"/>
              <a:gd name="connsiteX767" fmla="*/ 2587962 w 3519411"/>
              <a:gd name="connsiteY767" fmla="*/ 1607944 h 3499511"/>
              <a:gd name="connsiteX768" fmla="*/ 2329966 w 3519411"/>
              <a:gd name="connsiteY768" fmla="*/ 1607944 h 3499511"/>
              <a:gd name="connsiteX769" fmla="*/ 2329966 w 3519411"/>
              <a:gd name="connsiteY769" fmla="*/ 1612712 h 3499511"/>
              <a:gd name="connsiteX770" fmla="*/ 2587962 w 3519411"/>
              <a:gd name="connsiteY770" fmla="*/ 1612712 h 3499511"/>
              <a:gd name="connsiteX771" fmla="*/ 2587962 w 3519411"/>
              <a:gd name="connsiteY771" fmla="*/ 1635586 h 3499511"/>
              <a:gd name="connsiteX772" fmla="*/ 2329966 w 3519411"/>
              <a:gd name="connsiteY772" fmla="*/ 1635586 h 3499511"/>
              <a:gd name="connsiteX773" fmla="*/ 2329966 w 3519411"/>
              <a:gd name="connsiteY773" fmla="*/ 1640354 h 3499511"/>
              <a:gd name="connsiteX774" fmla="*/ 2587962 w 3519411"/>
              <a:gd name="connsiteY774" fmla="*/ 1640354 h 3499511"/>
              <a:gd name="connsiteX775" fmla="*/ 2587962 w 3519411"/>
              <a:gd name="connsiteY775" fmla="*/ 1663227 h 3499511"/>
              <a:gd name="connsiteX776" fmla="*/ 2329966 w 3519411"/>
              <a:gd name="connsiteY776" fmla="*/ 1663227 h 3499511"/>
              <a:gd name="connsiteX777" fmla="*/ 2329966 w 3519411"/>
              <a:gd name="connsiteY777" fmla="*/ 1667996 h 3499511"/>
              <a:gd name="connsiteX778" fmla="*/ 2587962 w 3519411"/>
              <a:gd name="connsiteY778" fmla="*/ 1667996 h 3499511"/>
              <a:gd name="connsiteX779" fmla="*/ 2587962 w 3519411"/>
              <a:gd name="connsiteY779" fmla="*/ 1690869 h 3499511"/>
              <a:gd name="connsiteX780" fmla="*/ 2329966 w 3519411"/>
              <a:gd name="connsiteY780" fmla="*/ 1690869 h 3499511"/>
              <a:gd name="connsiteX781" fmla="*/ 2329966 w 3519411"/>
              <a:gd name="connsiteY781" fmla="*/ 1695637 h 3499511"/>
              <a:gd name="connsiteX782" fmla="*/ 2587962 w 3519411"/>
              <a:gd name="connsiteY782" fmla="*/ 1695637 h 3499511"/>
              <a:gd name="connsiteX783" fmla="*/ 2587962 w 3519411"/>
              <a:gd name="connsiteY783" fmla="*/ 1718511 h 3499511"/>
              <a:gd name="connsiteX784" fmla="*/ 2329966 w 3519411"/>
              <a:gd name="connsiteY784" fmla="*/ 1718511 h 3499511"/>
              <a:gd name="connsiteX785" fmla="*/ 2329966 w 3519411"/>
              <a:gd name="connsiteY785" fmla="*/ 1723279 h 3499511"/>
              <a:gd name="connsiteX786" fmla="*/ 2587962 w 3519411"/>
              <a:gd name="connsiteY786" fmla="*/ 1723279 h 3499511"/>
              <a:gd name="connsiteX787" fmla="*/ 2587962 w 3519411"/>
              <a:gd name="connsiteY787" fmla="*/ 1746153 h 3499511"/>
              <a:gd name="connsiteX788" fmla="*/ 2329966 w 3519411"/>
              <a:gd name="connsiteY788" fmla="*/ 1746153 h 3499511"/>
              <a:gd name="connsiteX789" fmla="*/ 2329966 w 3519411"/>
              <a:gd name="connsiteY789" fmla="*/ 1750921 h 3499511"/>
              <a:gd name="connsiteX790" fmla="*/ 2587962 w 3519411"/>
              <a:gd name="connsiteY790" fmla="*/ 1750921 h 3499511"/>
              <a:gd name="connsiteX791" fmla="*/ 2587962 w 3519411"/>
              <a:gd name="connsiteY791" fmla="*/ 1773794 h 3499511"/>
              <a:gd name="connsiteX792" fmla="*/ 2329966 w 3519411"/>
              <a:gd name="connsiteY792" fmla="*/ 1773794 h 3499511"/>
              <a:gd name="connsiteX793" fmla="*/ 2329966 w 3519411"/>
              <a:gd name="connsiteY793" fmla="*/ 1778563 h 3499511"/>
              <a:gd name="connsiteX794" fmla="*/ 2587962 w 3519411"/>
              <a:gd name="connsiteY794" fmla="*/ 1778563 h 3499511"/>
              <a:gd name="connsiteX795" fmla="*/ 2587962 w 3519411"/>
              <a:gd name="connsiteY795" fmla="*/ 1801436 h 3499511"/>
              <a:gd name="connsiteX796" fmla="*/ 2329966 w 3519411"/>
              <a:gd name="connsiteY796" fmla="*/ 1801436 h 3499511"/>
              <a:gd name="connsiteX797" fmla="*/ 2329966 w 3519411"/>
              <a:gd name="connsiteY797" fmla="*/ 1806204 h 3499511"/>
              <a:gd name="connsiteX798" fmla="*/ 2587962 w 3519411"/>
              <a:gd name="connsiteY798" fmla="*/ 1806204 h 3499511"/>
              <a:gd name="connsiteX799" fmla="*/ 2587962 w 3519411"/>
              <a:gd name="connsiteY799" fmla="*/ 1829078 h 3499511"/>
              <a:gd name="connsiteX800" fmla="*/ 2329966 w 3519411"/>
              <a:gd name="connsiteY800" fmla="*/ 1829078 h 3499511"/>
              <a:gd name="connsiteX801" fmla="*/ 2329966 w 3519411"/>
              <a:gd name="connsiteY801" fmla="*/ 1833846 h 3499511"/>
              <a:gd name="connsiteX802" fmla="*/ 2587962 w 3519411"/>
              <a:gd name="connsiteY802" fmla="*/ 1833846 h 3499511"/>
              <a:gd name="connsiteX803" fmla="*/ 2587962 w 3519411"/>
              <a:gd name="connsiteY803" fmla="*/ 1856719 h 3499511"/>
              <a:gd name="connsiteX804" fmla="*/ 2329966 w 3519411"/>
              <a:gd name="connsiteY804" fmla="*/ 1856719 h 3499511"/>
              <a:gd name="connsiteX805" fmla="*/ 2329966 w 3519411"/>
              <a:gd name="connsiteY805" fmla="*/ 1861488 h 3499511"/>
              <a:gd name="connsiteX806" fmla="*/ 2587962 w 3519411"/>
              <a:gd name="connsiteY806" fmla="*/ 1861488 h 3499511"/>
              <a:gd name="connsiteX807" fmla="*/ 2587962 w 3519411"/>
              <a:gd name="connsiteY807" fmla="*/ 1884361 h 3499511"/>
              <a:gd name="connsiteX808" fmla="*/ 2329966 w 3519411"/>
              <a:gd name="connsiteY808" fmla="*/ 1884361 h 3499511"/>
              <a:gd name="connsiteX809" fmla="*/ 2329966 w 3519411"/>
              <a:gd name="connsiteY809" fmla="*/ 1889129 h 3499511"/>
              <a:gd name="connsiteX810" fmla="*/ 2587962 w 3519411"/>
              <a:gd name="connsiteY810" fmla="*/ 1889129 h 3499511"/>
              <a:gd name="connsiteX811" fmla="*/ 2587962 w 3519411"/>
              <a:gd name="connsiteY811" fmla="*/ 1912003 h 3499511"/>
              <a:gd name="connsiteX812" fmla="*/ 2329966 w 3519411"/>
              <a:gd name="connsiteY812" fmla="*/ 1912003 h 3499511"/>
              <a:gd name="connsiteX813" fmla="*/ 2329966 w 3519411"/>
              <a:gd name="connsiteY813" fmla="*/ 1916771 h 3499511"/>
              <a:gd name="connsiteX814" fmla="*/ 2587962 w 3519411"/>
              <a:gd name="connsiteY814" fmla="*/ 1916771 h 3499511"/>
              <a:gd name="connsiteX815" fmla="*/ 2587962 w 3519411"/>
              <a:gd name="connsiteY815" fmla="*/ 1939644 h 3499511"/>
              <a:gd name="connsiteX816" fmla="*/ 2329966 w 3519411"/>
              <a:gd name="connsiteY816" fmla="*/ 1939644 h 3499511"/>
              <a:gd name="connsiteX817" fmla="*/ 2329966 w 3519411"/>
              <a:gd name="connsiteY817" fmla="*/ 1944413 h 3499511"/>
              <a:gd name="connsiteX818" fmla="*/ 2587962 w 3519411"/>
              <a:gd name="connsiteY818" fmla="*/ 1944413 h 3499511"/>
              <a:gd name="connsiteX819" fmla="*/ 2587962 w 3519411"/>
              <a:gd name="connsiteY819" fmla="*/ 1967286 h 3499511"/>
              <a:gd name="connsiteX820" fmla="*/ 2329966 w 3519411"/>
              <a:gd name="connsiteY820" fmla="*/ 1967286 h 3499511"/>
              <a:gd name="connsiteX821" fmla="*/ 2329966 w 3519411"/>
              <a:gd name="connsiteY821" fmla="*/ 1972054 h 3499511"/>
              <a:gd name="connsiteX822" fmla="*/ 2587962 w 3519411"/>
              <a:gd name="connsiteY822" fmla="*/ 1972054 h 3499511"/>
              <a:gd name="connsiteX823" fmla="*/ 2587962 w 3519411"/>
              <a:gd name="connsiteY823" fmla="*/ 1994928 h 3499511"/>
              <a:gd name="connsiteX824" fmla="*/ 2329966 w 3519411"/>
              <a:gd name="connsiteY824" fmla="*/ 1994928 h 3499511"/>
              <a:gd name="connsiteX825" fmla="*/ 2329966 w 3519411"/>
              <a:gd name="connsiteY825" fmla="*/ 1999696 h 3499511"/>
              <a:gd name="connsiteX826" fmla="*/ 2587962 w 3519411"/>
              <a:gd name="connsiteY826" fmla="*/ 1999696 h 3499511"/>
              <a:gd name="connsiteX827" fmla="*/ 2587962 w 3519411"/>
              <a:gd name="connsiteY827" fmla="*/ 2022570 h 3499511"/>
              <a:gd name="connsiteX828" fmla="*/ 2329966 w 3519411"/>
              <a:gd name="connsiteY828" fmla="*/ 2022570 h 3499511"/>
              <a:gd name="connsiteX829" fmla="*/ 2329966 w 3519411"/>
              <a:gd name="connsiteY829" fmla="*/ 2027338 h 3499511"/>
              <a:gd name="connsiteX830" fmla="*/ 2587962 w 3519411"/>
              <a:gd name="connsiteY830" fmla="*/ 2027338 h 3499511"/>
              <a:gd name="connsiteX831" fmla="*/ 2587962 w 3519411"/>
              <a:gd name="connsiteY831" fmla="*/ 2050211 h 3499511"/>
              <a:gd name="connsiteX832" fmla="*/ 2329966 w 3519411"/>
              <a:gd name="connsiteY832" fmla="*/ 2050211 h 3499511"/>
              <a:gd name="connsiteX833" fmla="*/ 2329966 w 3519411"/>
              <a:gd name="connsiteY833" fmla="*/ 2054980 h 3499511"/>
              <a:gd name="connsiteX834" fmla="*/ 2587962 w 3519411"/>
              <a:gd name="connsiteY834" fmla="*/ 2054980 h 3499511"/>
              <a:gd name="connsiteX835" fmla="*/ 2587962 w 3519411"/>
              <a:gd name="connsiteY835" fmla="*/ 2077853 h 3499511"/>
              <a:gd name="connsiteX836" fmla="*/ 2329966 w 3519411"/>
              <a:gd name="connsiteY836" fmla="*/ 2077853 h 3499511"/>
              <a:gd name="connsiteX837" fmla="*/ 2329966 w 3519411"/>
              <a:gd name="connsiteY837" fmla="*/ 2082621 h 3499511"/>
              <a:gd name="connsiteX838" fmla="*/ 2587962 w 3519411"/>
              <a:gd name="connsiteY838" fmla="*/ 2082621 h 3499511"/>
              <a:gd name="connsiteX839" fmla="*/ 2587962 w 3519411"/>
              <a:gd name="connsiteY839" fmla="*/ 2105495 h 3499511"/>
              <a:gd name="connsiteX840" fmla="*/ 2329966 w 3519411"/>
              <a:gd name="connsiteY840" fmla="*/ 2105495 h 3499511"/>
              <a:gd name="connsiteX841" fmla="*/ 2329966 w 3519411"/>
              <a:gd name="connsiteY841" fmla="*/ 2110263 h 3499511"/>
              <a:gd name="connsiteX842" fmla="*/ 2587962 w 3519411"/>
              <a:gd name="connsiteY842" fmla="*/ 2110263 h 3499511"/>
              <a:gd name="connsiteX843" fmla="*/ 2587962 w 3519411"/>
              <a:gd name="connsiteY843" fmla="*/ 2133136 h 3499511"/>
              <a:gd name="connsiteX844" fmla="*/ 2329966 w 3519411"/>
              <a:gd name="connsiteY844" fmla="*/ 2133136 h 3499511"/>
              <a:gd name="connsiteX845" fmla="*/ 2329966 w 3519411"/>
              <a:gd name="connsiteY845" fmla="*/ 2137905 h 3499511"/>
              <a:gd name="connsiteX846" fmla="*/ 2587962 w 3519411"/>
              <a:gd name="connsiteY846" fmla="*/ 2137905 h 3499511"/>
              <a:gd name="connsiteX847" fmla="*/ 2587962 w 3519411"/>
              <a:gd name="connsiteY847" fmla="*/ 2160778 h 3499511"/>
              <a:gd name="connsiteX848" fmla="*/ 2329966 w 3519411"/>
              <a:gd name="connsiteY848" fmla="*/ 2160778 h 3499511"/>
              <a:gd name="connsiteX849" fmla="*/ 2329966 w 3519411"/>
              <a:gd name="connsiteY849" fmla="*/ 2165546 h 3499511"/>
              <a:gd name="connsiteX850" fmla="*/ 2587962 w 3519411"/>
              <a:gd name="connsiteY850" fmla="*/ 2165546 h 3499511"/>
              <a:gd name="connsiteX851" fmla="*/ 2587962 w 3519411"/>
              <a:gd name="connsiteY851" fmla="*/ 2188420 h 3499511"/>
              <a:gd name="connsiteX852" fmla="*/ 2329966 w 3519411"/>
              <a:gd name="connsiteY852" fmla="*/ 2188420 h 3499511"/>
              <a:gd name="connsiteX853" fmla="*/ 2329966 w 3519411"/>
              <a:gd name="connsiteY853" fmla="*/ 2193188 h 3499511"/>
              <a:gd name="connsiteX854" fmla="*/ 2587962 w 3519411"/>
              <a:gd name="connsiteY854" fmla="*/ 2193188 h 3499511"/>
              <a:gd name="connsiteX855" fmla="*/ 2587962 w 3519411"/>
              <a:gd name="connsiteY855" fmla="*/ 2216829 h 3499511"/>
              <a:gd name="connsiteX856" fmla="*/ 2329966 w 3519411"/>
              <a:gd name="connsiteY856" fmla="*/ 2216829 h 3499511"/>
              <a:gd name="connsiteX857" fmla="*/ 2329966 w 3519411"/>
              <a:gd name="connsiteY857" fmla="*/ 2220830 h 3499511"/>
              <a:gd name="connsiteX858" fmla="*/ 2616454 w 3519411"/>
              <a:gd name="connsiteY858" fmla="*/ 2220830 h 3499511"/>
              <a:gd name="connsiteX859" fmla="*/ 2616454 w 3519411"/>
              <a:gd name="connsiteY859" fmla="*/ 2193188 h 3499511"/>
              <a:gd name="connsiteX860" fmla="*/ 2587962 w 3519411"/>
              <a:gd name="connsiteY860" fmla="*/ 2193188 h 3499511"/>
              <a:gd name="connsiteX861" fmla="*/ 2587962 w 3519411"/>
              <a:gd name="connsiteY861" fmla="*/ 2188420 h 3499511"/>
              <a:gd name="connsiteX862" fmla="*/ 2616454 w 3519411"/>
              <a:gd name="connsiteY862" fmla="*/ 2188420 h 3499511"/>
              <a:gd name="connsiteX863" fmla="*/ 2616454 w 3519411"/>
              <a:gd name="connsiteY863" fmla="*/ 2165546 h 3499511"/>
              <a:gd name="connsiteX864" fmla="*/ 2587962 w 3519411"/>
              <a:gd name="connsiteY864" fmla="*/ 2165546 h 3499511"/>
              <a:gd name="connsiteX865" fmla="*/ 2587962 w 3519411"/>
              <a:gd name="connsiteY865" fmla="*/ 2160778 h 3499511"/>
              <a:gd name="connsiteX866" fmla="*/ 2616454 w 3519411"/>
              <a:gd name="connsiteY866" fmla="*/ 2160778 h 3499511"/>
              <a:gd name="connsiteX867" fmla="*/ 2616454 w 3519411"/>
              <a:gd name="connsiteY867" fmla="*/ 2137905 h 3499511"/>
              <a:gd name="connsiteX868" fmla="*/ 2587962 w 3519411"/>
              <a:gd name="connsiteY868" fmla="*/ 2137905 h 3499511"/>
              <a:gd name="connsiteX869" fmla="*/ 2587962 w 3519411"/>
              <a:gd name="connsiteY869" fmla="*/ 2133136 h 3499511"/>
              <a:gd name="connsiteX870" fmla="*/ 2616454 w 3519411"/>
              <a:gd name="connsiteY870" fmla="*/ 2133136 h 3499511"/>
              <a:gd name="connsiteX871" fmla="*/ 2616454 w 3519411"/>
              <a:gd name="connsiteY871" fmla="*/ 2110263 h 3499511"/>
              <a:gd name="connsiteX872" fmla="*/ 2587962 w 3519411"/>
              <a:gd name="connsiteY872" fmla="*/ 2110263 h 3499511"/>
              <a:gd name="connsiteX873" fmla="*/ 2587962 w 3519411"/>
              <a:gd name="connsiteY873" fmla="*/ 2105495 h 3499511"/>
              <a:gd name="connsiteX874" fmla="*/ 2616454 w 3519411"/>
              <a:gd name="connsiteY874" fmla="*/ 2105495 h 3499511"/>
              <a:gd name="connsiteX875" fmla="*/ 2616454 w 3519411"/>
              <a:gd name="connsiteY875" fmla="*/ 2082621 h 3499511"/>
              <a:gd name="connsiteX876" fmla="*/ 2587962 w 3519411"/>
              <a:gd name="connsiteY876" fmla="*/ 2082621 h 3499511"/>
              <a:gd name="connsiteX877" fmla="*/ 2587962 w 3519411"/>
              <a:gd name="connsiteY877" fmla="*/ 2077853 h 3499511"/>
              <a:gd name="connsiteX878" fmla="*/ 2616454 w 3519411"/>
              <a:gd name="connsiteY878" fmla="*/ 2077853 h 3499511"/>
              <a:gd name="connsiteX879" fmla="*/ 2616454 w 3519411"/>
              <a:gd name="connsiteY879" fmla="*/ 2054980 h 3499511"/>
              <a:gd name="connsiteX880" fmla="*/ 2587962 w 3519411"/>
              <a:gd name="connsiteY880" fmla="*/ 2054980 h 3499511"/>
              <a:gd name="connsiteX881" fmla="*/ 2587962 w 3519411"/>
              <a:gd name="connsiteY881" fmla="*/ 2050211 h 3499511"/>
              <a:gd name="connsiteX882" fmla="*/ 2616454 w 3519411"/>
              <a:gd name="connsiteY882" fmla="*/ 2050211 h 3499511"/>
              <a:gd name="connsiteX883" fmla="*/ 2616454 w 3519411"/>
              <a:gd name="connsiteY883" fmla="*/ 2027338 h 3499511"/>
              <a:gd name="connsiteX884" fmla="*/ 2587962 w 3519411"/>
              <a:gd name="connsiteY884" fmla="*/ 2027338 h 3499511"/>
              <a:gd name="connsiteX885" fmla="*/ 2587962 w 3519411"/>
              <a:gd name="connsiteY885" fmla="*/ 2022570 h 3499511"/>
              <a:gd name="connsiteX886" fmla="*/ 2616454 w 3519411"/>
              <a:gd name="connsiteY886" fmla="*/ 2022570 h 3499511"/>
              <a:gd name="connsiteX887" fmla="*/ 2616454 w 3519411"/>
              <a:gd name="connsiteY887" fmla="*/ 1999696 h 3499511"/>
              <a:gd name="connsiteX888" fmla="*/ 2587962 w 3519411"/>
              <a:gd name="connsiteY888" fmla="*/ 1999696 h 3499511"/>
              <a:gd name="connsiteX889" fmla="*/ 2587962 w 3519411"/>
              <a:gd name="connsiteY889" fmla="*/ 1994928 h 3499511"/>
              <a:gd name="connsiteX890" fmla="*/ 2616454 w 3519411"/>
              <a:gd name="connsiteY890" fmla="*/ 1994928 h 3499511"/>
              <a:gd name="connsiteX891" fmla="*/ 2616454 w 3519411"/>
              <a:gd name="connsiteY891" fmla="*/ 1972054 h 3499511"/>
              <a:gd name="connsiteX892" fmla="*/ 2587962 w 3519411"/>
              <a:gd name="connsiteY892" fmla="*/ 1972054 h 3499511"/>
              <a:gd name="connsiteX893" fmla="*/ 2587962 w 3519411"/>
              <a:gd name="connsiteY893" fmla="*/ 1967286 h 3499511"/>
              <a:gd name="connsiteX894" fmla="*/ 2616454 w 3519411"/>
              <a:gd name="connsiteY894" fmla="*/ 1967286 h 3499511"/>
              <a:gd name="connsiteX895" fmla="*/ 2616454 w 3519411"/>
              <a:gd name="connsiteY895" fmla="*/ 1944413 h 3499511"/>
              <a:gd name="connsiteX896" fmla="*/ 2587962 w 3519411"/>
              <a:gd name="connsiteY896" fmla="*/ 1944413 h 3499511"/>
              <a:gd name="connsiteX897" fmla="*/ 2587962 w 3519411"/>
              <a:gd name="connsiteY897" fmla="*/ 1939644 h 3499511"/>
              <a:gd name="connsiteX898" fmla="*/ 2616454 w 3519411"/>
              <a:gd name="connsiteY898" fmla="*/ 1939644 h 3499511"/>
              <a:gd name="connsiteX899" fmla="*/ 2616454 w 3519411"/>
              <a:gd name="connsiteY899" fmla="*/ 1916771 h 3499511"/>
              <a:gd name="connsiteX900" fmla="*/ 2587962 w 3519411"/>
              <a:gd name="connsiteY900" fmla="*/ 1916771 h 3499511"/>
              <a:gd name="connsiteX901" fmla="*/ 2587962 w 3519411"/>
              <a:gd name="connsiteY901" fmla="*/ 1912003 h 3499511"/>
              <a:gd name="connsiteX902" fmla="*/ 2616454 w 3519411"/>
              <a:gd name="connsiteY902" fmla="*/ 1912003 h 3499511"/>
              <a:gd name="connsiteX903" fmla="*/ 2616454 w 3519411"/>
              <a:gd name="connsiteY903" fmla="*/ 1889129 h 3499511"/>
              <a:gd name="connsiteX904" fmla="*/ 2587962 w 3519411"/>
              <a:gd name="connsiteY904" fmla="*/ 1889129 h 3499511"/>
              <a:gd name="connsiteX905" fmla="*/ 2587962 w 3519411"/>
              <a:gd name="connsiteY905" fmla="*/ 1884361 h 3499511"/>
              <a:gd name="connsiteX906" fmla="*/ 2616454 w 3519411"/>
              <a:gd name="connsiteY906" fmla="*/ 1884361 h 3499511"/>
              <a:gd name="connsiteX907" fmla="*/ 2616454 w 3519411"/>
              <a:gd name="connsiteY907" fmla="*/ 1861488 h 3499511"/>
              <a:gd name="connsiteX908" fmla="*/ 2587962 w 3519411"/>
              <a:gd name="connsiteY908" fmla="*/ 1861488 h 3499511"/>
              <a:gd name="connsiteX909" fmla="*/ 2587962 w 3519411"/>
              <a:gd name="connsiteY909" fmla="*/ 1856719 h 3499511"/>
              <a:gd name="connsiteX910" fmla="*/ 2616454 w 3519411"/>
              <a:gd name="connsiteY910" fmla="*/ 1856719 h 3499511"/>
              <a:gd name="connsiteX911" fmla="*/ 2616454 w 3519411"/>
              <a:gd name="connsiteY911" fmla="*/ 1833846 h 3499511"/>
              <a:gd name="connsiteX912" fmla="*/ 2587962 w 3519411"/>
              <a:gd name="connsiteY912" fmla="*/ 1833846 h 3499511"/>
              <a:gd name="connsiteX913" fmla="*/ 2587962 w 3519411"/>
              <a:gd name="connsiteY913" fmla="*/ 1829078 h 3499511"/>
              <a:gd name="connsiteX914" fmla="*/ 2616454 w 3519411"/>
              <a:gd name="connsiteY914" fmla="*/ 1829078 h 3499511"/>
              <a:gd name="connsiteX915" fmla="*/ 2616454 w 3519411"/>
              <a:gd name="connsiteY915" fmla="*/ 1806204 h 3499511"/>
              <a:gd name="connsiteX916" fmla="*/ 2587962 w 3519411"/>
              <a:gd name="connsiteY916" fmla="*/ 1806204 h 3499511"/>
              <a:gd name="connsiteX917" fmla="*/ 2587962 w 3519411"/>
              <a:gd name="connsiteY917" fmla="*/ 1801436 h 3499511"/>
              <a:gd name="connsiteX918" fmla="*/ 2616454 w 3519411"/>
              <a:gd name="connsiteY918" fmla="*/ 1801436 h 3499511"/>
              <a:gd name="connsiteX919" fmla="*/ 2616454 w 3519411"/>
              <a:gd name="connsiteY919" fmla="*/ 1778563 h 3499511"/>
              <a:gd name="connsiteX920" fmla="*/ 2587962 w 3519411"/>
              <a:gd name="connsiteY920" fmla="*/ 1778563 h 3499511"/>
              <a:gd name="connsiteX921" fmla="*/ 2587962 w 3519411"/>
              <a:gd name="connsiteY921" fmla="*/ 1773794 h 3499511"/>
              <a:gd name="connsiteX922" fmla="*/ 2616454 w 3519411"/>
              <a:gd name="connsiteY922" fmla="*/ 1773794 h 3499511"/>
              <a:gd name="connsiteX923" fmla="*/ 2616454 w 3519411"/>
              <a:gd name="connsiteY923" fmla="*/ 1750921 h 3499511"/>
              <a:gd name="connsiteX924" fmla="*/ 2587962 w 3519411"/>
              <a:gd name="connsiteY924" fmla="*/ 1750921 h 3499511"/>
              <a:gd name="connsiteX925" fmla="*/ 2587962 w 3519411"/>
              <a:gd name="connsiteY925" fmla="*/ 1746153 h 3499511"/>
              <a:gd name="connsiteX926" fmla="*/ 2616454 w 3519411"/>
              <a:gd name="connsiteY926" fmla="*/ 1746153 h 3499511"/>
              <a:gd name="connsiteX927" fmla="*/ 2616454 w 3519411"/>
              <a:gd name="connsiteY927" fmla="*/ 1723279 h 3499511"/>
              <a:gd name="connsiteX928" fmla="*/ 2587962 w 3519411"/>
              <a:gd name="connsiteY928" fmla="*/ 1723279 h 3499511"/>
              <a:gd name="connsiteX929" fmla="*/ 2587962 w 3519411"/>
              <a:gd name="connsiteY929" fmla="*/ 1718511 h 3499511"/>
              <a:gd name="connsiteX930" fmla="*/ 2616454 w 3519411"/>
              <a:gd name="connsiteY930" fmla="*/ 1718511 h 3499511"/>
              <a:gd name="connsiteX931" fmla="*/ 2616454 w 3519411"/>
              <a:gd name="connsiteY931" fmla="*/ 1695637 h 3499511"/>
              <a:gd name="connsiteX932" fmla="*/ 2587962 w 3519411"/>
              <a:gd name="connsiteY932" fmla="*/ 1695637 h 3499511"/>
              <a:gd name="connsiteX933" fmla="*/ 2587962 w 3519411"/>
              <a:gd name="connsiteY933" fmla="*/ 1690869 h 3499511"/>
              <a:gd name="connsiteX934" fmla="*/ 2616454 w 3519411"/>
              <a:gd name="connsiteY934" fmla="*/ 1690869 h 3499511"/>
              <a:gd name="connsiteX935" fmla="*/ 2616454 w 3519411"/>
              <a:gd name="connsiteY935" fmla="*/ 1667996 h 3499511"/>
              <a:gd name="connsiteX936" fmla="*/ 2587962 w 3519411"/>
              <a:gd name="connsiteY936" fmla="*/ 1667996 h 3499511"/>
              <a:gd name="connsiteX937" fmla="*/ 2587962 w 3519411"/>
              <a:gd name="connsiteY937" fmla="*/ 1663227 h 3499511"/>
              <a:gd name="connsiteX938" fmla="*/ 2616454 w 3519411"/>
              <a:gd name="connsiteY938" fmla="*/ 1663227 h 3499511"/>
              <a:gd name="connsiteX939" fmla="*/ 2616454 w 3519411"/>
              <a:gd name="connsiteY939" fmla="*/ 1640354 h 3499511"/>
              <a:gd name="connsiteX940" fmla="*/ 2587962 w 3519411"/>
              <a:gd name="connsiteY940" fmla="*/ 1640354 h 3499511"/>
              <a:gd name="connsiteX941" fmla="*/ 2587962 w 3519411"/>
              <a:gd name="connsiteY941" fmla="*/ 1635586 h 3499511"/>
              <a:gd name="connsiteX942" fmla="*/ 2616454 w 3519411"/>
              <a:gd name="connsiteY942" fmla="*/ 1635586 h 3499511"/>
              <a:gd name="connsiteX943" fmla="*/ 2616454 w 3519411"/>
              <a:gd name="connsiteY943" fmla="*/ 1612712 h 3499511"/>
              <a:gd name="connsiteX944" fmla="*/ 2587962 w 3519411"/>
              <a:gd name="connsiteY944" fmla="*/ 1612712 h 3499511"/>
              <a:gd name="connsiteX945" fmla="*/ 2587962 w 3519411"/>
              <a:gd name="connsiteY945" fmla="*/ 1607944 h 3499511"/>
              <a:gd name="connsiteX946" fmla="*/ 2616454 w 3519411"/>
              <a:gd name="connsiteY946" fmla="*/ 1607944 h 3499511"/>
              <a:gd name="connsiteX947" fmla="*/ 2616454 w 3519411"/>
              <a:gd name="connsiteY947" fmla="*/ 1585071 h 3499511"/>
              <a:gd name="connsiteX948" fmla="*/ 2587962 w 3519411"/>
              <a:gd name="connsiteY948" fmla="*/ 1585071 h 3499511"/>
              <a:gd name="connsiteX949" fmla="*/ 2587962 w 3519411"/>
              <a:gd name="connsiteY949" fmla="*/ 1580302 h 3499511"/>
              <a:gd name="connsiteX950" fmla="*/ 2616454 w 3519411"/>
              <a:gd name="connsiteY950" fmla="*/ 1580302 h 3499511"/>
              <a:gd name="connsiteX951" fmla="*/ 2616454 w 3519411"/>
              <a:gd name="connsiteY951" fmla="*/ 1557429 h 3499511"/>
              <a:gd name="connsiteX952" fmla="*/ 2587962 w 3519411"/>
              <a:gd name="connsiteY952" fmla="*/ 1557429 h 3499511"/>
              <a:gd name="connsiteX953" fmla="*/ 2587962 w 3519411"/>
              <a:gd name="connsiteY953" fmla="*/ 1552661 h 3499511"/>
              <a:gd name="connsiteX954" fmla="*/ 2616454 w 3519411"/>
              <a:gd name="connsiteY954" fmla="*/ 1552661 h 3499511"/>
              <a:gd name="connsiteX955" fmla="*/ 2616454 w 3519411"/>
              <a:gd name="connsiteY955" fmla="*/ 1529787 h 3499511"/>
              <a:gd name="connsiteX956" fmla="*/ 2587962 w 3519411"/>
              <a:gd name="connsiteY956" fmla="*/ 1529787 h 3499511"/>
              <a:gd name="connsiteX957" fmla="*/ 2587962 w 3519411"/>
              <a:gd name="connsiteY957" fmla="*/ 1525019 h 3499511"/>
              <a:gd name="connsiteX958" fmla="*/ 2616454 w 3519411"/>
              <a:gd name="connsiteY958" fmla="*/ 1525019 h 3499511"/>
              <a:gd name="connsiteX959" fmla="*/ 2616454 w 3519411"/>
              <a:gd name="connsiteY959" fmla="*/ 1502146 h 3499511"/>
              <a:gd name="connsiteX960" fmla="*/ 2587962 w 3519411"/>
              <a:gd name="connsiteY960" fmla="*/ 1502146 h 3499511"/>
              <a:gd name="connsiteX961" fmla="*/ 2587962 w 3519411"/>
              <a:gd name="connsiteY961" fmla="*/ 1497377 h 3499511"/>
              <a:gd name="connsiteX962" fmla="*/ 2616454 w 3519411"/>
              <a:gd name="connsiteY962" fmla="*/ 1497377 h 3499511"/>
              <a:gd name="connsiteX963" fmla="*/ 2616454 w 3519411"/>
              <a:gd name="connsiteY963" fmla="*/ 1474504 h 3499511"/>
              <a:gd name="connsiteX964" fmla="*/ 2587962 w 3519411"/>
              <a:gd name="connsiteY964" fmla="*/ 1474504 h 3499511"/>
              <a:gd name="connsiteX965" fmla="*/ 2587962 w 3519411"/>
              <a:gd name="connsiteY965" fmla="*/ 1469736 h 3499511"/>
              <a:gd name="connsiteX966" fmla="*/ 2616454 w 3519411"/>
              <a:gd name="connsiteY966" fmla="*/ 1469736 h 3499511"/>
              <a:gd name="connsiteX967" fmla="*/ 2616454 w 3519411"/>
              <a:gd name="connsiteY967" fmla="*/ 1446862 h 3499511"/>
              <a:gd name="connsiteX968" fmla="*/ 2587962 w 3519411"/>
              <a:gd name="connsiteY968" fmla="*/ 1446862 h 3499511"/>
              <a:gd name="connsiteX969" fmla="*/ 2587962 w 3519411"/>
              <a:gd name="connsiteY969" fmla="*/ 1442094 h 3499511"/>
              <a:gd name="connsiteX970" fmla="*/ 2616454 w 3519411"/>
              <a:gd name="connsiteY970" fmla="*/ 1442094 h 3499511"/>
              <a:gd name="connsiteX971" fmla="*/ 2616454 w 3519411"/>
              <a:gd name="connsiteY971" fmla="*/ 1419220 h 3499511"/>
              <a:gd name="connsiteX972" fmla="*/ 2587962 w 3519411"/>
              <a:gd name="connsiteY972" fmla="*/ 1419220 h 3499511"/>
              <a:gd name="connsiteX973" fmla="*/ 2587962 w 3519411"/>
              <a:gd name="connsiteY973" fmla="*/ 1414452 h 3499511"/>
              <a:gd name="connsiteX974" fmla="*/ 2616454 w 3519411"/>
              <a:gd name="connsiteY974" fmla="*/ 1414452 h 3499511"/>
              <a:gd name="connsiteX975" fmla="*/ 2616454 w 3519411"/>
              <a:gd name="connsiteY975" fmla="*/ 1391579 h 3499511"/>
              <a:gd name="connsiteX976" fmla="*/ 2587962 w 3519411"/>
              <a:gd name="connsiteY976" fmla="*/ 1391579 h 3499511"/>
              <a:gd name="connsiteX977" fmla="*/ 2587962 w 3519411"/>
              <a:gd name="connsiteY977" fmla="*/ 1386811 h 3499511"/>
              <a:gd name="connsiteX978" fmla="*/ 2616454 w 3519411"/>
              <a:gd name="connsiteY978" fmla="*/ 1386811 h 3499511"/>
              <a:gd name="connsiteX979" fmla="*/ 2616454 w 3519411"/>
              <a:gd name="connsiteY979" fmla="*/ 1363937 h 3499511"/>
              <a:gd name="connsiteX980" fmla="*/ 2587962 w 3519411"/>
              <a:gd name="connsiteY980" fmla="*/ 1363937 h 3499511"/>
              <a:gd name="connsiteX981" fmla="*/ 2587962 w 3519411"/>
              <a:gd name="connsiteY981" fmla="*/ 1359169 h 3499511"/>
              <a:gd name="connsiteX982" fmla="*/ 2616454 w 3519411"/>
              <a:gd name="connsiteY982" fmla="*/ 1359169 h 3499511"/>
              <a:gd name="connsiteX983" fmla="*/ 2616454 w 3519411"/>
              <a:gd name="connsiteY983" fmla="*/ 1336295 h 3499511"/>
              <a:gd name="connsiteX984" fmla="*/ 2587962 w 3519411"/>
              <a:gd name="connsiteY984" fmla="*/ 1336295 h 3499511"/>
              <a:gd name="connsiteX985" fmla="*/ 2587962 w 3519411"/>
              <a:gd name="connsiteY985" fmla="*/ 1331527 h 3499511"/>
              <a:gd name="connsiteX986" fmla="*/ 2616454 w 3519411"/>
              <a:gd name="connsiteY986" fmla="*/ 1331527 h 3499511"/>
              <a:gd name="connsiteX987" fmla="*/ 2616454 w 3519411"/>
              <a:gd name="connsiteY987" fmla="*/ 1308654 h 3499511"/>
              <a:gd name="connsiteX988" fmla="*/ 2587962 w 3519411"/>
              <a:gd name="connsiteY988" fmla="*/ 1308654 h 3499511"/>
              <a:gd name="connsiteX989" fmla="*/ 2587962 w 3519411"/>
              <a:gd name="connsiteY989" fmla="*/ 1303885 h 3499511"/>
              <a:gd name="connsiteX990" fmla="*/ 2616454 w 3519411"/>
              <a:gd name="connsiteY990" fmla="*/ 1303885 h 3499511"/>
              <a:gd name="connsiteX991" fmla="*/ 2616454 w 3519411"/>
              <a:gd name="connsiteY991" fmla="*/ 1281012 h 3499511"/>
              <a:gd name="connsiteX992" fmla="*/ 2587962 w 3519411"/>
              <a:gd name="connsiteY992" fmla="*/ 1281012 h 3499511"/>
              <a:gd name="connsiteX993" fmla="*/ 2587962 w 3519411"/>
              <a:gd name="connsiteY993" fmla="*/ 1276244 h 3499511"/>
              <a:gd name="connsiteX994" fmla="*/ 2616454 w 3519411"/>
              <a:gd name="connsiteY994" fmla="*/ 1276244 h 3499511"/>
              <a:gd name="connsiteX995" fmla="*/ 2616454 w 3519411"/>
              <a:gd name="connsiteY995" fmla="*/ 1248602 h 3499511"/>
              <a:gd name="connsiteX996" fmla="*/ 2289187 w 3519411"/>
              <a:gd name="connsiteY996" fmla="*/ 1248602 h 3499511"/>
              <a:gd name="connsiteX997" fmla="*/ 2289187 w 3519411"/>
              <a:gd name="connsiteY997" fmla="*/ 1276244 h 3499511"/>
              <a:gd name="connsiteX998" fmla="*/ 2301506 w 3519411"/>
              <a:gd name="connsiteY998" fmla="*/ 1276244 h 3499511"/>
              <a:gd name="connsiteX999" fmla="*/ 2301506 w 3519411"/>
              <a:gd name="connsiteY999" fmla="*/ 1281012 h 3499511"/>
              <a:gd name="connsiteX1000" fmla="*/ 2289187 w 3519411"/>
              <a:gd name="connsiteY1000" fmla="*/ 1281012 h 3499511"/>
              <a:gd name="connsiteX1001" fmla="*/ 2289187 w 3519411"/>
              <a:gd name="connsiteY1001" fmla="*/ 1303885 h 3499511"/>
              <a:gd name="connsiteX1002" fmla="*/ 2301506 w 3519411"/>
              <a:gd name="connsiteY1002" fmla="*/ 1303885 h 3499511"/>
              <a:gd name="connsiteX1003" fmla="*/ 2301506 w 3519411"/>
              <a:gd name="connsiteY1003" fmla="*/ 1308654 h 3499511"/>
              <a:gd name="connsiteX1004" fmla="*/ 2289187 w 3519411"/>
              <a:gd name="connsiteY1004" fmla="*/ 1308654 h 3499511"/>
              <a:gd name="connsiteX1005" fmla="*/ 2289187 w 3519411"/>
              <a:gd name="connsiteY1005" fmla="*/ 1331527 h 3499511"/>
              <a:gd name="connsiteX1006" fmla="*/ 2301506 w 3519411"/>
              <a:gd name="connsiteY1006" fmla="*/ 1331527 h 3499511"/>
              <a:gd name="connsiteX1007" fmla="*/ 2301506 w 3519411"/>
              <a:gd name="connsiteY1007" fmla="*/ 1336295 h 3499511"/>
              <a:gd name="connsiteX1008" fmla="*/ 2289187 w 3519411"/>
              <a:gd name="connsiteY1008" fmla="*/ 1336295 h 3499511"/>
              <a:gd name="connsiteX1009" fmla="*/ 2289187 w 3519411"/>
              <a:gd name="connsiteY1009" fmla="*/ 1359169 h 3499511"/>
              <a:gd name="connsiteX1010" fmla="*/ 2301506 w 3519411"/>
              <a:gd name="connsiteY1010" fmla="*/ 1359169 h 3499511"/>
              <a:gd name="connsiteX1011" fmla="*/ 2301506 w 3519411"/>
              <a:gd name="connsiteY1011" fmla="*/ 1363937 h 3499511"/>
              <a:gd name="connsiteX1012" fmla="*/ 2289187 w 3519411"/>
              <a:gd name="connsiteY1012" fmla="*/ 1363937 h 3499511"/>
              <a:gd name="connsiteX1013" fmla="*/ 2289187 w 3519411"/>
              <a:gd name="connsiteY1013" fmla="*/ 1386811 h 3499511"/>
              <a:gd name="connsiteX1014" fmla="*/ 2301506 w 3519411"/>
              <a:gd name="connsiteY1014" fmla="*/ 1386811 h 3499511"/>
              <a:gd name="connsiteX1015" fmla="*/ 2301506 w 3519411"/>
              <a:gd name="connsiteY1015" fmla="*/ 1391579 h 3499511"/>
              <a:gd name="connsiteX1016" fmla="*/ 2289187 w 3519411"/>
              <a:gd name="connsiteY1016" fmla="*/ 1391579 h 3499511"/>
              <a:gd name="connsiteX1017" fmla="*/ 2289187 w 3519411"/>
              <a:gd name="connsiteY1017" fmla="*/ 1414452 h 3499511"/>
              <a:gd name="connsiteX1018" fmla="*/ 2301506 w 3519411"/>
              <a:gd name="connsiteY1018" fmla="*/ 1414452 h 3499511"/>
              <a:gd name="connsiteX1019" fmla="*/ 2301506 w 3519411"/>
              <a:gd name="connsiteY1019" fmla="*/ 1419220 h 3499511"/>
              <a:gd name="connsiteX1020" fmla="*/ 2289187 w 3519411"/>
              <a:gd name="connsiteY1020" fmla="*/ 1419220 h 3499511"/>
              <a:gd name="connsiteX1021" fmla="*/ 2289187 w 3519411"/>
              <a:gd name="connsiteY1021" fmla="*/ 1442094 h 3499511"/>
              <a:gd name="connsiteX1022" fmla="*/ 2301506 w 3519411"/>
              <a:gd name="connsiteY1022" fmla="*/ 1442094 h 3499511"/>
              <a:gd name="connsiteX1023" fmla="*/ 2301506 w 3519411"/>
              <a:gd name="connsiteY1023" fmla="*/ 1446862 h 3499511"/>
              <a:gd name="connsiteX1024" fmla="*/ 2289187 w 3519411"/>
              <a:gd name="connsiteY1024" fmla="*/ 1446862 h 3499511"/>
              <a:gd name="connsiteX1025" fmla="*/ 2289187 w 3519411"/>
              <a:gd name="connsiteY1025" fmla="*/ 1469736 h 3499511"/>
              <a:gd name="connsiteX1026" fmla="*/ 2301506 w 3519411"/>
              <a:gd name="connsiteY1026" fmla="*/ 1469736 h 3499511"/>
              <a:gd name="connsiteX1027" fmla="*/ 2301506 w 3519411"/>
              <a:gd name="connsiteY1027" fmla="*/ 1474504 h 3499511"/>
              <a:gd name="connsiteX1028" fmla="*/ 2289187 w 3519411"/>
              <a:gd name="connsiteY1028" fmla="*/ 1474504 h 3499511"/>
              <a:gd name="connsiteX1029" fmla="*/ 2289187 w 3519411"/>
              <a:gd name="connsiteY1029" fmla="*/ 1497377 h 3499511"/>
              <a:gd name="connsiteX1030" fmla="*/ 2301506 w 3519411"/>
              <a:gd name="connsiteY1030" fmla="*/ 1497377 h 3499511"/>
              <a:gd name="connsiteX1031" fmla="*/ 2301506 w 3519411"/>
              <a:gd name="connsiteY1031" fmla="*/ 1502146 h 3499511"/>
              <a:gd name="connsiteX1032" fmla="*/ 2289187 w 3519411"/>
              <a:gd name="connsiteY1032" fmla="*/ 1502146 h 3499511"/>
              <a:gd name="connsiteX1033" fmla="*/ 2289187 w 3519411"/>
              <a:gd name="connsiteY1033" fmla="*/ 1525019 h 3499511"/>
              <a:gd name="connsiteX1034" fmla="*/ 2301506 w 3519411"/>
              <a:gd name="connsiteY1034" fmla="*/ 1525019 h 3499511"/>
              <a:gd name="connsiteX1035" fmla="*/ 2301506 w 3519411"/>
              <a:gd name="connsiteY1035" fmla="*/ 1529787 h 3499511"/>
              <a:gd name="connsiteX1036" fmla="*/ 2289187 w 3519411"/>
              <a:gd name="connsiteY1036" fmla="*/ 1529787 h 3499511"/>
              <a:gd name="connsiteX1037" fmla="*/ 2289187 w 3519411"/>
              <a:gd name="connsiteY1037" fmla="*/ 1552661 h 3499511"/>
              <a:gd name="connsiteX1038" fmla="*/ 2301506 w 3519411"/>
              <a:gd name="connsiteY1038" fmla="*/ 1552661 h 3499511"/>
              <a:gd name="connsiteX1039" fmla="*/ 2301506 w 3519411"/>
              <a:gd name="connsiteY1039" fmla="*/ 1557429 h 3499511"/>
              <a:gd name="connsiteX1040" fmla="*/ 2289187 w 3519411"/>
              <a:gd name="connsiteY1040" fmla="*/ 1557429 h 3499511"/>
              <a:gd name="connsiteX1041" fmla="*/ 2289187 w 3519411"/>
              <a:gd name="connsiteY1041" fmla="*/ 1580302 h 3499511"/>
              <a:gd name="connsiteX1042" fmla="*/ 2301506 w 3519411"/>
              <a:gd name="connsiteY1042" fmla="*/ 1580302 h 3499511"/>
              <a:gd name="connsiteX1043" fmla="*/ 2301506 w 3519411"/>
              <a:gd name="connsiteY1043" fmla="*/ 1585071 h 3499511"/>
              <a:gd name="connsiteX1044" fmla="*/ 2289187 w 3519411"/>
              <a:gd name="connsiteY1044" fmla="*/ 1585071 h 3499511"/>
              <a:gd name="connsiteX1045" fmla="*/ 2289187 w 3519411"/>
              <a:gd name="connsiteY1045" fmla="*/ 1607944 h 3499511"/>
              <a:gd name="connsiteX1046" fmla="*/ 2301506 w 3519411"/>
              <a:gd name="connsiteY1046" fmla="*/ 1607944 h 3499511"/>
              <a:gd name="connsiteX1047" fmla="*/ 2301506 w 3519411"/>
              <a:gd name="connsiteY1047" fmla="*/ 1612712 h 3499511"/>
              <a:gd name="connsiteX1048" fmla="*/ 2289187 w 3519411"/>
              <a:gd name="connsiteY1048" fmla="*/ 1612712 h 3499511"/>
              <a:gd name="connsiteX1049" fmla="*/ 2289187 w 3519411"/>
              <a:gd name="connsiteY1049" fmla="*/ 1635586 h 3499511"/>
              <a:gd name="connsiteX1050" fmla="*/ 2301506 w 3519411"/>
              <a:gd name="connsiteY1050" fmla="*/ 1635586 h 3499511"/>
              <a:gd name="connsiteX1051" fmla="*/ 2301506 w 3519411"/>
              <a:gd name="connsiteY1051" fmla="*/ 1640354 h 3499511"/>
              <a:gd name="connsiteX1052" fmla="*/ 2289187 w 3519411"/>
              <a:gd name="connsiteY1052" fmla="*/ 1640354 h 3499511"/>
              <a:gd name="connsiteX1053" fmla="*/ 2289187 w 3519411"/>
              <a:gd name="connsiteY1053" fmla="*/ 1663227 h 3499511"/>
              <a:gd name="connsiteX1054" fmla="*/ 2301506 w 3519411"/>
              <a:gd name="connsiteY1054" fmla="*/ 1663227 h 3499511"/>
              <a:gd name="connsiteX1055" fmla="*/ 2301506 w 3519411"/>
              <a:gd name="connsiteY1055" fmla="*/ 1667996 h 3499511"/>
              <a:gd name="connsiteX1056" fmla="*/ 2289187 w 3519411"/>
              <a:gd name="connsiteY1056" fmla="*/ 1667996 h 3499511"/>
              <a:gd name="connsiteX1057" fmla="*/ 2289187 w 3519411"/>
              <a:gd name="connsiteY1057" fmla="*/ 1690869 h 3499511"/>
              <a:gd name="connsiteX1058" fmla="*/ 2301506 w 3519411"/>
              <a:gd name="connsiteY1058" fmla="*/ 1690869 h 3499511"/>
              <a:gd name="connsiteX1059" fmla="*/ 2301506 w 3519411"/>
              <a:gd name="connsiteY1059" fmla="*/ 1695637 h 3499511"/>
              <a:gd name="connsiteX1060" fmla="*/ 2289187 w 3519411"/>
              <a:gd name="connsiteY1060" fmla="*/ 1695637 h 3499511"/>
              <a:gd name="connsiteX1061" fmla="*/ 2289187 w 3519411"/>
              <a:gd name="connsiteY1061" fmla="*/ 1718511 h 3499511"/>
              <a:gd name="connsiteX1062" fmla="*/ 2301506 w 3519411"/>
              <a:gd name="connsiteY1062" fmla="*/ 1718511 h 3499511"/>
              <a:gd name="connsiteX1063" fmla="*/ 2301506 w 3519411"/>
              <a:gd name="connsiteY1063" fmla="*/ 1723279 h 3499511"/>
              <a:gd name="connsiteX1064" fmla="*/ 2289187 w 3519411"/>
              <a:gd name="connsiteY1064" fmla="*/ 1723279 h 3499511"/>
              <a:gd name="connsiteX1065" fmla="*/ 2289187 w 3519411"/>
              <a:gd name="connsiteY1065" fmla="*/ 1746153 h 3499511"/>
              <a:gd name="connsiteX1066" fmla="*/ 2301506 w 3519411"/>
              <a:gd name="connsiteY1066" fmla="*/ 1746153 h 3499511"/>
              <a:gd name="connsiteX1067" fmla="*/ 2301506 w 3519411"/>
              <a:gd name="connsiteY1067" fmla="*/ 1750921 h 3499511"/>
              <a:gd name="connsiteX1068" fmla="*/ 2289187 w 3519411"/>
              <a:gd name="connsiteY1068" fmla="*/ 1750921 h 3499511"/>
              <a:gd name="connsiteX1069" fmla="*/ 2289187 w 3519411"/>
              <a:gd name="connsiteY1069" fmla="*/ 1773794 h 3499511"/>
              <a:gd name="connsiteX1070" fmla="*/ 2301506 w 3519411"/>
              <a:gd name="connsiteY1070" fmla="*/ 1773794 h 3499511"/>
              <a:gd name="connsiteX1071" fmla="*/ 2301506 w 3519411"/>
              <a:gd name="connsiteY1071" fmla="*/ 1778563 h 3499511"/>
              <a:gd name="connsiteX1072" fmla="*/ 2289187 w 3519411"/>
              <a:gd name="connsiteY1072" fmla="*/ 1778563 h 3499511"/>
              <a:gd name="connsiteX1073" fmla="*/ 2289187 w 3519411"/>
              <a:gd name="connsiteY1073" fmla="*/ 1801436 h 3499511"/>
              <a:gd name="connsiteX1074" fmla="*/ 2301506 w 3519411"/>
              <a:gd name="connsiteY1074" fmla="*/ 1801436 h 3499511"/>
              <a:gd name="connsiteX1075" fmla="*/ 2301506 w 3519411"/>
              <a:gd name="connsiteY1075" fmla="*/ 1806204 h 3499511"/>
              <a:gd name="connsiteX1076" fmla="*/ 2289187 w 3519411"/>
              <a:gd name="connsiteY1076" fmla="*/ 1806204 h 3499511"/>
              <a:gd name="connsiteX1077" fmla="*/ 2289187 w 3519411"/>
              <a:gd name="connsiteY1077" fmla="*/ 1829078 h 3499511"/>
              <a:gd name="connsiteX1078" fmla="*/ 2301506 w 3519411"/>
              <a:gd name="connsiteY1078" fmla="*/ 1829078 h 3499511"/>
              <a:gd name="connsiteX1079" fmla="*/ 2301506 w 3519411"/>
              <a:gd name="connsiteY1079" fmla="*/ 1833846 h 3499511"/>
              <a:gd name="connsiteX1080" fmla="*/ 2289187 w 3519411"/>
              <a:gd name="connsiteY1080" fmla="*/ 1833846 h 3499511"/>
              <a:gd name="connsiteX1081" fmla="*/ 2289187 w 3519411"/>
              <a:gd name="connsiteY1081" fmla="*/ 1856719 h 3499511"/>
              <a:gd name="connsiteX1082" fmla="*/ 2301506 w 3519411"/>
              <a:gd name="connsiteY1082" fmla="*/ 1856719 h 3499511"/>
              <a:gd name="connsiteX1083" fmla="*/ 2301506 w 3519411"/>
              <a:gd name="connsiteY1083" fmla="*/ 1861488 h 3499511"/>
              <a:gd name="connsiteX1084" fmla="*/ 2289187 w 3519411"/>
              <a:gd name="connsiteY1084" fmla="*/ 1861488 h 3499511"/>
              <a:gd name="connsiteX1085" fmla="*/ 2289187 w 3519411"/>
              <a:gd name="connsiteY1085" fmla="*/ 1884361 h 3499511"/>
              <a:gd name="connsiteX1086" fmla="*/ 2301506 w 3519411"/>
              <a:gd name="connsiteY1086" fmla="*/ 1884361 h 3499511"/>
              <a:gd name="connsiteX1087" fmla="*/ 2301506 w 3519411"/>
              <a:gd name="connsiteY1087" fmla="*/ 1889129 h 3499511"/>
              <a:gd name="connsiteX1088" fmla="*/ 2289187 w 3519411"/>
              <a:gd name="connsiteY1088" fmla="*/ 1889129 h 3499511"/>
              <a:gd name="connsiteX1089" fmla="*/ 2289187 w 3519411"/>
              <a:gd name="connsiteY1089" fmla="*/ 1912003 h 3499511"/>
              <a:gd name="connsiteX1090" fmla="*/ 2301506 w 3519411"/>
              <a:gd name="connsiteY1090" fmla="*/ 1912003 h 3499511"/>
              <a:gd name="connsiteX1091" fmla="*/ 2301506 w 3519411"/>
              <a:gd name="connsiteY1091" fmla="*/ 1916771 h 3499511"/>
              <a:gd name="connsiteX1092" fmla="*/ 2289187 w 3519411"/>
              <a:gd name="connsiteY1092" fmla="*/ 1916771 h 3499511"/>
              <a:gd name="connsiteX1093" fmla="*/ 2289187 w 3519411"/>
              <a:gd name="connsiteY1093" fmla="*/ 1939644 h 3499511"/>
              <a:gd name="connsiteX1094" fmla="*/ 2301506 w 3519411"/>
              <a:gd name="connsiteY1094" fmla="*/ 1939644 h 3499511"/>
              <a:gd name="connsiteX1095" fmla="*/ 2301506 w 3519411"/>
              <a:gd name="connsiteY1095" fmla="*/ 1944413 h 3499511"/>
              <a:gd name="connsiteX1096" fmla="*/ 2289187 w 3519411"/>
              <a:gd name="connsiteY1096" fmla="*/ 1944413 h 3499511"/>
              <a:gd name="connsiteX1097" fmla="*/ 2289187 w 3519411"/>
              <a:gd name="connsiteY1097" fmla="*/ 1967286 h 3499511"/>
              <a:gd name="connsiteX1098" fmla="*/ 2301506 w 3519411"/>
              <a:gd name="connsiteY1098" fmla="*/ 1967286 h 3499511"/>
              <a:gd name="connsiteX1099" fmla="*/ 2301506 w 3519411"/>
              <a:gd name="connsiteY1099" fmla="*/ 1972054 h 3499511"/>
              <a:gd name="connsiteX1100" fmla="*/ 2289187 w 3519411"/>
              <a:gd name="connsiteY1100" fmla="*/ 1972054 h 3499511"/>
              <a:gd name="connsiteX1101" fmla="*/ 2289187 w 3519411"/>
              <a:gd name="connsiteY1101" fmla="*/ 1994928 h 3499511"/>
              <a:gd name="connsiteX1102" fmla="*/ 2301506 w 3519411"/>
              <a:gd name="connsiteY1102" fmla="*/ 1994928 h 3499511"/>
              <a:gd name="connsiteX1103" fmla="*/ 2301506 w 3519411"/>
              <a:gd name="connsiteY1103" fmla="*/ 1999696 h 3499511"/>
              <a:gd name="connsiteX1104" fmla="*/ 2289187 w 3519411"/>
              <a:gd name="connsiteY1104" fmla="*/ 1999696 h 3499511"/>
              <a:gd name="connsiteX1105" fmla="*/ 2289187 w 3519411"/>
              <a:gd name="connsiteY1105" fmla="*/ 2022570 h 3499511"/>
              <a:gd name="connsiteX1106" fmla="*/ 2301506 w 3519411"/>
              <a:gd name="connsiteY1106" fmla="*/ 2022570 h 3499511"/>
              <a:gd name="connsiteX1107" fmla="*/ 2301506 w 3519411"/>
              <a:gd name="connsiteY1107" fmla="*/ 2027338 h 3499511"/>
              <a:gd name="connsiteX1108" fmla="*/ 2289187 w 3519411"/>
              <a:gd name="connsiteY1108" fmla="*/ 2027338 h 3499511"/>
              <a:gd name="connsiteX1109" fmla="*/ 2289187 w 3519411"/>
              <a:gd name="connsiteY1109" fmla="*/ 2050211 h 3499511"/>
              <a:gd name="connsiteX1110" fmla="*/ 2301506 w 3519411"/>
              <a:gd name="connsiteY1110" fmla="*/ 2050211 h 3499511"/>
              <a:gd name="connsiteX1111" fmla="*/ 2301506 w 3519411"/>
              <a:gd name="connsiteY1111" fmla="*/ 2054980 h 3499511"/>
              <a:gd name="connsiteX1112" fmla="*/ 2289187 w 3519411"/>
              <a:gd name="connsiteY1112" fmla="*/ 2054980 h 3499511"/>
              <a:gd name="connsiteX1113" fmla="*/ 2289187 w 3519411"/>
              <a:gd name="connsiteY1113" fmla="*/ 2077853 h 3499511"/>
              <a:gd name="connsiteX1114" fmla="*/ 2301506 w 3519411"/>
              <a:gd name="connsiteY1114" fmla="*/ 2077853 h 3499511"/>
              <a:gd name="connsiteX1115" fmla="*/ 2301506 w 3519411"/>
              <a:gd name="connsiteY1115" fmla="*/ 2082621 h 3499511"/>
              <a:gd name="connsiteX1116" fmla="*/ 2289187 w 3519411"/>
              <a:gd name="connsiteY1116" fmla="*/ 2082621 h 3499511"/>
              <a:gd name="connsiteX1117" fmla="*/ 2289187 w 3519411"/>
              <a:gd name="connsiteY1117" fmla="*/ 2105495 h 3499511"/>
              <a:gd name="connsiteX1118" fmla="*/ 2301506 w 3519411"/>
              <a:gd name="connsiteY1118" fmla="*/ 2105495 h 3499511"/>
              <a:gd name="connsiteX1119" fmla="*/ 2301506 w 3519411"/>
              <a:gd name="connsiteY1119" fmla="*/ 2110263 h 3499511"/>
              <a:gd name="connsiteX1120" fmla="*/ 2289187 w 3519411"/>
              <a:gd name="connsiteY1120" fmla="*/ 2110263 h 3499511"/>
              <a:gd name="connsiteX1121" fmla="*/ 2289187 w 3519411"/>
              <a:gd name="connsiteY1121" fmla="*/ 2133136 h 3499511"/>
              <a:gd name="connsiteX1122" fmla="*/ 2301506 w 3519411"/>
              <a:gd name="connsiteY1122" fmla="*/ 2133136 h 3499511"/>
              <a:gd name="connsiteX1123" fmla="*/ 2301506 w 3519411"/>
              <a:gd name="connsiteY1123" fmla="*/ 2137905 h 3499511"/>
              <a:gd name="connsiteX1124" fmla="*/ 2289187 w 3519411"/>
              <a:gd name="connsiteY1124" fmla="*/ 2137905 h 3499511"/>
              <a:gd name="connsiteX1125" fmla="*/ 2289187 w 3519411"/>
              <a:gd name="connsiteY1125" fmla="*/ 2160778 h 3499511"/>
              <a:gd name="connsiteX1126" fmla="*/ 2301506 w 3519411"/>
              <a:gd name="connsiteY1126" fmla="*/ 2160778 h 3499511"/>
              <a:gd name="connsiteX1127" fmla="*/ 2301506 w 3519411"/>
              <a:gd name="connsiteY1127" fmla="*/ 2165546 h 3499511"/>
              <a:gd name="connsiteX1128" fmla="*/ 2289187 w 3519411"/>
              <a:gd name="connsiteY1128" fmla="*/ 2165546 h 3499511"/>
              <a:gd name="connsiteX1129" fmla="*/ 2289187 w 3519411"/>
              <a:gd name="connsiteY1129" fmla="*/ 2188420 h 3499511"/>
              <a:gd name="connsiteX1130" fmla="*/ 2301506 w 3519411"/>
              <a:gd name="connsiteY1130" fmla="*/ 2188420 h 3499511"/>
              <a:gd name="connsiteX1131" fmla="*/ 2301506 w 3519411"/>
              <a:gd name="connsiteY1131" fmla="*/ 2193188 h 3499511"/>
              <a:gd name="connsiteX1132" fmla="*/ 2289187 w 3519411"/>
              <a:gd name="connsiteY1132" fmla="*/ 2193188 h 3499511"/>
              <a:gd name="connsiteX1133" fmla="*/ 2289187 w 3519411"/>
              <a:gd name="connsiteY1133" fmla="*/ 2220830 h 3499511"/>
              <a:gd name="connsiteX1134" fmla="*/ 2312760 w 3519411"/>
              <a:gd name="connsiteY1134" fmla="*/ 2220830 h 3499511"/>
              <a:gd name="connsiteX1135" fmla="*/ 2312760 w 3519411"/>
              <a:gd name="connsiteY1135" fmla="*/ 2216829 h 3499511"/>
              <a:gd name="connsiteX1136" fmla="*/ 2301506 w 3519411"/>
              <a:gd name="connsiteY1136" fmla="*/ 2216829 h 3499511"/>
              <a:gd name="connsiteX1137" fmla="*/ 2301506 w 3519411"/>
              <a:gd name="connsiteY1137" fmla="*/ 2193188 h 3499511"/>
              <a:gd name="connsiteX1138" fmla="*/ 2312760 w 3519411"/>
              <a:gd name="connsiteY1138" fmla="*/ 2193188 h 3499511"/>
              <a:gd name="connsiteX1139" fmla="*/ 2312760 w 3519411"/>
              <a:gd name="connsiteY1139" fmla="*/ 2188420 h 3499511"/>
              <a:gd name="connsiteX1140" fmla="*/ 2301506 w 3519411"/>
              <a:gd name="connsiteY1140" fmla="*/ 2188420 h 3499511"/>
              <a:gd name="connsiteX1141" fmla="*/ 2301506 w 3519411"/>
              <a:gd name="connsiteY1141" fmla="*/ 2165546 h 3499511"/>
              <a:gd name="connsiteX1142" fmla="*/ 2312760 w 3519411"/>
              <a:gd name="connsiteY1142" fmla="*/ 2165546 h 3499511"/>
              <a:gd name="connsiteX1143" fmla="*/ 2312760 w 3519411"/>
              <a:gd name="connsiteY1143" fmla="*/ 2160778 h 3499511"/>
              <a:gd name="connsiteX1144" fmla="*/ 2301506 w 3519411"/>
              <a:gd name="connsiteY1144" fmla="*/ 2160778 h 3499511"/>
              <a:gd name="connsiteX1145" fmla="*/ 2301506 w 3519411"/>
              <a:gd name="connsiteY1145" fmla="*/ 2137905 h 3499511"/>
              <a:gd name="connsiteX1146" fmla="*/ 2312760 w 3519411"/>
              <a:gd name="connsiteY1146" fmla="*/ 2137905 h 3499511"/>
              <a:gd name="connsiteX1147" fmla="*/ 2312760 w 3519411"/>
              <a:gd name="connsiteY1147" fmla="*/ 2133136 h 3499511"/>
              <a:gd name="connsiteX1148" fmla="*/ 2301506 w 3519411"/>
              <a:gd name="connsiteY1148" fmla="*/ 2133136 h 3499511"/>
              <a:gd name="connsiteX1149" fmla="*/ 2301506 w 3519411"/>
              <a:gd name="connsiteY1149" fmla="*/ 2110263 h 3499511"/>
              <a:gd name="connsiteX1150" fmla="*/ 2312760 w 3519411"/>
              <a:gd name="connsiteY1150" fmla="*/ 2110263 h 3499511"/>
              <a:gd name="connsiteX1151" fmla="*/ 2312760 w 3519411"/>
              <a:gd name="connsiteY1151" fmla="*/ 2105495 h 3499511"/>
              <a:gd name="connsiteX1152" fmla="*/ 2301506 w 3519411"/>
              <a:gd name="connsiteY1152" fmla="*/ 2105495 h 3499511"/>
              <a:gd name="connsiteX1153" fmla="*/ 2301506 w 3519411"/>
              <a:gd name="connsiteY1153" fmla="*/ 2082621 h 3499511"/>
              <a:gd name="connsiteX1154" fmla="*/ 2312760 w 3519411"/>
              <a:gd name="connsiteY1154" fmla="*/ 2082621 h 3499511"/>
              <a:gd name="connsiteX1155" fmla="*/ 2312760 w 3519411"/>
              <a:gd name="connsiteY1155" fmla="*/ 2077853 h 3499511"/>
              <a:gd name="connsiteX1156" fmla="*/ 2301506 w 3519411"/>
              <a:gd name="connsiteY1156" fmla="*/ 2077853 h 3499511"/>
              <a:gd name="connsiteX1157" fmla="*/ 2301506 w 3519411"/>
              <a:gd name="connsiteY1157" fmla="*/ 2054980 h 3499511"/>
              <a:gd name="connsiteX1158" fmla="*/ 2312760 w 3519411"/>
              <a:gd name="connsiteY1158" fmla="*/ 2054980 h 3499511"/>
              <a:gd name="connsiteX1159" fmla="*/ 2312760 w 3519411"/>
              <a:gd name="connsiteY1159" fmla="*/ 2050211 h 3499511"/>
              <a:gd name="connsiteX1160" fmla="*/ 2301506 w 3519411"/>
              <a:gd name="connsiteY1160" fmla="*/ 2050211 h 3499511"/>
              <a:gd name="connsiteX1161" fmla="*/ 2301506 w 3519411"/>
              <a:gd name="connsiteY1161" fmla="*/ 2027338 h 3499511"/>
              <a:gd name="connsiteX1162" fmla="*/ 2312760 w 3519411"/>
              <a:gd name="connsiteY1162" fmla="*/ 2027338 h 3499511"/>
              <a:gd name="connsiteX1163" fmla="*/ 2312760 w 3519411"/>
              <a:gd name="connsiteY1163" fmla="*/ 2022570 h 3499511"/>
              <a:gd name="connsiteX1164" fmla="*/ 2301506 w 3519411"/>
              <a:gd name="connsiteY1164" fmla="*/ 2022570 h 3499511"/>
              <a:gd name="connsiteX1165" fmla="*/ 2301506 w 3519411"/>
              <a:gd name="connsiteY1165" fmla="*/ 1999696 h 3499511"/>
              <a:gd name="connsiteX1166" fmla="*/ 2312760 w 3519411"/>
              <a:gd name="connsiteY1166" fmla="*/ 1999696 h 3499511"/>
              <a:gd name="connsiteX1167" fmla="*/ 2312760 w 3519411"/>
              <a:gd name="connsiteY1167" fmla="*/ 1994928 h 3499511"/>
              <a:gd name="connsiteX1168" fmla="*/ 2301506 w 3519411"/>
              <a:gd name="connsiteY1168" fmla="*/ 1994928 h 3499511"/>
              <a:gd name="connsiteX1169" fmla="*/ 2301506 w 3519411"/>
              <a:gd name="connsiteY1169" fmla="*/ 1972054 h 3499511"/>
              <a:gd name="connsiteX1170" fmla="*/ 2312760 w 3519411"/>
              <a:gd name="connsiteY1170" fmla="*/ 1972054 h 3499511"/>
              <a:gd name="connsiteX1171" fmla="*/ 2312760 w 3519411"/>
              <a:gd name="connsiteY1171" fmla="*/ 1967286 h 3499511"/>
              <a:gd name="connsiteX1172" fmla="*/ 2301506 w 3519411"/>
              <a:gd name="connsiteY1172" fmla="*/ 1967286 h 3499511"/>
              <a:gd name="connsiteX1173" fmla="*/ 2301506 w 3519411"/>
              <a:gd name="connsiteY1173" fmla="*/ 1944413 h 3499511"/>
              <a:gd name="connsiteX1174" fmla="*/ 2312760 w 3519411"/>
              <a:gd name="connsiteY1174" fmla="*/ 1944413 h 3499511"/>
              <a:gd name="connsiteX1175" fmla="*/ 2312760 w 3519411"/>
              <a:gd name="connsiteY1175" fmla="*/ 1939644 h 3499511"/>
              <a:gd name="connsiteX1176" fmla="*/ 2301506 w 3519411"/>
              <a:gd name="connsiteY1176" fmla="*/ 1939644 h 3499511"/>
              <a:gd name="connsiteX1177" fmla="*/ 2301506 w 3519411"/>
              <a:gd name="connsiteY1177" fmla="*/ 1916771 h 3499511"/>
              <a:gd name="connsiteX1178" fmla="*/ 2312760 w 3519411"/>
              <a:gd name="connsiteY1178" fmla="*/ 1916771 h 3499511"/>
              <a:gd name="connsiteX1179" fmla="*/ 2312760 w 3519411"/>
              <a:gd name="connsiteY1179" fmla="*/ 1912003 h 3499511"/>
              <a:gd name="connsiteX1180" fmla="*/ 2301506 w 3519411"/>
              <a:gd name="connsiteY1180" fmla="*/ 1912003 h 3499511"/>
              <a:gd name="connsiteX1181" fmla="*/ 2301506 w 3519411"/>
              <a:gd name="connsiteY1181" fmla="*/ 1889129 h 3499511"/>
              <a:gd name="connsiteX1182" fmla="*/ 2312760 w 3519411"/>
              <a:gd name="connsiteY1182" fmla="*/ 1889129 h 3499511"/>
              <a:gd name="connsiteX1183" fmla="*/ 2312760 w 3519411"/>
              <a:gd name="connsiteY1183" fmla="*/ 1884361 h 3499511"/>
              <a:gd name="connsiteX1184" fmla="*/ 2301506 w 3519411"/>
              <a:gd name="connsiteY1184" fmla="*/ 1884361 h 3499511"/>
              <a:gd name="connsiteX1185" fmla="*/ 2301506 w 3519411"/>
              <a:gd name="connsiteY1185" fmla="*/ 1861488 h 3499511"/>
              <a:gd name="connsiteX1186" fmla="*/ 2312760 w 3519411"/>
              <a:gd name="connsiteY1186" fmla="*/ 1861488 h 3499511"/>
              <a:gd name="connsiteX1187" fmla="*/ 2312760 w 3519411"/>
              <a:gd name="connsiteY1187" fmla="*/ 1856719 h 3499511"/>
              <a:gd name="connsiteX1188" fmla="*/ 2301506 w 3519411"/>
              <a:gd name="connsiteY1188" fmla="*/ 1856719 h 3499511"/>
              <a:gd name="connsiteX1189" fmla="*/ 2301506 w 3519411"/>
              <a:gd name="connsiteY1189" fmla="*/ 1833846 h 3499511"/>
              <a:gd name="connsiteX1190" fmla="*/ 2312760 w 3519411"/>
              <a:gd name="connsiteY1190" fmla="*/ 1833846 h 3499511"/>
              <a:gd name="connsiteX1191" fmla="*/ 2312760 w 3519411"/>
              <a:gd name="connsiteY1191" fmla="*/ 1829078 h 3499511"/>
              <a:gd name="connsiteX1192" fmla="*/ 2301506 w 3519411"/>
              <a:gd name="connsiteY1192" fmla="*/ 1829078 h 3499511"/>
              <a:gd name="connsiteX1193" fmla="*/ 2301506 w 3519411"/>
              <a:gd name="connsiteY1193" fmla="*/ 1806204 h 3499511"/>
              <a:gd name="connsiteX1194" fmla="*/ 2312760 w 3519411"/>
              <a:gd name="connsiteY1194" fmla="*/ 1806204 h 3499511"/>
              <a:gd name="connsiteX1195" fmla="*/ 2312760 w 3519411"/>
              <a:gd name="connsiteY1195" fmla="*/ 1801436 h 3499511"/>
              <a:gd name="connsiteX1196" fmla="*/ 2301506 w 3519411"/>
              <a:gd name="connsiteY1196" fmla="*/ 1801436 h 3499511"/>
              <a:gd name="connsiteX1197" fmla="*/ 2301506 w 3519411"/>
              <a:gd name="connsiteY1197" fmla="*/ 1778563 h 3499511"/>
              <a:gd name="connsiteX1198" fmla="*/ 2312760 w 3519411"/>
              <a:gd name="connsiteY1198" fmla="*/ 1778563 h 3499511"/>
              <a:gd name="connsiteX1199" fmla="*/ 2312760 w 3519411"/>
              <a:gd name="connsiteY1199" fmla="*/ 1773794 h 3499511"/>
              <a:gd name="connsiteX1200" fmla="*/ 2301506 w 3519411"/>
              <a:gd name="connsiteY1200" fmla="*/ 1773794 h 3499511"/>
              <a:gd name="connsiteX1201" fmla="*/ 2301506 w 3519411"/>
              <a:gd name="connsiteY1201" fmla="*/ 1750921 h 3499511"/>
              <a:gd name="connsiteX1202" fmla="*/ 2312760 w 3519411"/>
              <a:gd name="connsiteY1202" fmla="*/ 1750921 h 3499511"/>
              <a:gd name="connsiteX1203" fmla="*/ 2312760 w 3519411"/>
              <a:gd name="connsiteY1203" fmla="*/ 1746153 h 3499511"/>
              <a:gd name="connsiteX1204" fmla="*/ 2301506 w 3519411"/>
              <a:gd name="connsiteY1204" fmla="*/ 1746153 h 3499511"/>
              <a:gd name="connsiteX1205" fmla="*/ 2301506 w 3519411"/>
              <a:gd name="connsiteY1205" fmla="*/ 1723279 h 3499511"/>
              <a:gd name="connsiteX1206" fmla="*/ 2312760 w 3519411"/>
              <a:gd name="connsiteY1206" fmla="*/ 1723279 h 3499511"/>
              <a:gd name="connsiteX1207" fmla="*/ 2312760 w 3519411"/>
              <a:gd name="connsiteY1207" fmla="*/ 1718511 h 3499511"/>
              <a:gd name="connsiteX1208" fmla="*/ 2301506 w 3519411"/>
              <a:gd name="connsiteY1208" fmla="*/ 1718511 h 3499511"/>
              <a:gd name="connsiteX1209" fmla="*/ 2301506 w 3519411"/>
              <a:gd name="connsiteY1209" fmla="*/ 1695637 h 3499511"/>
              <a:gd name="connsiteX1210" fmla="*/ 2312760 w 3519411"/>
              <a:gd name="connsiteY1210" fmla="*/ 1695637 h 3499511"/>
              <a:gd name="connsiteX1211" fmla="*/ 2312760 w 3519411"/>
              <a:gd name="connsiteY1211" fmla="*/ 1690869 h 3499511"/>
              <a:gd name="connsiteX1212" fmla="*/ 2301506 w 3519411"/>
              <a:gd name="connsiteY1212" fmla="*/ 1690869 h 3499511"/>
              <a:gd name="connsiteX1213" fmla="*/ 2301506 w 3519411"/>
              <a:gd name="connsiteY1213" fmla="*/ 1667996 h 3499511"/>
              <a:gd name="connsiteX1214" fmla="*/ 2312760 w 3519411"/>
              <a:gd name="connsiteY1214" fmla="*/ 1667996 h 3499511"/>
              <a:gd name="connsiteX1215" fmla="*/ 2312760 w 3519411"/>
              <a:gd name="connsiteY1215" fmla="*/ 1663227 h 3499511"/>
              <a:gd name="connsiteX1216" fmla="*/ 2301506 w 3519411"/>
              <a:gd name="connsiteY1216" fmla="*/ 1663227 h 3499511"/>
              <a:gd name="connsiteX1217" fmla="*/ 2301506 w 3519411"/>
              <a:gd name="connsiteY1217" fmla="*/ 1640354 h 3499511"/>
              <a:gd name="connsiteX1218" fmla="*/ 2312760 w 3519411"/>
              <a:gd name="connsiteY1218" fmla="*/ 1640354 h 3499511"/>
              <a:gd name="connsiteX1219" fmla="*/ 2312760 w 3519411"/>
              <a:gd name="connsiteY1219" fmla="*/ 1635586 h 3499511"/>
              <a:gd name="connsiteX1220" fmla="*/ 2301506 w 3519411"/>
              <a:gd name="connsiteY1220" fmla="*/ 1635586 h 3499511"/>
              <a:gd name="connsiteX1221" fmla="*/ 2301506 w 3519411"/>
              <a:gd name="connsiteY1221" fmla="*/ 1612712 h 3499511"/>
              <a:gd name="connsiteX1222" fmla="*/ 2312760 w 3519411"/>
              <a:gd name="connsiteY1222" fmla="*/ 1612712 h 3499511"/>
              <a:gd name="connsiteX1223" fmla="*/ 2312760 w 3519411"/>
              <a:gd name="connsiteY1223" fmla="*/ 1607944 h 3499511"/>
              <a:gd name="connsiteX1224" fmla="*/ 2301506 w 3519411"/>
              <a:gd name="connsiteY1224" fmla="*/ 1607944 h 3499511"/>
              <a:gd name="connsiteX1225" fmla="*/ 2301506 w 3519411"/>
              <a:gd name="connsiteY1225" fmla="*/ 1585071 h 3499511"/>
              <a:gd name="connsiteX1226" fmla="*/ 2312760 w 3519411"/>
              <a:gd name="connsiteY1226" fmla="*/ 1585071 h 3499511"/>
              <a:gd name="connsiteX1227" fmla="*/ 2312760 w 3519411"/>
              <a:gd name="connsiteY1227" fmla="*/ 1580302 h 3499511"/>
              <a:gd name="connsiteX1228" fmla="*/ 2301506 w 3519411"/>
              <a:gd name="connsiteY1228" fmla="*/ 1580302 h 3499511"/>
              <a:gd name="connsiteX1229" fmla="*/ 2301506 w 3519411"/>
              <a:gd name="connsiteY1229" fmla="*/ 1557429 h 3499511"/>
              <a:gd name="connsiteX1230" fmla="*/ 2312760 w 3519411"/>
              <a:gd name="connsiteY1230" fmla="*/ 1557429 h 3499511"/>
              <a:gd name="connsiteX1231" fmla="*/ 2312760 w 3519411"/>
              <a:gd name="connsiteY1231" fmla="*/ 1552661 h 3499511"/>
              <a:gd name="connsiteX1232" fmla="*/ 2301506 w 3519411"/>
              <a:gd name="connsiteY1232" fmla="*/ 1552661 h 3499511"/>
              <a:gd name="connsiteX1233" fmla="*/ 2301506 w 3519411"/>
              <a:gd name="connsiteY1233" fmla="*/ 1529787 h 3499511"/>
              <a:gd name="connsiteX1234" fmla="*/ 2312760 w 3519411"/>
              <a:gd name="connsiteY1234" fmla="*/ 1529787 h 3499511"/>
              <a:gd name="connsiteX1235" fmla="*/ 2312760 w 3519411"/>
              <a:gd name="connsiteY1235" fmla="*/ 1525019 h 3499511"/>
              <a:gd name="connsiteX1236" fmla="*/ 2301506 w 3519411"/>
              <a:gd name="connsiteY1236" fmla="*/ 1525019 h 3499511"/>
              <a:gd name="connsiteX1237" fmla="*/ 2301506 w 3519411"/>
              <a:gd name="connsiteY1237" fmla="*/ 1502146 h 3499511"/>
              <a:gd name="connsiteX1238" fmla="*/ 2312760 w 3519411"/>
              <a:gd name="connsiteY1238" fmla="*/ 1502146 h 3499511"/>
              <a:gd name="connsiteX1239" fmla="*/ 2312760 w 3519411"/>
              <a:gd name="connsiteY1239" fmla="*/ 1497377 h 3499511"/>
              <a:gd name="connsiteX1240" fmla="*/ 2301506 w 3519411"/>
              <a:gd name="connsiteY1240" fmla="*/ 1497377 h 3499511"/>
              <a:gd name="connsiteX1241" fmla="*/ 2301506 w 3519411"/>
              <a:gd name="connsiteY1241" fmla="*/ 1474504 h 3499511"/>
              <a:gd name="connsiteX1242" fmla="*/ 2312760 w 3519411"/>
              <a:gd name="connsiteY1242" fmla="*/ 1474504 h 3499511"/>
              <a:gd name="connsiteX1243" fmla="*/ 2312760 w 3519411"/>
              <a:gd name="connsiteY1243" fmla="*/ 1469736 h 3499511"/>
              <a:gd name="connsiteX1244" fmla="*/ 2301506 w 3519411"/>
              <a:gd name="connsiteY1244" fmla="*/ 1469736 h 3499511"/>
              <a:gd name="connsiteX1245" fmla="*/ 2301506 w 3519411"/>
              <a:gd name="connsiteY1245" fmla="*/ 1446862 h 3499511"/>
              <a:gd name="connsiteX1246" fmla="*/ 2312760 w 3519411"/>
              <a:gd name="connsiteY1246" fmla="*/ 1446862 h 3499511"/>
              <a:gd name="connsiteX1247" fmla="*/ 2312760 w 3519411"/>
              <a:gd name="connsiteY1247" fmla="*/ 1442094 h 3499511"/>
              <a:gd name="connsiteX1248" fmla="*/ 2301506 w 3519411"/>
              <a:gd name="connsiteY1248" fmla="*/ 1442094 h 3499511"/>
              <a:gd name="connsiteX1249" fmla="*/ 2301506 w 3519411"/>
              <a:gd name="connsiteY1249" fmla="*/ 1419220 h 3499511"/>
              <a:gd name="connsiteX1250" fmla="*/ 2312760 w 3519411"/>
              <a:gd name="connsiteY1250" fmla="*/ 1419220 h 3499511"/>
              <a:gd name="connsiteX1251" fmla="*/ 2312760 w 3519411"/>
              <a:gd name="connsiteY1251" fmla="*/ 1414452 h 3499511"/>
              <a:gd name="connsiteX1252" fmla="*/ 2301506 w 3519411"/>
              <a:gd name="connsiteY1252" fmla="*/ 1414452 h 3499511"/>
              <a:gd name="connsiteX1253" fmla="*/ 2301506 w 3519411"/>
              <a:gd name="connsiteY1253" fmla="*/ 1391579 h 3499511"/>
              <a:gd name="connsiteX1254" fmla="*/ 2312760 w 3519411"/>
              <a:gd name="connsiteY1254" fmla="*/ 1391579 h 3499511"/>
              <a:gd name="connsiteX1255" fmla="*/ 2312760 w 3519411"/>
              <a:gd name="connsiteY1255" fmla="*/ 1386811 h 3499511"/>
              <a:gd name="connsiteX1256" fmla="*/ 2301506 w 3519411"/>
              <a:gd name="connsiteY1256" fmla="*/ 1386811 h 3499511"/>
              <a:gd name="connsiteX1257" fmla="*/ 2301506 w 3519411"/>
              <a:gd name="connsiteY1257" fmla="*/ 1363937 h 3499511"/>
              <a:gd name="connsiteX1258" fmla="*/ 2312760 w 3519411"/>
              <a:gd name="connsiteY1258" fmla="*/ 1363937 h 3499511"/>
              <a:gd name="connsiteX1259" fmla="*/ 2312760 w 3519411"/>
              <a:gd name="connsiteY1259" fmla="*/ 1359169 h 3499511"/>
              <a:gd name="connsiteX1260" fmla="*/ 2301506 w 3519411"/>
              <a:gd name="connsiteY1260" fmla="*/ 1359169 h 3499511"/>
              <a:gd name="connsiteX1261" fmla="*/ 2301506 w 3519411"/>
              <a:gd name="connsiteY1261" fmla="*/ 1336295 h 3499511"/>
              <a:gd name="connsiteX1262" fmla="*/ 2312760 w 3519411"/>
              <a:gd name="connsiteY1262" fmla="*/ 1336295 h 3499511"/>
              <a:gd name="connsiteX1263" fmla="*/ 2312760 w 3519411"/>
              <a:gd name="connsiteY1263" fmla="*/ 1331527 h 3499511"/>
              <a:gd name="connsiteX1264" fmla="*/ 2301506 w 3519411"/>
              <a:gd name="connsiteY1264" fmla="*/ 1331527 h 3499511"/>
              <a:gd name="connsiteX1265" fmla="*/ 2301506 w 3519411"/>
              <a:gd name="connsiteY1265" fmla="*/ 1308654 h 3499511"/>
              <a:gd name="connsiteX1266" fmla="*/ 2312760 w 3519411"/>
              <a:gd name="connsiteY1266" fmla="*/ 1308654 h 3499511"/>
              <a:gd name="connsiteX1267" fmla="*/ 2312760 w 3519411"/>
              <a:gd name="connsiteY1267" fmla="*/ 1303885 h 3499511"/>
              <a:gd name="connsiteX1268" fmla="*/ 2301506 w 3519411"/>
              <a:gd name="connsiteY1268" fmla="*/ 1303885 h 3499511"/>
              <a:gd name="connsiteX1269" fmla="*/ 2301506 w 3519411"/>
              <a:gd name="connsiteY1269" fmla="*/ 1281012 h 3499511"/>
              <a:gd name="connsiteX1270" fmla="*/ 2312760 w 3519411"/>
              <a:gd name="connsiteY1270" fmla="*/ 1281012 h 3499511"/>
              <a:gd name="connsiteX1271" fmla="*/ 2312760 w 3519411"/>
              <a:gd name="connsiteY1271" fmla="*/ 1276244 h 3499511"/>
              <a:gd name="connsiteX1272" fmla="*/ 2301506 w 3519411"/>
              <a:gd name="connsiteY1272" fmla="*/ 1276244 h 3499511"/>
              <a:gd name="connsiteX1273" fmla="*/ 2301506 w 3519411"/>
              <a:gd name="connsiteY1273" fmla="*/ 1249692 h 3499511"/>
              <a:gd name="connsiteX1274" fmla="*/ 2312760 w 3519411"/>
              <a:gd name="connsiteY1274" fmla="*/ 1249692 h 3499511"/>
              <a:gd name="connsiteX1275" fmla="*/ 2312760 w 3519411"/>
              <a:gd name="connsiteY1275" fmla="*/ 1248602 h 3499511"/>
              <a:gd name="connsiteX1276" fmla="*/ 2269997 w 3519411"/>
              <a:gd name="connsiteY1276" fmla="*/ 1248602 h 3499511"/>
              <a:gd name="connsiteX1277" fmla="*/ 2269997 w 3519411"/>
              <a:gd name="connsiteY1277" fmla="*/ 1276244 h 3499511"/>
              <a:gd name="connsiteX1278" fmla="*/ 2273067 w 3519411"/>
              <a:gd name="connsiteY1278" fmla="*/ 1276244 h 3499511"/>
              <a:gd name="connsiteX1279" fmla="*/ 2273067 w 3519411"/>
              <a:gd name="connsiteY1279" fmla="*/ 1248602 h 3499511"/>
              <a:gd name="connsiteX1280" fmla="*/ 1795044 w 3519411"/>
              <a:gd name="connsiteY1280" fmla="*/ 1229223 h 3499511"/>
              <a:gd name="connsiteX1281" fmla="*/ 1795044 w 3519411"/>
              <a:gd name="connsiteY1281" fmla="*/ 2260092 h 3499511"/>
              <a:gd name="connsiteX1282" fmla="*/ 2185285 w 3519411"/>
              <a:gd name="connsiteY1282" fmla="*/ 2260092 h 3499511"/>
              <a:gd name="connsiteX1283" fmla="*/ 2185285 w 3519411"/>
              <a:gd name="connsiteY1283" fmla="*/ 1229223 h 3499511"/>
              <a:gd name="connsiteX1284" fmla="*/ 1305637 w 3519411"/>
              <a:gd name="connsiteY1284" fmla="*/ 1229223 h 3499511"/>
              <a:gd name="connsiteX1285" fmla="*/ 1305637 w 3519411"/>
              <a:gd name="connsiteY1285" fmla="*/ 2260092 h 3499511"/>
              <a:gd name="connsiteX1286" fmla="*/ 1724367 w 3519411"/>
              <a:gd name="connsiteY1286" fmla="*/ 2260092 h 3499511"/>
              <a:gd name="connsiteX1287" fmla="*/ 1724367 w 3519411"/>
              <a:gd name="connsiteY1287" fmla="*/ 1229223 h 3499511"/>
              <a:gd name="connsiteX1288" fmla="*/ 1221254 w 3519411"/>
              <a:gd name="connsiteY1288" fmla="*/ 1148236 h 3499511"/>
              <a:gd name="connsiteX1289" fmla="*/ 1221254 w 3519411"/>
              <a:gd name="connsiteY1289" fmla="*/ 1190385 h 3499511"/>
              <a:gd name="connsiteX1290" fmla="*/ 1237416 w 3519411"/>
              <a:gd name="connsiteY1290" fmla="*/ 1190385 h 3499511"/>
              <a:gd name="connsiteX1291" fmla="*/ 1237416 w 3519411"/>
              <a:gd name="connsiteY1291" fmla="*/ 1161002 h 3499511"/>
              <a:gd name="connsiteX1292" fmla="*/ 2253505 w 3519411"/>
              <a:gd name="connsiteY1292" fmla="*/ 1161002 h 3499511"/>
              <a:gd name="connsiteX1293" fmla="*/ 2253505 w 3519411"/>
              <a:gd name="connsiteY1293" fmla="*/ 1173890 h 3499511"/>
              <a:gd name="connsiteX1294" fmla="*/ 2273067 w 3519411"/>
              <a:gd name="connsiteY1294" fmla="*/ 1173890 h 3499511"/>
              <a:gd name="connsiteX1295" fmla="*/ 2273067 w 3519411"/>
              <a:gd name="connsiteY1295" fmla="*/ 1148236 h 3499511"/>
              <a:gd name="connsiteX1296" fmla="*/ 1190058 w 3519411"/>
              <a:gd name="connsiteY1296" fmla="*/ 1106845 h 3499511"/>
              <a:gd name="connsiteX1297" fmla="*/ 1190058 w 3519411"/>
              <a:gd name="connsiteY1297" fmla="*/ 1190385 h 3499511"/>
              <a:gd name="connsiteX1298" fmla="*/ 1205134 w 3519411"/>
              <a:gd name="connsiteY1298" fmla="*/ 1190385 h 3499511"/>
              <a:gd name="connsiteX1299" fmla="*/ 1205134 w 3519411"/>
              <a:gd name="connsiteY1299" fmla="*/ 1132116 h 3499511"/>
              <a:gd name="connsiteX1300" fmla="*/ 2289187 w 3519411"/>
              <a:gd name="connsiteY1300" fmla="*/ 1132116 h 3499511"/>
              <a:gd name="connsiteX1301" fmla="*/ 2289187 w 3519411"/>
              <a:gd name="connsiteY1301" fmla="*/ 1173890 h 3499511"/>
              <a:gd name="connsiteX1302" fmla="*/ 2312760 w 3519411"/>
              <a:gd name="connsiteY1302" fmla="*/ 1173890 h 3499511"/>
              <a:gd name="connsiteX1303" fmla="*/ 2312760 w 3519411"/>
              <a:gd name="connsiteY1303" fmla="*/ 1106845 h 3499511"/>
              <a:gd name="connsiteX1304" fmla="*/ 1172852 w 3519411"/>
              <a:gd name="connsiteY1304" fmla="*/ 1089639 h 3499511"/>
              <a:gd name="connsiteX1305" fmla="*/ 2329966 w 3519411"/>
              <a:gd name="connsiteY1305" fmla="*/ 1089639 h 3499511"/>
              <a:gd name="connsiteX1306" fmla="*/ 2329966 w 3519411"/>
              <a:gd name="connsiteY1306" fmla="*/ 1173890 h 3499511"/>
              <a:gd name="connsiteX1307" fmla="*/ 2663763 w 3519411"/>
              <a:gd name="connsiteY1307" fmla="*/ 1173890 h 3499511"/>
              <a:gd name="connsiteX1308" fmla="*/ 2663763 w 3519411"/>
              <a:gd name="connsiteY1308" fmla="*/ 2292631 h 3499511"/>
              <a:gd name="connsiteX1309" fmla="*/ 2329966 w 3519411"/>
              <a:gd name="connsiteY1309" fmla="*/ 2292631 h 3499511"/>
              <a:gd name="connsiteX1310" fmla="*/ 2329966 w 3519411"/>
              <a:gd name="connsiteY1310" fmla="*/ 2409871 h 3499511"/>
              <a:gd name="connsiteX1311" fmla="*/ 1172852 w 3519411"/>
              <a:gd name="connsiteY1311" fmla="*/ 2409871 h 3499511"/>
              <a:gd name="connsiteX1312" fmla="*/ 1172852 w 3519411"/>
              <a:gd name="connsiteY1312" fmla="*/ 2309125 h 3499511"/>
              <a:gd name="connsiteX1313" fmla="*/ 855647 w 3519411"/>
              <a:gd name="connsiteY1313" fmla="*/ 2309125 h 3499511"/>
              <a:gd name="connsiteX1314" fmla="*/ 855647 w 3519411"/>
              <a:gd name="connsiteY1314" fmla="*/ 1190385 h 3499511"/>
              <a:gd name="connsiteX1315" fmla="*/ 1172852 w 3519411"/>
              <a:gd name="connsiteY1315" fmla="*/ 1190385 h 3499511"/>
              <a:gd name="connsiteX1316" fmla="*/ 737217 w 3519411"/>
              <a:gd name="connsiteY1316" fmla="*/ 684435 h 3499511"/>
              <a:gd name="connsiteX1317" fmla="*/ 465214 w 3519411"/>
              <a:gd name="connsiteY1317" fmla="*/ 832715 h 3499511"/>
              <a:gd name="connsiteX1318" fmla="*/ 465214 w 3519411"/>
              <a:gd name="connsiteY1318" fmla="*/ 3369368 h 3499511"/>
              <a:gd name="connsiteX1319" fmla="*/ 3096984 w 3519411"/>
              <a:gd name="connsiteY1319" fmla="*/ 3369368 h 3499511"/>
              <a:gd name="connsiteX1320" fmla="*/ 3096984 w 3519411"/>
              <a:gd name="connsiteY1320" fmla="*/ 856041 h 3499511"/>
              <a:gd name="connsiteX1321" fmla="*/ 2782192 w 3519411"/>
              <a:gd name="connsiteY1321" fmla="*/ 684435 h 3499511"/>
              <a:gd name="connsiteX1322" fmla="*/ 1759704 w 3519411"/>
              <a:gd name="connsiteY1322" fmla="*/ 127036 h 3499511"/>
              <a:gd name="connsiteX1323" fmla="*/ 975950 w 3519411"/>
              <a:gd name="connsiteY1323" fmla="*/ 554292 h 3499511"/>
              <a:gd name="connsiteX1324" fmla="*/ 2543459 w 3519411"/>
              <a:gd name="connsiteY1324" fmla="*/ 554292 h 3499511"/>
              <a:gd name="connsiteX1325" fmla="*/ 1763635 w 3519411"/>
              <a:gd name="connsiteY1325" fmla="*/ 0 h 3499511"/>
              <a:gd name="connsiteX1326" fmla="*/ 1820435 w 3519411"/>
              <a:gd name="connsiteY1326" fmla="*/ 29847 h 3499511"/>
              <a:gd name="connsiteX1327" fmla="*/ 1819631 w 3519411"/>
              <a:gd name="connsiteY1327" fmla="*/ 34811 h 3499511"/>
              <a:gd name="connsiteX1328" fmla="*/ 3519411 w 3519411"/>
              <a:gd name="connsiteY1328" fmla="*/ 961429 h 3499511"/>
              <a:gd name="connsiteX1329" fmla="*/ 3342819 w 3519411"/>
              <a:gd name="connsiteY1329" fmla="*/ 990055 h 3499511"/>
              <a:gd name="connsiteX1330" fmla="*/ 3227127 w 3519411"/>
              <a:gd name="connsiteY1330" fmla="*/ 926987 h 3499511"/>
              <a:gd name="connsiteX1331" fmla="*/ 3227127 w 3519411"/>
              <a:gd name="connsiteY1331" fmla="*/ 3499511 h 3499511"/>
              <a:gd name="connsiteX1332" fmla="*/ 335071 w 3519411"/>
              <a:gd name="connsiteY1332" fmla="*/ 3499511 h 3499511"/>
              <a:gd name="connsiteX1333" fmla="*/ 335071 w 3519411"/>
              <a:gd name="connsiteY1333" fmla="*/ 903661 h 3499511"/>
              <a:gd name="connsiteX1334" fmla="*/ 176592 w 3519411"/>
              <a:gd name="connsiteY1334" fmla="*/ 990054 h 3499511"/>
              <a:gd name="connsiteX1335" fmla="*/ 0 w 3519411"/>
              <a:gd name="connsiteY1335" fmla="*/ 961428 h 3499511"/>
              <a:gd name="connsiteX1336" fmla="*/ 1699779 w 3519411"/>
              <a:gd name="connsiteY1336" fmla="*/ 34810 h 3499511"/>
              <a:gd name="connsiteX1337" fmla="*/ 1699691 w 3519411"/>
              <a:gd name="connsiteY1337" fmla="*/ 34266 h 3499511"/>
              <a:gd name="connsiteX1338" fmla="*/ 1738219 w 3519411"/>
              <a:gd name="connsiteY1338" fmla="*/ 13855 h 34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</a:cxnLst>
            <a:rect l="l" t="t" r="r" b="b"/>
            <a:pathLst>
              <a:path w="3519411" h="3499511">
                <a:moveTo>
                  <a:pt x="2289187" y="2292631"/>
                </a:moveTo>
                <a:lnTo>
                  <a:pt x="2289187" y="2366934"/>
                </a:lnTo>
                <a:lnTo>
                  <a:pt x="1205134" y="2366934"/>
                </a:lnTo>
                <a:lnTo>
                  <a:pt x="1205134" y="2309125"/>
                </a:lnTo>
                <a:lnTo>
                  <a:pt x="1190058" y="2309125"/>
                </a:lnTo>
                <a:lnTo>
                  <a:pt x="1190058" y="2392665"/>
                </a:lnTo>
                <a:lnTo>
                  <a:pt x="2312760" y="2392665"/>
                </a:lnTo>
                <a:lnTo>
                  <a:pt x="2312760" y="2292631"/>
                </a:lnTo>
                <a:close/>
                <a:moveTo>
                  <a:pt x="2253505" y="2292631"/>
                </a:moveTo>
                <a:lnTo>
                  <a:pt x="2253505" y="2328312"/>
                </a:lnTo>
                <a:lnTo>
                  <a:pt x="1237416" y="2328312"/>
                </a:lnTo>
                <a:lnTo>
                  <a:pt x="1237416" y="2309125"/>
                </a:lnTo>
                <a:lnTo>
                  <a:pt x="1221254" y="2309125"/>
                </a:lnTo>
                <a:lnTo>
                  <a:pt x="1221254" y="2350814"/>
                </a:lnTo>
                <a:lnTo>
                  <a:pt x="2273067" y="2350814"/>
                </a:lnTo>
                <a:lnTo>
                  <a:pt x="2273067" y="2292631"/>
                </a:lnTo>
                <a:close/>
                <a:moveTo>
                  <a:pt x="1190058" y="2233324"/>
                </a:moveTo>
                <a:lnTo>
                  <a:pt x="1190058" y="2237324"/>
                </a:lnTo>
                <a:lnTo>
                  <a:pt x="1205134" y="2237324"/>
                </a:lnTo>
                <a:lnTo>
                  <a:pt x="1205134" y="2233324"/>
                </a:lnTo>
                <a:close/>
                <a:moveTo>
                  <a:pt x="1221254" y="2209682"/>
                </a:moveTo>
                <a:lnTo>
                  <a:pt x="1221254" y="2237324"/>
                </a:lnTo>
                <a:lnTo>
                  <a:pt x="1237416" y="2237324"/>
                </a:lnTo>
                <a:lnTo>
                  <a:pt x="1237416" y="2209682"/>
                </a:lnTo>
                <a:close/>
                <a:moveTo>
                  <a:pt x="1190058" y="2204914"/>
                </a:moveTo>
                <a:lnTo>
                  <a:pt x="1190058" y="2209682"/>
                </a:lnTo>
                <a:lnTo>
                  <a:pt x="1205134" y="2209682"/>
                </a:lnTo>
                <a:lnTo>
                  <a:pt x="1205134" y="2204914"/>
                </a:lnTo>
                <a:close/>
                <a:moveTo>
                  <a:pt x="2269997" y="2193188"/>
                </a:moveTo>
                <a:lnTo>
                  <a:pt x="2269997" y="2220830"/>
                </a:lnTo>
                <a:lnTo>
                  <a:pt x="2273067" y="2220830"/>
                </a:lnTo>
                <a:lnTo>
                  <a:pt x="2273067" y="2193188"/>
                </a:lnTo>
                <a:close/>
                <a:moveTo>
                  <a:pt x="1221254" y="2182041"/>
                </a:moveTo>
                <a:lnTo>
                  <a:pt x="1221254" y="2204914"/>
                </a:lnTo>
                <a:lnTo>
                  <a:pt x="1237416" y="2204914"/>
                </a:lnTo>
                <a:lnTo>
                  <a:pt x="1237416" y="2182041"/>
                </a:lnTo>
                <a:close/>
                <a:moveTo>
                  <a:pt x="1190058" y="2177272"/>
                </a:moveTo>
                <a:lnTo>
                  <a:pt x="1190058" y="2182041"/>
                </a:lnTo>
                <a:lnTo>
                  <a:pt x="1205134" y="2182041"/>
                </a:lnTo>
                <a:lnTo>
                  <a:pt x="1205134" y="2177272"/>
                </a:lnTo>
                <a:close/>
                <a:moveTo>
                  <a:pt x="2269997" y="2165546"/>
                </a:moveTo>
                <a:lnTo>
                  <a:pt x="2269997" y="2188420"/>
                </a:lnTo>
                <a:lnTo>
                  <a:pt x="2273067" y="2188420"/>
                </a:lnTo>
                <a:lnTo>
                  <a:pt x="2273067" y="2165546"/>
                </a:lnTo>
                <a:close/>
                <a:moveTo>
                  <a:pt x="1221254" y="2154399"/>
                </a:moveTo>
                <a:lnTo>
                  <a:pt x="1221254" y="2177272"/>
                </a:lnTo>
                <a:lnTo>
                  <a:pt x="1237416" y="2177272"/>
                </a:lnTo>
                <a:lnTo>
                  <a:pt x="1237416" y="2154399"/>
                </a:lnTo>
                <a:close/>
                <a:moveTo>
                  <a:pt x="1190058" y="2149631"/>
                </a:moveTo>
                <a:lnTo>
                  <a:pt x="1190058" y="2154399"/>
                </a:lnTo>
                <a:lnTo>
                  <a:pt x="1205134" y="2154399"/>
                </a:lnTo>
                <a:lnTo>
                  <a:pt x="1205134" y="2149631"/>
                </a:lnTo>
                <a:close/>
                <a:moveTo>
                  <a:pt x="2269997" y="2137905"/>
                </a:moveTo>
                <a:lnTo>
                  <a:pt x="2269997" y="2160778"/>
                </a:lnTo>
                <a:lnTo>
                  <a:pt x="2273067" y="2160778"/>
                </a:lnTo>
                <a:lnTo>
                  <a:pt x="2273067" y="2137905"/>
                </a:lnTo>
                <a:close/>
                <a:moveTo>
                  <a:pt x="1221254" y="2126757"/>
                </a:moveTo>
                <a:lnTo>
                  <a:pt x="1221254" y="2149631"/>
                </a:lnTo>
                <a:lnTo>
                  <a:pt x="1237416" y="2149631"/>
                </a:lnTo>
                <a:lnTo>
                  <a:pt x="1237416" y="2126757"/>
                </a:lnTo>
                <a:close/>
                <a:moveTo>
                  <a:pt x="1190058" y="2121989"/>
                </a:moveTo>
                <a:lnTo>
                  <a:pt x="1190058" y="2126757"/>
                </a:lnTo>
                <a:lnTo>
                  <a:pt x="1205134" y="2126757"/>
                </a:lnTo>
                <a:lnTo>
                  <a:pt x="1205134" y="2121989"/>
                </a:lnTo>
                <a:close/>
                <a:moveTo>
                  <a:pt x="2269997" y="2110263"/>
                </a:moveTo>
                <a:lnTo>
                  <a:pt x="2269997" y="2133136"/>
                </a:lnTo>
                <a:lnTo>
                  <a:pt x="2273067" y="2133136"/>
                </a:lnTo>
                <a:lnTo>
                  <a:pt x="2273067" y="2110263"/>
                </a:lnTo>
                <a:close/>
                <a:moveTo>
                  <a:pt x="1221254" y="2099116"/>
                </a:moveTo>
                <a:lnTo>
                  <a:pt x="1221254" y="2121989"/>
                </a:lnTo>
                <a:lnTo>
                  <a:pt x="1237416" y="2121989"/>
                </a:lnTo>
                <a:lnTo>
                  <a:pt x="1237416" y="2099116"/>
                </a:lnTo>
                <a:close/>
                <a:moveTo>
                  <a:pt x="1190058" y="2094347"/>
                </a:moveTo>
                <a:lnTo>
                  <a:pt x="1190058" y="2099116"/>
                </a:lnTo>
                <a:lnTo>
                  <a:pt x="1205134" y="2099116"/>
                </a:lnTo>
                <a:lnTo>
                  <a:pt x="1205134" y="2094347"/>
                </a:lnTo>
                <a:close/>
                <a:moveTo>
                  <a:pt x="2269997" y="2082621"/>
                </a:moveTo>
                <a:lnTo>
                  <a:pt x="2269997" y="2105495"/>
                </a:lnTo>
                <a:lnTo>
                  <a:pt x="2273067" y="2105495"/>
                </a:lnTo>
                <a:lnTo>
                  <a:pt x="2273067" y="2082621"/>
                </a:lnTo>
                <a:close/>
                <a:moveTo>
                  <a:pt x="1221254" y="2071474"/>
                </a:moveTo>
                <a:lnTo>
                  <a:pt x="1221254" y="2094347"/>
                </a:lnTo>
                <a:lnTo>
                  <a:pt x="1237416" y="2094347"/>
                </a:lnTo>
                <a:lnTo>
                  <a:pt x="1237416" y="2071474"/>
                </a:lnTo>
                <a:close/>
                <a:moveTo>
                  <a:pt x="1190058" y="2066706"/>
                </a:moveTo>
                <a:lnTo>
                  <a:pt x="1190058" y="2071474"/>
                </a:lnTo>
                <a:lnTo>
                  <a:pt x="1205134" y="2071474"/>
                </a:lnTo>
                <a:lnTo>
                  <a:pt x="1205134" y="2066706"/>
                </a:lnTo>
                <a:close/>
                <a:moveTo>
                  <a:pt x="2269997" y="2054980"/>
                </a:moveTo>
                <a:lnTo>
                  <a:pt x="2269997" y="2077853"/>
                </a:lnTo>
                <a:lnTo>
                  <a:pt x="2273067" y="2077853"/>
                </a:lnTo>
                <a:lnTo>
                  <a:pt x="2273067" y="2054980"/>
                </a:lnTo>
                <a:close/>
                <a:moveTo>
                  <a:pt x="1221254" y="2043832"/>
                </a:moveTo>
                <a:lnTo>
                  <a:pt x="1221254" y="2066706"/>
                </a:lnTo>
                <a:lnTo>
                  <a:pt x="1237416" y="2066706"/>
                </a:lnTo>
                <a:lnTo>
                  <a:pt x="1237416" y="2043832"/>
                </a:lnTo>
                <a:close/>
                <a:moveTo>
                  <a:pt x="1190058" y="2039064"/>
                </a:moveTo>
                <a:lnTo>
                  <a:pt x="1190058" y="2043832"/>
                </a:lnTo>
                <a:lnTo>
                  <a:pt x="1205134" y="2043832"/>
                </a:lnTo>
                <a:lnTo>
                  <a:pt x="1205134" y="2039064"/>
                </a:lnTo>
                <a:close/>
                <a:moveTo>
                  <a:pt x="2269997" y="2027338"/>
                </a:moveTo>
                <a:lnTo>
                  <a:pt x="2269997" y="2050211"/>
                </a:lnTo>
                <a:lnTo>
                  <a:pt x="2273067" y="2050211"/>
                </a:lnTo>
                <a:lnTo>
                  <a:pt x="2273067" y="2027338"/>
                </a:lnTo>
                <a:close/>
                <a:moveTo>
                  <a:pt x="1221254" y="2016190"/>
                </a:moveTo>
                <a:lnTo>
                  <a:pt x="1221254" y="2039064"/>
                </a:lnTo>
                <a:lnTo>
                  <a:pt x="1237416" y="2039064"/>
                </a:lnTo>
                <a:lnTo>
                  <a:pt x="1237416" y="2016190"/>
                </a:lnTo>
                <a:close/>
                <a:moveTo>
                  <a:pt x="1190058" y="2011422"/>
                </a:moveTo>
                <a:lnTo>
                  <a:pt x="1190058" y="2016190"/>
                </a:lnTo>
                <a:lnTo>
                  <a:pt x="1205134" y="2016190"/>
                </a:lnTo>
                <a:lnTo>
                  <a:pt x="1205134" y="2011422"/>
                </a:lnTo>
                <a:close/>
                <a:moveTo>
                  <a:pt x="2269997" y="1999696"/>
                </a:moveTo>
                <a:lnTo>
                  <a:pt x="2269997" y="2022570"/>
                </a:lnTo>
                <a:lnTo>
                  <a:pt x="2273067" y="2022570"/>
                </a:lnTo>
                <a:lnTo>
                  <a:pt x="2273067" y="1999696"/>
                </a:lnTo>
                <a:close/>
                <a:moveTo>
                  <a:pt x="1221254" y="1988549"/>
                </a:moveTo>
                <a:lnTo>
                  <a:pt x="1221254" y="2011422"/>
                </a:lnTo>
                <a:lnTo>
                  <a:pt x="1237416" y="2011422"/>
                </a:lnTo>
                <a:lnTo>
                  <a:pt x="1237416" y="1988549"/>
                </a:lnTo>
                <a:close/>
                <a:moveTo>
                  <a:pt x="1190058" y="1983780"/>
                </a:moveTo>
                <a:lnTo>
                  <a:pt x="1190058" y="1988549"/>
                </a:lnTo>
                <a:lnTo>
                  <a:pt x="1205134" y="1988549"/>
                </a:lnTo>
                <a:lnTo>
                  <a:pt x="1205134" y="1983780"/>
                </a:lnTo>
                <a:close/>
                <a:moveTo>
                  <a:pt x="2269997" y="1972054"/>
                </a:moveTo>
                <a:lnTo>
                  <a:pt x="2269997" y="1994928"/>
                </a:lnTo>
                <a:lnTo>
                  <a:pt x="2273067" y="1994928"/>
                </a:lnTo>
                <a:lnTo>
                  <a:pt x="2273067" y="1972054"/>
                </a:lnTo>
                <a:close/>
                <a:moveTo>
                  <a:pt x="1221254" y="1960907"/>
                </a:moveTo>
                <a:lnTo>
                  <a:pt x="1221254" y="1983780"/>
                </a:lnTo>
                <a:lnTo>
                  <a:pt x="1237416" y="1983780"/>
                </a:lnTo>
                <a:lnTo>
                  <a:pt x="1237416" y="1960907"/>
                </a:lnTo>
                <a:close/>
                <a:moveTo>
                  <a:pt x="1190058" y="1956139"/>
                </a:moveTo>
                <a:lnTo>
                  <a:pt x="1190058" y="1960907"/>
                </a:lnTo>
                <a:lnTo>
                  <a:pt x="1205134" y="1960907"/>
                </a:lnTo>
                <a:lnTo>
                  <a:pt x="1205134" y="1956139"/>
                </a:lnTo>
                <a:close/>
                <a:moveTo>
                  <a:pt x="2269997" y="1944413"/>
                </a:moveTo>
                <a:lnTo>
                  <a:pt x="2269997" y="1967286"/>
                </a:lnTo>
                <a:lnTo>
                  <a:pt x="2273067" y="1967286"/>
                </a:lnTo>
                <a:lnTo>
                  <a:pt x="2273067" y="1944413"/>
                </a:lnTo>
                <a:close/>
                <a:moveTo>
                  <a:pt x="1221254" y="1933265"/>
                </a:moveTo>
                <a:lnTo>
                  <a:pt x="1221254" y="1956139"/>
                </a:lnTo>
                <a:lnTo>
                  <a:pt x="1237416" y="1956139"/>
                </a:lnTo>
                <a:lnTo>
                  <a:pt x="1237416" y="1933265"/>
                </a:lnTo>
                <a:close/>
                <a:moveTo>
                  <a:pt x="1190058" y="1928497"/>
                </a:moveTo>
                <a:lnTo>
                  <a:pt x="1190058" y="1933265"/>
                </a:lnTo>
                <a:lnTo>
                  <a:pt x="1205134" y="1933265"/>
                </a:lnTo>
                <a:lnTo>
                  <a:pt x="1205134" y="1928497"/>
                </a:lnTo>
                <a:close/>
                <a:moveTo>
                  <a:pt x="2269997" y="1916771"/>
                </a:moveTo>
                <a:lnTo>
                  <a:pt x="2269997" y="1939644"/>
                </a:lnTo>
                <a:lnTo>
                  <a:pt x="2273067" y="1939644"/>
                </a:lnTo>
                <a:lnTo>
                  <a:pt x="2273067" y="1916771"/>
                </a:lnTo>
                <a:close/>
                <a:moveTo>
                  <a:pt x="1221254" y="1905624"/>
                </a:moveTo>
                <a:lnTo>
                  <a:pt x="1221254" y="1928497"/>
                </a:lnTo>
                <a:lnTo>
                  <a:pt x="1237416" y="1928497"/>
                </a:lnTo>
                <a:lnTo>
                  <a:pt x="1237416" y="1905624"/>
                </a:lnTo>
                <a:close/>
                <a:moveTo>
                  <a:pt x="1190058" y="1900855"/>
                </a:moveTo>
                <a:lnTo>
                  <a:pt x="1190058" y="1905624"/>
                </a:lnTo>
                <a:lnTo>
                  <a:pt x="1205134" y="1905624"/>
                </a:lnTo>
                <a:lnTo>
                  <a:pt x="1205134" y="1900855"/>
                </a:lnTo>
                <a:close/>
                <a:moveTo>
                  <a:pt x="2269997" y="1889129"/>
                </a:moveTo>
                <a:lnTo>
                  <a:pt x="2269997" y="1912003"/>
                </a:lnTo>
                <a:lnTo>
                  <a:pt x="2273067" y="1912003"/>
                </a:lnTo>
                <a:lnTo>
                  <a:pt x="2273067" y="1889129"/>
                </a:lnTo>
                <a:close/>
                <a:moveTo>
                  <a:pt x="1221254" y="1877982"/>
                </a:moveTo>
                <a:lnTo>
                  <a:pt x="1221254" y="1900855"/>
                </a:lnTo>
                <a:lnTo>
                  <a:pt x="1237416" y="1900855"/>
                </a:lnTo>
                <a:lnTo>
                  <a:pt x="1237416" y="1877982"/>
                </a:lnTo>
                <a:close/>
                <a:moveTo>
                  <a:pt x="1190058" y="1873214"/>
                </a:moveTo>
                <a:lnTo>
                  <a:pt x="1190058" y="1877982"/>
                </a:lnTo>
                <a:lnTo>
                  <a:pt x="1205134" y="1877982"/>
                </a:lnTo>
                <a:lnTo>
                  <a:pt x="1205134" y="1873214"/>
                </a:lnTo>
                <a:close/>
                <a:moveTo>
                  <a:pt x="2269997" y="1861488"/>
                </a:moveTo>
                <a:lnTo>
                  <a:pt x="2269997" y="1884361"/>
                </a:lnTo>
                <a:lnTo>
                  <a:pt x="2273067" y="1884361"/>
                </a:lnTo>
                <a:lnTo>
                  <a:pt x="2273067" y="1861488"/>
                </a:lnTo>
                <a:close/>
                <a:moveTo>
                  <a:pt x="1221254" y="1850340"/>
                </a:moveTo>
                <a:lnTo>
                  <a:pt x="1221254" y="1873214"/>
                </a:lnTo>
                <a:lnTo>
                  <a:pt x="1237416" y="1873214"/>
                </a:lnTo>
                <a:lnTo>
                  <a:pt x="1237416" y="1850340"/>
                </a:lnTo>
                <a:close/>
                <a:moveTo>
                  <a:pt x="1190058" y="1845572"/>
                </a:moveTo>
                <a:lnTo>
                  <a:pt x="1190058" y="1850340"/>
                </a:lnTo>
                <a:lnTo>
                  <a:pt x="1205134" y="1850340"/>
                </a:lnTo>
                <a:lnTo>
                  <a:pt x="1205134" y="1845572"/>
                </a:lnTo>
                <a:close/>
                <a:moveTo>
                  <a:pt x="2269997" y="1833846"/>
                </a:moveTo>
                <a:lnTo>
                  <a:pt x="2269997" y="1856719"/>
                </a:lnTo>
                <a:lnTo>
                  <a:pt x="2273067" y="1856719"/>
                </a:lnTo>
                <a:lnTo>
                  <a:pt x="2273067" y="1833846"/>
                </a:lnTo>
                <a:close/>
                <a:moveTo>
                  <a:pt x="1221254" y="1822699"/>
                </a:moveTo>
                <a:lnTo>
                  <a:pt x="1221254" y="1845572"/>
                </a:lnTo>
                <a:lnTo>
                  <a:pt x="1237416" y="1845572"/>
                </a:lnTo>
                <a:lnTo>
                  <a:pt x="1237416" y="1822699"/>
                </a:lnTo>
                <a:close/>
                <a:moveTo>
                  <a:pt x="1190058" y="1817930"/>
                </a:moveTo>
                <a:lnTo>
                  <a:pt x="1190058" y="1822699"/>
                </a:lnTo>
                <a:lnTo>
                  <a:pt x="1205134" y="1822699"/>
                </a:lnTo>
                <a:lnTo>
                  <a:pt x="1205134" y="1817930"/>
                </a:lnTo>
                <a:close/>
                <a:moveTo>
                  <a:pt x="2269997" y="1806204"/>
                </a:moveTo>
                <a:lnTo>
                  <a:pt x="2269997" y="1829078"/>
                </a:lnTo>
                <a:lnTo>
                  <a:pt x="2273067" y="1829078"/>
                </a:lnTo>
                <a:lnTo>
                  <a:pt x="2273067" y="1806204"/>
                </a:lnTo>
                <a:close/>
                <a:moveTo>
                  <a:pt x="1221254" y="1795057"/>
                </a:moveTo>
                <a:lnTo>
                  <a:pt x="1221254" y="1817930"/>
                </a:lnTo>
                <a:lnTo>
                  <a:pt x="1237416" y="1817930"/>
                </a:lnTo>
                <a:lnTo>
                  <a:pt x="1237416" y="1795057"/>
                </a:lnTo>
                <a:close/>
                <a:moveTo>
                  <a:pt x="1190058" y="1790289"/>
                </a:moveTo>
                <a:lnTo>
                  <a:pt x="1190058" y="1795057"/>
                </a:lnTo>
                <a:lnTo>
                  <a:pt x="1205134" y="1795057"/>
                </a:lnTo>
                <a:lnTo>
                  <a:pt x="1205134" y="1790289"/>
                </a:lnTo>
                <a:close/>
                <a:moveTo>
                  <a:pt x="2269997" y="1778563"/>
                </a:moveTo>
                <a:lnTo>
                  <a:pt x="2269997" y="1801436"/>
                </a:lnTo>
                <a:lnTo>
                  <a:pt x="2273067" y="1801436"/>
                </a:lnTo>
                <a:lnTo>
                  <a:pt x="2273067" y="1778563"/>
                </a:lnTo>
                <a:close/>
                <a:moveTo>
                  <a:pt x="1221254" y="1767415"/>
                </a:moveTo>
                <a:lnTo>
                  <a:pt x="1221254" y="1790289"/>
                </a:lnTo>
                <a:lnTo>
                  <a:pt x="1237416" y="1790289"/>
                </a:lnTo>
                <a:lnTo>
                  <a:pt x="1237416" y="1767415"/>
                </a:lnTo>
                <a:close/>
                <a:moveTo>
                  <a:pt x="1190058" y="1762647"/>
                </a:moveTo>
                <a:lnTo>
                  <a:pt x="1190058" y="1767415"/>
                </a:lnTo>
                <a:lnTo>
                  <a:pt x="1205134" y="1767415"/>
                </a:lnTo>
                <a:lnTo>
                  <a:pt x="1205134" y="1762647"/>
                </a:lnTo>
                <a:close/>
                <a:moveTo>
                  <a:pt x="2269997" y="1750921"/>
                </a:moveTo>
                <a:lnTo>
                  <a:pt x="2269997" y="1773794"/>
                </a:lnTo>
                <a:lnTo>
                  <a:pt x="2273067" y="1773794"/>
                </a:lnTo>
                <a:lnTo>
                  <a:pt x="2273067" y="1750921"/>
                </a:lnTo>
                <a:close/>
                <a:moveTo>
                  <a:pt x="1221254" y="1739773"/>
                </a:moveTo>
                <a:lnTo>
                  <a:pt x="1221254" y="1762647"/>
                </a:lnTo>
                <a:lnTo>
                  <a:pt x="1237416" y="1762647"/>
                </a:lnTo>
                <a:lnTo>
                  <a:pt x="1237416" y="1739773"/>
                </a:lnTo>
                <a:close/>
                <a:moveTo>
                  <a:pt x="1190058" y="1735005"/>
                </a:moveTo>
                <a:lnTo>
                  <a:pt x="1190058" y="1739773"/>
                </a:lnTo>
                <a:lnTo>
                  <a:pt x="1205134" y="1739773"/>
                </a:lnTo>
                <a:lnTo>
                  <a:pt x="1205134" y="1735005"/>
                </a:lnTo>
                <a:close/>
                <a:moveTo>
                  <a:pt x="2269997" y="1723279"/>
                </a:moveTo>
                <a:lnTo>
                  <a:pt x="2269997" y="1746153"/>
                </a:lnTo>
                <a:lnTo>
                  <a:pt x="2273067" y="1746153"/>
                </a:lnTo>
                <a:lnTo>
                  <a:pt x="2273067" y="1723279"/>
                </a:lnTo>
                <a:close/>
                <a:moveTo>
                  <a:pt x="1221254" y="1712132"/>
                </a:moveTo>
                <a:lnTo>
                  <a:pt x="1221254" y="1735005"/>
                </a:lnTo>
                <a:lnTo>
                  <a:pt x="1237416" y="1735005"/>
                </a:lnTo>
                <a:lnTo>
                  <a:pt x="1237416" y="1712132"/>
                </a:lnTo>
                <a:close/>
                <a:moveTo>
                  <a:pt x="1190058" y="1707364"/>
                </a:moveTo>
                <a:lnTo>
                  <a:pt x="1190058" y="1712132"/>
                </a:lnTo>
                <a:lnTo>
                  <a:pt x="1205134" y="1712132"/>
                </a:lnTo>
                <a:lnTo>
                  <a:pt x="1205134" y="1707364"/>
                </a:lnTo>
                <a:close/>
                <a:moveTo>
                  <a:pt x="2269997" y="1695637"/>
                </a:moveTo>
                <a:lnTo>
                  <a:pt x="2269997" y="1718511"/>
                </a:lnTo>
                <a:lnTo>
                  <a:pt x="2273067" y="1718511"/>
                </a:lnTo>
                <a:lnTo>
                  <a:pt x="2273067" y="1695637"/>
                </a:lnTo>
                <a:close/>
                <a:moveTo>
                  <a:pt x="1221254" y="1684490"/>
                </a:moveTo>
                <a:lnTo>
                  <a:pt x="1221254" y="1707364"/>
                </a:lnTo>
                <a:lnTo>
                  <a:pt x="1237416" y="1707364"/>
                </a:lnTo>
                <a:lnTo>
                  <a:pt x="1237416" y="1684490"/>
                </a:lnTo>
                <a:close/>
                <a:moveTo>
                  <a:pt x="1190058" y="1679722"/>
                </a:moveTo>
                <a:lnTo>
                  <a:pt x="1190058" y="1684490"/>
                </a:lnTo>
                <a:lnTo>
                  <a:pt x="1205134" y="1684490"/>
                </a:lnTo>
                <a:lnTo>
                  <a:pt x="1205134" y="1679722"/>
                </a:lnTo>
                <a:close/>
                <a:moveTo>
                  <a:pt x="2269997" y="1667996"/>
                </a:moveTo>
                <a:lnTo>
                  <a:pt x="2269997" y="1690869"/>
                </a:lnTo>
                <a:lnTo>
                  <a:pt x="2273067" y="1690869"/>
                </a:lnTo>
                <a:lnTo>
                  <a:pt x="2273067" y="1667996"/>
                </a:lnTo>
                <a:close/>
                <a:moveTo>
                  <a:pt x="1221254" y="1656848"/>
                </a:moveTo>
                <a:lnTo>
                  <a:pt x="1221254" y="1679722"/>
                </a:lnTo>
                <a:lnTo>
                  <a:pt x="1237416" y="1679722"/>
                </a:lnTo>
                <a:lnTo>
                  <a:pt x="1237416" y="1656848"/>
                </a:lnTo>
                <a:close/>
                <a:moveTo>
                  <a:pt x="1190058" y="1652080"/>
                </a:moveTo>
                <a:lnTo>
                  <a:pt x="1190058" y="1656848"/>
                </a:lnTo>
                <a:lnTo>
                  <a:pt x="1205134" y="1656848"/>
                </a:lnTo>
                <a:lnTo>
                  <a:pt x="1205134" y="1652080"/>
                </a:lnTo>
                <a:close/>
                <a:moveTo>
                  <a:pt x="2269997" y="1640354"/>
                </a:moveTo>
                <a:lnTo>
                  <a:pt x="2269997" y="1663227"/>
                </a:lnTo>
                <a:lnTo>
                  <a:pt x="2273067" y="1663227"/>
                </a:lnTo>
                <a:lnTo>
                  <a:pt x="2273067" y="1640354"/>
                </a:lnTo>
                <a:close/>
                <a:moveTo>
                  <a:pt x="1221254" y="1629207"/>
                </a:moveTo>
                <a:lnTo>
                  <a:pt x="1221254" y="1652080"/>
                </a:lnTo>
                <a:lnTo>
                  <a:pt x="1237416" y="1652080"/>
                </a:lnTo>
                <a:lnTo>
                  <a:pt x="1237416" y="1629207"/>
                </a:lnTo>
                <a:close/>
                <a:moveTo>
                  <a:pt x="1190058" y="1624438"/>
                </a:moveTo>
                <a:lnTo>
                  <a:pt x="1190058" y="1629207"/>
                </a:lnTo>
                <a:lnTo>
                  <a:pt x="1205134" y="1629207"/>
                </a:lnTo>
                <a:lnTo>
                  <a:pt x="1205134" y="1624438"/>
                </a:lnTo>
                <a:close/>
                <a:moveTo>
                  <a:pt x="2269997" y="1612712"/>
                </a:moveTo>
                <a:lnTo>
                  <a:pt x="2269997" y="1635586"/>
                </a:lnTo>
                <a:lnTo>
                  <a:pt x="2273067" y="1635586"/>
                </a:lnTo>
                <a:lnTo>
                  <a:pt x="2273067" y="1612712"/>
                </a:lnTo>
                <a:close/>
                <a:moveTo>
                  <a:pt x="1221254" y="1601565"/>
                </a:moveTo>
                <a:lnTo>
                  <a:pt x="1221254" y="1624438"/>
                </a:lnTo>
                <a:lnTo>
                  <a:pt x="1237416" y="1624438"/>
                </a:lnTo>
                <a:lnTo>
                  <a:pt x="1237416" y="1601565"/>
                </a:lnTo>
                <a:close/>
                <a:moveTo>
                  <a:pt x="1190058" y="1596797"/>
                </a:moveTo>
                <a:lnTo>
                  <a:pt x="1190058" y="1601565"/>
                </a:lnTo>
                <a:lnTo>
                  <a:pt x="1205134" y="1601565"/>
                </a:lnTo>
                <a:lnTo>
                  <a:pt x="1205134" y="1596797"/>
                </a:lnTo>
                <a:close/>
                <a:moveTo>
                  <a:pt x="2269997" y="1585071"/>
                </a:moveTo>
                <a:lnTo>
                  <a:pt x="2269997" y="1607944"/>
                </a:lnTo>
                <a:lnTo>
                  <a:pt x="2273067" y="1607944"/>
                </a:lnTo>
                <a:lnTo>
                  <a:pt x="2273067" y="1585071"/>
                </a:lnTo>
                <a:close/>
                <a:moveTo>
                  <a:pt x="1221254" y="1573923"/>
                </a:moveTo>
                <a:lnTo>
                  <a:pt x="1221254" y="1596797"/>
                </a:lnTo>
                <a:lnTo>
                  <a:pt x="1237416" y="1596797"/>
                </a:lnTo>
                <a:lnTo>
                  <a:pt x="1237416" y="1573923"/>
                </a:lnTo>
                <a:close/>
                <a:moveTo>
                  <a:pt x="1190058" y="1569155"/>
                </a:moveTo>
                <a:lnTo>
                  <a:pt x="1190058" y="1573923"/>
                </a:lnTo>
                <a:lnTo>
                  <a:pt x="1205134" y="1573923"/>
                </a:lnTo>
                <a:lnTo>
                  <a:pt x="1205134" y="1569155"/>
                </a:lnTo>
                <a:close/>
                <a:moveTo>
                  <a:pt x="2269997" y="1557429"/>
                </a:moveTo>
                <a:lnTo>
                  <a:pt x="2269997" y="1580302"/>
                </a:lnTo>
                <a:lnTo>
                  <a:pt x="2273067" y="1580302"/>
                </a:lnTo>
                <a:lnTo>
                  <a:pt x="2273067" y="1557429"/>
                </a:lnTo>
                <a:close/>
                <a:moveTo>
                  <a:pt x="1221254" y="1546282"/>
                </a:moveTo>
                <a:lnTo>
                  <a:pt x="1221254" y="1569155"/>
                </a:lnTo>
                <a:lnTo>
                  <a:pt x="1237416" y="1569155"/>
                </a:lnTo>
                <a:lnTo>
                  <a:pt x="1237416" y="1546282"/>
                </a:lnTo>
                <a:close/>
                <a:moveTo>
                  <a:pt x="1190058" y="1541513"/>
                </a:moveTo>
                <a:lnTo>
                  <a:pt x="1190058" y="1546282"/>
                </a:lnTo>
                <a:lnTo>
                  <a:pt x="1205134" y="1546282"/>
                </a:lnTo>
                <a:lnTo>
                  <a:pt x="1205134" y="1541513"/>
                </a:lnTo>
                <a:close/>
                <a:moveTo>
                  <a:pt x="2269997" y="1529787"/>
                </a:moveTo>
                <a:lnTo>
                  <a:pt x="2269997" y="1552661"/>
                </a:lnTo>
                <a:lnTo>
                  <a:pt x="2273067" y="1552661"/>
                </a:lnTo>
                <a:lnTo>
                  <a:pt x="2273067" y="1529787"/>
                </a:lnTo>
                <a:close/>
                <a:moveTo>
                  <a:pt x="1221254" y="1518640"/>
                </a:moveTo>
                <a:lnTo>
                  <a:pt x="1221254" y="1541513"/>
                </a:lnTo>
                <a:lnTo>
                  <a:pt x="1237416" y="1541513"/>
                </a:lnTo>
                <a:lnTo>
                  <a:pt x="1237416" y="1518640"/>
                </a:lnTo>
                <a:close/>
                <a:moveTo>
                  <a:pt x="1190058" y="1513872"/>
                </a:moveTo>
                <a:lnTo>
                  <a:pt x="1190058" y="1518640"/>
                </a:lnTo>
                <a:lnTo>
                  <a:pt x="1205134" y="1518640"/>
                </a:lnTo>
                <a:lnTo>
                  <a:pt x="1205134" y="1513872"/>
                </a:lnTo>
                <a:close/>
                <a:moveTo>
                  <a:pt x="2269997" y="1502146"/>
                </a:moveTo>
                <a:lnTo>
                  <a:pt x="2269997" y="1525019"/>
                </a:lnTo>
                <a:lnTo>
                  <a:pt x="2273067" y="1525019"/>
                </a:lnTo>
                <a:lnTo>
                  <a:pt x="2273067" y="1502146"/>
                </a:lnTo>
                <a:close/>
                <a:moveTo>
                  <a:pt x="1221254" y="1490998"/>
                </a:moveTo>
                <a:lnTo>
                  <a:pt x="1221254" y="1513872"/>
                </a:lnTo>
                <a:lnTo>
                  <a:pt x="1237416" y="1513872"/>
                </a:lnTo>
                <a:lnTo>
                  <a:pt x="1237416" y="1490998"/>
                </a:lnTo>
                <a:close/>
                <a:moveTo>
                  <a:pt x="1190058" y="1486230"/>
                </a:moveTo>
                <a:lnTo>
                  <a:pt x="1190058" y="1490998"/>
                </a:lnTo>
                <a:lnTo>
                  <a:pt x="1205134" y="1490998"/>
                </a:lnTo>
                <a:lnTo>
                  <a:pt x="1205134" y="1486230"/>
                </a:lnTo>
                <a:close/>
                <a:moveTo>
                  <a:pt x="2269997" y="1474504"/>
                </a:moveTo>
                <a:lnTo>
                  <a:pt x="2269997" y="1497377"/>
                </a:lnTo>
                <a:lnTo>
                  <a:pt x="2273067" y="1497377"/>
                </a:lnTo>
                <a:lnTo>
                  <a:pt x="2273067" y="1474504"/>
                </a:lnTo>
                <a:close/>
                <a:moveTo>
                  <a:pt x="1221254" y="1463356"/>
                </a:moveTo>
                <a:lnTo>
                  <a:pt x="1221254" y="1486230"/>
                </a:lnTo>
                <a:lnTo>
                  <a:pt x="1237416" y="1486230"/>
                </a:lnTo>
                <a:lnTo>
                  <a:pt x="1237416" y="1463356"/>
                </a:lnTo>
                <a:close/>
                <a:moveTo>
                  <a:pt x="1190058" y="1458588"/>
                </a:moveTo>
                <a:lnTo>
                  <a:pt x="1190058" y="1463356"/>
                </a:lnTo>
                <a:lnTo>
                  <a:pt x="1205134" y="1463356"/>
                </a:lnTo>
                <a:lnTo>
                  <a:pt x="1205134" y="1458588"/>
                </a:lnTo>
                <a:close/>
                <a:moveTo>
                  <a:pt x="2269997" y="1446862"/>
                </a:moveTo>
                <a:lnTo>
                  <a:pt x="2269997" y="1469736"/>
                </a:lnTo>
                <a:lnTo>
                  <a:pt x="2273067" y="1469736"/>
                </a:lnTo>
                <a:lnTo>
                  <a:pt x="2273067" y="1446862"/>
                </a:lnTo>
                <a:close/>
                <a:moveTo>
                  <a:pt x="1221254" y="1435715"/>
                </a:moveTo>
                <a:lnTo>
                  <a:pt x="1221254" y="1458588"/>
                </a:lnTo>
                <a:lnTo>
                  <a:pt x="1237416" y="1458588"/>
                </a:lnTo>
                <a:lnTo>
                  <a:pt x="1237416" y="1435715"/>
                </a:lnTo>
                <a:close/>
                <a:moveTo>
                  <a:pt x="1190058" y="1430947"/>
                </a:moveTo>
                <a:lnTo>
                  <a:pt x="1190058" y="1435715"/>
                </a:lnTo>
                <a:lnTo>
                  <a:pt x="1205134" y="1435715"/>
                </a:lnTo>
                <a:lnTo>
                  <a:pt x="1205134" y="1430947"/>
                </a:lnTo>
                <a:close/>
                <a:moveTo>
                  <a:pt x="2269997" y="1419220"/>
                </a:moveTo>
                <a:lnTo>
                  <a:pt x="2269997" y="1442094"/>
                </a:lnTo>
                <a:lnTo>
                  <a:pt x="2273067" y="1442094"/>
                </a:lnTo>
                <a:lnTo>
                  <a:pt x="2273067" y="1419220"/>
                </a:lnTo>
                <a:close/>
                <a:moveTo>
                  <a:pt x="1221254" y="1408073"/>
                </a:moveTo>
                <a:lnTo>
                  <a:pt x="1221254" y="1430947"/>
                </a:lnTo>
                <a:lnTo>
                  <a:pt x="1237416" y="1430947"/>
                </a:lnTo>
                <a:lnTo>
                  <a:pt x="1237416" y="1408073"/>
                </a:lnTo>
                <a:close/>
                <a:moveTo>
                  <a:pt x="1190058" y="1403305"/>
                </a:moveTo>
                <a:lnTo>
                  <a:pt x="1190058" y="1408073"/>
                </a:lnTo>
                <a:lnTo>
                  <a:pt x="1205134" y="1408073"/>
                </a:lnTo>
                <a:lnTo>
                  <a:pt x="1205134" y="1403305"/>
                </a:lnTo>
                <a:close/>
                <a:moveTo>
                  <a:pt x="2269997" y="1391579"/>
                </a:moveTo>
                <a:lnTo>
                  <a:pt x="2269997" y="1414452"/>
                </a:lnTo>
                <a:lnTo>
                  <a:pt x="2273067" y="1414452"/>
                </a:lnTo>
                <a:lnTo>
                  <a:pt x="2273067" y="1391579"/>
                </a:lnTo>
                <a:close/>
                <a:moveTo>
                  <a:pt x="1221254" y="1380431"/>
                </a:moveTo>
                <a:lnTo>
                  <a:pt x="1221254" y="1403305"/>
                </a:lnTo>
                <a:lnTo>
                  <a:pt x="1237416" y="1403305"/>
                </a:lnTo>
                <a:lnTo>
                  <a:pt x="1237416" y="1380431"/>
                </a:lnTo>
                <a:close/>
                <a:moveTo>
                  <a:pt x="1190058" y="1375663"/>
                </a:moveTo>
                <a:lnTo>
                  <a:pt x="1190058" y="1380431"/>
                </a:lnTo>
                <a:lnTo>
                  <a:pt x="1205134" y="1380431"/>
                </a:lnTo>
                <a:lnTo>
                  <a:pt x="1205134" y="1375663"/>
                </a:lnTo>
                <a:close/>
                <a:moveTo>
                  <a:pt x="2269997" y="1363937"/>
                </a:moveTo>
                <a:lnTo>
                  <a:pt x="2269997" y="1386811"/>
                </a:lnTo>
                <a:lnTo>
                  <a:pt x="2273067" y="1386811"/>
                </a:lnTo>
                <a:lnTo>
                  <a:pt x="2273067" y="1363937"/>
                </a:lnTo>
                <a:close/>
                <a:moveTo>
                  <a:pt x="1221254" y="1352790"/>
                </a:moveTo>
                <a:lnTo>
                  <a:pt x="1221254" y="1375663"/>
                </a:lnTo>
                <a:lnTo>
                  <a:pt x="1237416" y="1375663"/>
                </a:lnTo>
                <a:lnTo>
                  <a:pt x="1237416" y="1352790"/>
                </a:lnTo>
                <a:close/>
                <a:moveTo>
                  <a:pt x="1190058" y="1348021"/>
                </a:moveTo>
                <a:lnTo>
                  <a:pt x="1190058" y="1352790"/>
                </a:lnTo>
                <a:lnTo>
                  <a:pt x="1205134" y="1352790"/>
                </a:lnTo>
                <a:lnTo>
                  <a:pt x="1205134" y="1348021"/>
                </a:lnTo>
                <a:close/>
                <a:moveTo>
                  <a:pt x="2269997" y="1336295"/>
                </a:moveTo>
                <a:lnTo>
                  <a:pt x="2269997" y="1359169"/>
                </a:lnTo>
                <a:lnTo>
                  <a:pt x="2273067" y="1359169"/>
                </a:lnTo>
                <a:lnTo>
                  <a:pt x="2273067" y="1336295"/>
                </a:lnTo>
                <a:close/>
                <a:moveTo>
                  <a:pt x="1221254" y="1325148"/>
                </a:moveTo>
                <a:lnTo>
                  <a:pt x="1221254" y="1348021"/>
                </a:lnTo>
                <a:lnTo>
                  <a:pt x="1237416" y="1348021"/>
                </a:lnTo>
                <a:lnTo>
                  <a:pt x="1237416" y="1325148"/>
                </a:lnTo>
                <a:close/>
                <a:moveTo>
                  <a:pt x="1190058" y="1320380"/>
                </a:moveTo>
                <a:lnTo>
                  <a:pt x="1190058" y="1325148"/>
                </a:lnTo>
                <a:lnTo>
                  <a:pt x="1205134" y="1325148"/>
                </a:lnTo>
                <a:lnTo>
                  <a:pt x="1205134" y="1320380"/>
                </a:lnTo>
                <a:close/>
                <a:moveTo>
                  <a:pt x="2269997" y="1308654"/>
                </a:moveTo>
                <a:lnTo>
                  <a:pt x="2269997" y="1331527"/>
                </a:lnTo>
                <a:lnTo>
                  <a:pt x="2273067" y="1331527"/>
                </a:lnTo>
                <a:lnTo>
                  <a:pt x="2273067" y="1308654"/>
                </a:lnTo>
                <a:close/>
                <a:moveTo>
                  <a:pt x="1221254" y="1297506"/>
                </a:moveTo>
                <a:lnTo>
                  <a:pt x="1221254" y="1320380"/>
                </a:lnTo>
                <a:lnTo>
                  <a:pt x="1237416" y="1320380"/>
                </a:lnTo>
                <a:lnTo>
                  <a:pt x="1237416" y="1297506"/>
                </a:lnTo>
                <a:close/>
                <a:moveTo>
                  <a:pt x="1190058" y="1292738"/>
                </a:moveTo>
                <a:lnTo>
                  <a:pt x="1190058" y="1297506"/>
                </a:lnTo>
                <a:lnTo>
                  <a:pt x="1205134" y="1297506"/>
                </a:lnTo>
                <a:lnTo>
                  <a:pt x="1205134" y="1292738"/>
                </a:lnTo>
                <a:close/>
                <a:moveTo>
                  <a:pt x="2269997" y="1281012"/>
                </a:moveTo>
                <a:lnTo>
                  <a:pt x="2269997" y="1303885"/>
                </a:lnTo>
                <a:lnTo>
                  <a:pt x="2273067" y="1303885"/>
                </a:lnTo>
                <a:lnTo>
                  <a:pt x="2273067" y="1281012"/>
                </a:lnTo>
                <a:close/>
                <a:moveTo>
                  <a:pt x="1221254" y="1265096"/>
                </a:moveTo>
                <a:lnTo>
                  <a:pt x="1221254" y="1292738"/>
                </a:lnTo>
                <a:lnTo>
                  <a:pt x="1237416" y="1292738"/>
                </a:lnTo>
                <a:lnTo>
                  <a:pt x="1237416" y="1265096"/>
                </a:lnTo>
                <a:close/>
                <a:moveTo>
                  <a:pt x="1190058" y="1265096"/>
                </a:moveTo>
                <a:lnTo>
                  <a:pt x="1190058" y="1266186"/>
                </a:lnTo>
                <a:lnTo>
                  <a:pt x="1205134" y="1266186"/>
                </a:lnTo>
                <a:lnTo>
                  <a:pt x="1205134" y="1265096"/>
                </a:lnTo>
                <a:close/>
                <a:moveTo>
                  <a:pt x="899940" y="1265096"/>
                </a:moveTo>
                <a:lnTo>
                  <a:pt x="899940" y="1292738"/>
                </a:lnTo>
                <a:lnTo>
                  <a:pt x="931449" y="1292738"/>
                </a:lnTo>
                <a:lnTo>
                  <a:pt x="931449" y="1297506"/>
                </a:lnTo>
                <a:lnTo>
                  <a:pt x="899940" y="1297506"/>
                </a:lnTo>
                <a:lnTo>
                  <a:pt x="899940" y="1320380"/>
                </a:lnTo>
                <a:lnTo>
                  <a:pt x="931449" y="1320380"/>
                </a:lnTo>
                <a:lnTo>
                  <a:pt x="931449" y="1325148"/>
                </a:lnTo>
                <a:lnTo>
                  <a:pt x="899940" y="1325148"/>
                </a:lnTo>
                <a:lnTo>
                  <a:pt x="899940" y="1348021"/>
                </a:lnTo>
                <a:lnTo>
                  <a:pt x="931449" y="1348021"/>
                </a:lnTo>
                <a:lnTo>
                  <a:pt x="931449" y="1352790"/>
                </a:lnTo>
                <a:lnTo>
                  <a:pt x="899940" y="1352790"/>
                </a:lnTo>
                <a:lnTo>
                  <a:pt x="899940" y="1375663"/>
                </a:lnTo>
                <a:lnTo>
                  <a:pt x="931449" y="1375663"/>
                </a:lnTo>
                <a:lnTo>
                  <a:pt x="931449" y="1380431"/>
                </a:lnTo>
                <a:lnTo>
                  <a:pt x="899940" y="1380431"/>
                </a:lnTo>
                <a:lnTo>
                  <a:pt x="899940" y="1403305"/>
                </a:lnTo>
                <a:lnTo>
                  <a:pt x="931449" y="1403305"/>
                </a:lnTo>
                <a:lnTo>
                  <a:pt x="931449" y="1408073"/>
                </a:lnTo>
                <a:lnTo>
                  <a:pt x="899940" y="1408073"/>
                </a:lnTo>
                <a:lnTo>
                  <a:pt x="899940" y="1430947"/>
                </a:lnTo>
                <a:lnTo>
                  <a:pt x="931449" y="1430947"/>
                </a:lnTo>
                <a:lnTo>
                  <a:pt x="931449" y="1435715"/>
                </a:lnTo>
                <a:lnTo>
                  <a:pt x="899940" y="1435715"/>
                </a:lnTo>
                <a:lnTo>
                  <a:pt x="899940" y="1458588"/>
                </a:lnTo>
                <a:lnTo>
                  <a:pt x="931449" y="1458588"/>
                </a:lnTo>
                <a:lnTo>
                  <a:pt x="931449" y="1463356"/>
                </a:lnTo>
                <a:lnTo>
                  <a:pt x="899940" y="1463356"/>
                </a:lnTo>
                <a:lnTo>
                  <a:pt x="899940" y="1486230"/>
                </a:lnTo>
                <a:lnTo>
                  <a:pt x="931449" y="1486230"/>
                </a:lnTo>
                <a:lnTo>
                  <a:pt x="931449" y="1490998"/>
                </a:lnTo>
                <a:lnTo>
                  <a:pt x="899940" y="1490998"/>
                </a:lnTo>
                <a:lnTo>
                  <a:pt x="899940" y="1513872"/>
                </a:lnTo>
                <a:lnTo>
                  <a:pt x="931449" y="1513872"/>
                </a:lnTo>
                <a:lnTo>
                  <a:pt x="931449" y="1518640"/>
                </a:lnTo>
                <a:lnTo>
                  <a:pt x="899940" y="1518640"/>
                </a:lnTo>
                <a:lnTo>
                  <a:pt x="899940" y="1541513"/>
                </a:lnTo>
                <a:lnTo>
                  <a:pt x="931449" y="1541513"/>
                </a:lnTo>
                <a:lnTo>
                  <a:pt x="931449" y="1546282"/>
                </a:lnTo>
                <a:lnTo>
                  <a:pt x="899940" y="1546282"/>
                </a:lnTo>
                <a:lnTo>
                  <a:pt x="899940" y="1569155"/>
                </a:lnTo>
                <a:lnTo>
                  <a:pt x="931449" y="1569155"/>
                </a:lnTo>
                <a:lnTo>
                  <a:pt x="931449" y="1573923"/>
                </a:lnTo>
                <a:lnTo>
                  <a:pt x="899940" y="1573923"/>
                </a:lnTo>
                <a:lnTo>
                  <a:pt x="899940" y="1596797"/>
                </a:lnTo>
                <a:lnTo>
                  <a:pt x="931449" y="1596797"/>
                </a:lnTo>
                <a:lnTo>
                  <a:pt x="931449" y="1601565"/>
                </a:lnTo>
                <a:lnTo>
                  <a:pt x="899940" y="1601565"/>
                </a:lnTo>
                <a:lnTo>
                  <a:pt x="899940" y="1624438"/>
                </a:lnTo>
                <a:lnTo>
                  <a:pt x="931449" y="1624438"/>
                </a:lnTo>
                <a:lnTo>
                  <a:pt x="931449" y="1629207"/>
                </a:lnTo>
                <a:lnTo>
                  <a:pt x="899940" y="1629207"/>
                </a:lnTo>
                <a:lnTo>
                  <a:pt x="899940" y="1652080"/>
                </a:lnTo>
                <a:lnTo>
                  <a:pt x="931449" y="1652080"/>
                </a:lnTo>
                <a:lnTo>
                  <a:pt x="931449" y="1656848"/>
                </a:lnTo>
                <a:lnTo>
                  <a:pt x="899940" y="1656848"/>
                </a:lnTo>
                <a:lnTo>
                  <a:pt x="899940" y="1679722"/>
                </a:lnTo>
                <a:lnTo>
                  <a:pt x="931449" y="1679722"/>
                </a:lnTo>
                <a:lnTo>
                  <a:pt x="931449" y="1684490"/>
                </a:lnTo>
                <a:lnTo>
                  <a:pt x="899940" y="1684490"/>
                </a:lnTo>
                <a:lnTo>
                  <a:pt x="899940" y="1707364"/>
                </a:lnTo>
                <a:lnTo>
                  <a:pt x="931449" y="1707364"/>
                </a:lnTo>
                <a:lnTo>
                  <a:pt x="931449" y="1712132"/>
                </a:lnTo>
                <a:lnTo>
                  <a:pt x="899940" y="1712132"/>
                </a:lnTo>
                <a:lnTo>
                  <a:pt x="899940" y="1735005"/>
                </a:lnTo>
                <a:lnTo>
                  <a:pt x="931449" y="1735005"/>
                </a:lnTo>
                <a:lnTo>
                  <a:pt x="931449" y="1739773"/>
                </a:lnTo>
                <a:lnTo>
                  <a:pt x="899940" y="1739773"/>
                </a:lnTo>
                <a:lnTo>
                  <a:pt x="899940" y="1762647"/>
                </a:lnTo>
                <a:lnTo>
                  <a:pt x="931449" y="1762647"/>
                </a:lnTo>
                <a:lnTo>
                  <a:pt x="931449" y="1767415"/>
                </a:lnTo>
                <a:lnTo>
                  <a:pt x="899940" y="1767415"/>
                </a:lnTo>
                <a:lnTo>
                  <a:pt x="899940" y="1790289"/>
                </a:lnTo>
                <a:lnTo>
                  <a:pt x="931449" y="1790289"/>
                </a:lnTo>
                <a:lnTo>
                  <a:pt x="931449" y="1795057"/>
                </a:lnTo>
                <a:lnTo>
                  <a:pt x="899940" y="1795057"/>
                </a:lnTo>
                <a:lnTo>
                  <a:pt x="899940" y="1817930"/>
                </a:lnTo>
                <a:lnTo>
                  <a:pt x="931449" y="1817930"/>
                </a:lnTo>
                <a:lnTo>
                  <a:pt x="931449" y="1822699"/>
                </a:lnTo>
                <a:lnTo>
                  <a:pt x="899940" y="1822699"/>
                </a:lnTo>
                <a:lnTo>
                  <a:pt x="899940" y="1845572"/>
                </a:lnTo>
                <a:lnTo>
                  <a:pt x="931449" y="1845572"/>
                </a:lnTo>
                <a:lnTo>
                  <a:pt x="931449" y="1850340"/>
                </a:lnTo>
                <a:lnTo>
                  <a:pt x="899940" y="1850340"/>
                </a:lnTo>
                <a:lnTo>
                  <a:pt x="899940" y="1873214"/>
                </a:lnTo>
                <a:lnTo>
                  <a:pt x="931449" y="1873214"/>
                </a:lnTo>
                <a:lnTo>
                  <a:pt x="931449" y="1877982"/>
                </a:lnTo>
                <a:lnTo>
                  <a:pt x="899940" y="1877982"/>
                </a:lnTo>
                <a:lnTo>
                  <a:pt x="899940" y="1900855"/>
                </a:lnTo>
                <a:lnTo>
                  <a:pt x="931449" y="1900855"/>
                </a:lnTo>
                <a:lnTo>
                  <a:pt x="931449" y="1905624"/>
                </a:lnTo>
                <a:lnTo>
                  <a:pt x="899940" y="1905624"/>
                </a:lnTo>
                <a:lnTo>
                  <a:pt x="899940" y="1928497"/>
                </a:lnTo>
                <a:lnTo>
                  <a:pt x="931449" y="1928497"/>
                </a:lnTo>
                <a:lnTo>
                  <a:pt x="931449" y="1933265"/>
                </a:lnTo>
                <a:lnTo>
                  <a:pt x="899940" y="1933265"/>
                </a:lnTo>
                <a:lnTo>
                  <a:pt x="899940" y="1956139"/>
                </a:lnTo>
                <a:lnTo>
                  <a:pt x="931449" y="1956139"/>
                </a:lnTo>
                <a:lnTo>
                  <a:pt x="931449" y="1960907"/>
                </a:lnTo>
                <a:lnTo>
                  <a:pt x="899940" y="1960907"/>
                </a:lnTo>
                <a:lnTo>
                  <a:pt x="899940" y="1983780"/>
                </a:lnTo>
                <a:lnTo>
                  <a:pt x="931449" y="1983780"/>
                </a:lnTo>
                <a:lnTo>
                  <a:pt x="931449" y="1988549"/>
                </a:lnTo>
                <a:lnTo>
                  <a:pt x="899940" y="1988549"/>
                </a:lnTo>
                <a:lnTo>
                  <a:pt x="899940" y="2011422"/>
                </a:lnTo>
                <a:lnTo>
                  <a:pt x="931449" y="2011422"/>
                </a:lnTo>
                <a:lnTo>
                  <a:pt x="931449" y="2016190"/>
                </a:lnTo>
                <a:lnTo>
                  <a:pt x="899940" y="2016190"/>
                </a:lnTo>
                <a:lnTo>
                  <a:pt x="899940" y="2039064"/>
                </a:lnTo>
                <a:lnTo>
                  <a:pt x="931449" y="2039064"/>
                </a:lnTo>
                <a:lnTo>
                  <a:pt x="931449" y="2043832"/>
                </a:lnTo>
                <a:lnTo>
                  <a:pt x="899940" y="2043832"/>
                </a:lnTo>
                <a:lnTo>
                  <a:pt x="899940" y="2066706"/>
                </a:lnTo>
                <a:lnTo>
                  <a:pt x="931449" y="2066706"/>
                </a:lnTo>
                <a:lnTo>
                  <a:pt x="931449" y="2071474"/>
                </a:lnTo>
                <a:lnTo>
                  <a:pt x="899940" y="2071474"/>
                </a:lnTo>
                <a:lnTo>
                  <a:pt x="899940" y="2094347"/>
                </a:lnTo>
                <a:lnTo>
                  <a:pt x="931449" y="2094347"/>
                </a:lnTo>
                <a:lnTo>
                  <a:pt x="931449" y="2099116"/>
                </a:lnTo>
                <a:lnTo>
                  <a:pt x="899940" y="2099116"/>
                </a:lnTo>
                <a:lnTo>
                  <a:pt x="899940" y="2121989"/>
                </a:lnTo>
                <a:lnTo>
                  <a:pt x="931449" y="2121989"/>
                </a:lnTo>
                <a:lnTo>
                  <a:pt x="931449" y="2126757"/>
                </a:lnTo>
                <a:lnTo>
                  <a:pt x="899940" y="2126757"/>
                </a:lnTo>
                <a:lnTo>
                  <a:pt x="899940" y="2149631"/>
                </a:lnTo>
                <a:lnTo>
                  <a:pt x="931449" y="2149631"/>
                </a:lnTo>
                <a:lnTo>
                  <a:pt x="931449" y="2154399"/>
                </a:lnTo>
                <a:lnTo>
                  <a:pt x="899940" y="2154399"/>
                </a:lnTo>
                <a:lnTo>
                  <a:pt x="899940" y="2177272"/>
                </a:lnTo>
                <a:lnTo>
                  <a:pt x="931449" y="2177272"/>
                </a:lnTo>
                <a:lnTo>
                  <a:pt x="931449" y="2182041"/>
                </a:lnTo>
                <a:lnTo>
                  <a:pt x="899940" y="2182041"/>
                </a:lnTo>
                <a:lnTo>
                  <a:pt x="899940" y="2204914"/>
                </a:lnTo>
                <a:lnTo>
                  <a:pt x="931449" y="2204914"/>
                </a:lnTo>
                <a:lnTo>
                  <a:pt x="931449" y="2209682"/>
                </a:lnTo>
                <a:lnTo>
                  <a:pt x="899940" y="2209682"/>
                </a:lnTo>
                <a:lnTo>
                  <a:pt x="899940" y="2237324"/>
                </a:lnTo>
                <a:lnTo>
                  <a:pt x="1172852" y="2237324"/>
                </a:lnTo>
                <a:lnTo>
                  <a:pt x="1172852" y="2233324"/>
                </a:lnTo>
                <a:lnTo>
                  <a:pt x="931449" y="2233324"/>
                </a:lnTo>
                <a:lnTo>
                  <a:pt x="931449" y="2209682"/>
                </a:lnTo>
                <a:lnTo>
                  <a:pt x="1172852" y="2209682"/>
                </a:lnTo>
                <a:lnTo>
                  <a:pt x="1172852" y="2204914"/>
                </a:lnTo>
                <a:lnTo>
                  <a:pt x="931449" y="2204914"/>
                </a:lnTo>
                <a:lnTo>
                  <a:pt x="931449" y="2182041"/>
                </a:lnTo>
                <a:lnTo>
                  <a:pt x="1172852" y="2182041"/>
                </a:lnTo>
                <a:lnTo>
                  <a:pt x="1172852" y="2177272"/>
                </a:lnTo>
                <a:lnTo>
                  <a:pt x="931449" y="2177272"/>
                </a:lnTo>
                <a:lnTo>
                  <a:pt x="931449" y="2154399"/>
                </a:lnTo>
                <a:lnTo>
                  <a:pt x="1172852" y="2154399"/>
                </a:lnTo>
                <a:lnTo>
                  <a:pt x="1172852" y="2149631"/>
                </a:lnTo>
                <a:lnTo>
                  <a:pt x="931449" y="2149631"/>
                </a:lnTo>
                <a:lnTo>
                  <a:pt x="931449" y="2126757"/>
                </a:lnTo>
                <a:lnTo>
                  <a:pt x="1172852" y="2126757"/>
                </a:lnTo>
                <a:lnTo>
                  <a:pt x="1172852" y="2121989"/>
                </a:lnTo>
                <a:lnTo>
                  <a:pt x="931449" y="2121989"/>
                </a:lnTo>
                <a:lnTo>
                  <a:pt x="931449" y="2099116"/>
                </a:lnTo>
                <a:lnTo>
                  <a:pt x="1172852" y="2099116"/>
                </a:lnTo>
                <a:lnTo>
                  <a:pt x="1172852" y="2094347"/>
                </a:lnTo>
                <a:lnTo>
                  <a:pt x="931449" y="2094347"/>
                </a:lnTo>
                <a:lnTo>
                  <a:pt x="931449" y="2071474"/>
                </a:lnTo>
                <a:lnTo>
                  <a:pt x="1172852" y="2071474"/>
                </a:lnTo>
                <a:lnTo>
                  <a:pt x="1172852" y="2066706"/>
                </a:lnTo>
                <a:lnTo>
                  <a:pt x="931449" y="2066706"/>
                </a:lnTo>
                <a:lnTo>
                  <a:pt x="931449" y="2043832"/>
                </a:lnTo>
                <a:lnTo>
                  <a:pt x="1172852" y="2043832"/>
                </a:lnTo>
                <a:lnTo>
                  <a:pt x="1172852" y="2039064"/>
                </a:lnTo>
                <a:lnTo>
                  <a:pt x="931449" y="2039064"/>
                </a:lnTo>
                <a:lnTo>
                  <a:pt x="931449" y="2016190"/>
                </a:lnTo>
                <a:lnTo>
                  <a:pt x="1172852" y="2016190"/>
                </a:lnTo>
                <a:lnTo>
                  <a:pt x="1172852" y="2011422"/>
                </a:lnTo>
                <a:lnTo>
                  <a:pt x="931449" y="2011422"/>
                </a:lnTo>
                <a:lnTo>
                  <a:pt x="931449" y="1988549"/>
                </a:lnTo>
                <a:lnTo>
                  <a:pt x="1172852" y="1988549"/>
                </a:lnTo>
                <a:lnTo>
                  <a:pt x="1172852" y="1983780"/>
                </a:lnTo>
                <a:lnTo>
                  <a:pt x="931449" y="1983780"/>
                </a:lnTo>
                <a:lnTo>
                  <a:pt x="931449" y="1960907"/>
                </a:lnTo>
                <a:lnTo>
                  <a:pt x="1172852" y="1960907"/>
                </a:lnTo>
                <a:lnTo>
                  <a:pt x="1172852" y="1956139"/>
                </a:lnTo>
                <a:lnTo>
                  <a:pt x="931449" y="1956139"/>
                </a:lnTo>
                <a:lnTo>
                  <a:pt x="931449" y="1933265"/>
                </a:lnTo>
                <a:lnTo>
                  <a:pt x="1172852" y="1933265"/>
                </a:lnTo>
                <a:lnTo>
                  <a:pt x="1172852" y="1928497"/>
                </a:lnTo>
                <a:lnTo>
                  <a:pt x="931449" y="1928497"/>
                </a:lnTo>
                <a:lnTo>
                  <a:pt x="931449" y="1905624"/>
                </a:lnTo>
                <a:lnTo>
                  <a:pt x="1172852" y="1905624"/>
                </a:lnTo>
                <a:lnTo>
                  <a:pt x="1172852" y="1900855"/>
                </a:lnTo>
                <a:lnTo>
                  <a:pt x="931449" y="1900855"/>
                </a:lnTo>
                <a:lnTo>
                  <a:pt x="931449" y="1877982"/>
                </a:lnTo>
                <a:lnTo>
                  <a:pt x="1172852" y="1877982"/>
                </a:lnTo>
                <a:lnTo>
                  <a:pt x="1172852" y="1873214"/>
                </a:lnTo>
                <a:lnTo>
                  <a:pt x="931449" y="1873214"/>
                </a:lnTo>
                <a:lnTo>
                  <a:pt x="931449" y="1850340"/>
                </a:lnTo>
                <a:lnTo>
                  <a:pt x="1172852" y="1850340"/>
                </a:lnTo>
                <a:lnTo>
                  <a:pt x="1172852" y="1845572"/>
                </a:lnTo>
                <a:lnTo>
                  <a:pt x="931449" y="1845572"/>
                </a:lnTo>
                <a:lnTo>
                  <a:pt x="931449" y="1822699"/>
                </a:lnTo>
                <a:lnTo>
                  <a:pt x="1172852" y="1822699"/>
                </a:lnTo>
                <a:lnTo>
                  <a:pt x="1172852" y="1817930"/>
                </a:lnTo>
                <a:lnTo>
                  <a:pt x="931449" y="1817930"/>
                </a:lnTo>
                <a:lnTo>
                  <a:pt x="931449" y="1795057"/>
                </a:lnTo>
                <a:lnTo>
                  <a:pt x="1172852" y="1795057"/>
                </a:lnTo>
                <a:lnTo>
                  <a:pt x="1172852" y="1790289"/>
                </a:lnTo>
                <a:lnTo>
                  <a:pt x="931449" y="1790289"/>
                </a:lnTo>
                <a:lnTo>
                  <a:pt x="931449" y="1767415"/>
                </a:lnTo>
                <a:lnTo>
                  <a:pt x="1172852" y="1767415"/>
                </a:lnTo>
                <a:lnTo>
                  <a:pt x="1172852" y="1762647"/>
                </a:lnTo>
                <a:lnTo>
                  <a:pt x="931449" y="1762647"/>
                </a:lnTo>
                <a:lnTo>
                  <a:pt x="931449" y="1739773"/>
                </a:lnTo>
                <a:lnTo>
                  <a:pt x="1172852" y="1739773"/>
                </a:lnTo>
                <a:lnTo>
                  <a:pt x="1172852" y="1735005"/>
                </a:lnTo>
                <a:lnTo>
                  <a:pt x="931449" y="1735005"/>
                </a:lnTo>
                <a:lnTo>
                  <a:pt x="931449" y="1712132"/>
                </a:lnTo>
                <a:lnTo>
                  <a:pt x="1172852" y="1712132"/>
                </a:lnTo>
                <a:lnTo>
                  <a:pt x="1172852" y="1707364"/>
                </a:lnTo>
                <a:lnTo>
                  <a:pt x="931449" y="1707364"/>
                </a:lnTo>
                <a:lnTo>
                  <a:pt x="931449" y="1684490"/>
                </a:lnTo>
                <a:lnTo>
                  <a:pt x="1172852" y="1684490"/>
                </a:lnTo>
                <a:lnTo>
                  <a:pt x="1172852" y="1679722"/>
                </a:lnTo>
                <a:lnTo>
                  <a:pt x="931449" y="1679722"/>
                </a:lnTo>
                <a:lnTo>
                  <a:pt x="931449" y="1656848"/>
                </a:lnTo>
                <a:lnTo>
                  <a:pt x="1172852" y="1656848"/>
                </a:lnTo>
                <a:lnTo>
                  <a:pt x="1172852" y="1652080"/>
                </a:lnTo>
                <a:lnTo>
                  <a:pt x="931449" y="1652080"/>
                </a:lnTo>
                <a:lnTo>
                  <a:pt x="931449" y="1629207"/>
                </a:lnTo>
                <a:lnTo>
                  <a:pt x="1172852" y="1629207"/>
                </a:lnTo>
                <a:lnTo>
                  <a:pt x="1172852" y="1624438"/>
                </a:lnTo>
                <a:lnTo>
                  <a:pt x="931449" y="1624438"/>
                </a:lnTo>
                <a:lnTo>
                  <a:pt x="931449" y="1601565"/>
                </a:lnTo>
                <a:lnTo>
                  <a:pt x="1172852" y="1601565"/>
                </a:lnTo>
                <a:lnTo>
                  <a:pt x="1172852" y="1596797"/>
                </a:lnTo>
                <a:lnTo>
                  <a:pt x="931449" y="1596797"/>
                </a:lnTo>
                <a:lnTo>
                  <a:pt x="931449" y="1573923"/>
                </a:lnTo>
                <a:lnTo>
                  <a:pt x="1172852" y="1573923"/>
                </a:lnTo>
                <a:lnTo>
                  <a:pt x="1172852" y="1569155"/>
                </a:lnTo>
                <a:lnTo>
                  <a:pt x="931449" y="1569155"/>
                </a:lnTo>
                <a:lnTo>
                  <a:pt x="931449" y="1546282"/>
                </a:lnTo>
                <a:lnTo>
                  <a:pt x="1172852" y="1546282"/>
                </a:lnTo>
                <a:lnTo>
                  <a:pt x="1172852" y="1541513"/>
                </a:lnTo>
                <a:lnTo>
                  <a:pt x="931449" y="1541513"/>
                </a:lnTo>
                <a:lnTo>
                  <a:pt x="931449" y="1518640"/>
                </a:lnTo>
                <a:lnTo>
                  <a:pt x="1172852" y="1518640"/>
                </a:lnTo>
                <a:lnTo>
                  <a:pt x="1172852" y="1513872"/>
                </a:lnTo>
                <a:lnTo>
                  <a:pt x="931449" y="1513872"/>
                </a:lnTo>
                <a:lnTo>
                  <a:pt x="931449" y="1490998"/>
                </a:lnTo>
                <a:lnTo>
                  <a:pt x="1172852" y="1490998"/>
                </a:lnTo>
                <a:lnTo>
                  <a:pt x="1172852" y="1486230"/>
                </a:lnTo>
                <a:lnTo>
                  <a:pt x="931449" y="1486230"/>
                </a:lnTo>
                <a:lnTo>
                  <a:pt x="931449" y="1463356"/>
                </a:lnTo>
                <a:lnTo>
                  <a:pt x="1172852" y="1463356"/>
                </a:lnTo>
                <a:lnTo>
                  <a:pt x="1172852" y="1458588"/>
                </a:lnTo>
                <a:lnTo>
                  <a:pt x="931449" y="1458588"/>
                </a:lnTo>
                <a:lnTo>
                  <a:pt x="931449" y="1435715"/>
                </a:lnTo>
                <a:lnTo>
                  <a:pt x="1172852" y="1435715"/>
                </a:lnTo>
                <a:lnTo>
                  <a:pt x="1172852" y="1430947"/>
                </a:lnTo>
                <a:lnTo>
                  <a:pt x="931449" y="1430947"/>
                </a:lnTo>
                <a:lnTo>
                  <a:pt x="931449" y="1408073"/>
                </a:lnTo>
                <a:lnTo>
                  <a:pt x="1172852" y="1408073"/>
                </a:lnTo>
                <a:lnTo>
                  <a:pt x="1172852" y="1403305"/>
                </a:lnTo>
                <a:lnTo>
                  <a:pt x="931449" y="1403305"/>
                </a:lnTo>
                <a:lnTo>
                  <a:pt x="931449" y="1380431"/>
                </a:lnTo>
                <a:lnTo>
                  <a:pt x="1172852" y="1380431"/>
                </a:lnTo>
                <a:lnTo>
                  <a:pt x="1172852" y="1375663"/>
                </a:lnTo>
                <a:lnTo>
                  <a:pt x="931449" y="1375663"/>
                </a:lnTo>
                <a:lnTo>
                  <a:pt x="931449" y="1352790"/>
                </a:lnTo>
                <a:lnTo>
                  <a:pt x="1172852" y="1352790"/>
                </a:lnTo>
                <a:lnTo>
                  <a:pt x="1172852" y="1348021"/>
                </a:lnTo>
                <a:lnTo>
                  <a:pt x="931449" y="1348021"/>
                </a:lnTo>
                <a:lnTo>
                  <a:pt x="931449" y="1325148"/>
                </a:lnTo>
                <a:lnTo>
                  <a:pt x="1172852" y="1325148"/>
                </a:lnTo>
                <a:lnTo>
                  <a:pt x="1172852" y="1320380"/>
                </a:lnTo>
                <a:lnTo>
                  <a:pt x="931449" y="1320380"/>
                </a:lnTo>
                <a:lnTo>
                  <a:pt x="931449" y="1297506"/>
                </a:lnTo>
                <a:lnTo>
                  <a:pt x="1172852" y="1297506"/>
                </a:lnTo>
                <a:lnTo>
                  <a:pt x="1172852" y="1292738"/>
                </a:lnTo>
                <a:lnTo>
                  <a:pt x="931449" y="1292738"/>
                </a:lnTo>
                <a:lnTo>
                  <a:pt x="931449" y="1266186"/>
                </a:lnTo>
                <a:lnTo>
                  <a:pt x="1172852" y="1266186"/>
                </a:lnTo>
                <a:lnTo>
                  <a:pt x="1172852" y="1265096"/>
                </a:lnTo>
                <a:close/>
                <a:moveTo>
                  <a:pt x="2329966" y="1248602"/>
                </a:moveTo>
                <a:lnTo>
                  <a:pt x="2329966" y="1249692"/>
                </a:lnTo>
                <a:lnTo>
                  <a:pt x="2587962" y="1249692"/>
                </a:lnTo>
                <a:lnTo>
                  <a:pt x="2587962" y="1276244"/>
                </a:lnTo>
                <a:lnTo>
                  <a:pt x="2329966" y="1276244"/>
                </a:lnTo>
                <a:lnTo>
                  <a:pt x="2329966" y="1281012"/>
                </a:lnTo>
                <a:lnTo>
                  <a:pt x="2587962" y="1281012"/>
                </a:lnTo>
                <a:lnTo>
                  <a:pt x="2587962" y="1303885"/>
                </a:lnTo>
                <a:lnTo>
                  <a:pt x="2329966" y="1303885"/>
                </a:lnTo>
                <a:lnTo>
                  <a:pt x="2329966" y="1308654"/>
                </a:lnTo>
                <a:lnTo>
                  <a:pt x="2587962" y="1308654"/>
                </a:lnTo>
                <a:lnTo>
                  <a:pt x="2587962" y="1331527"/>
                </a:lnTo>
                <a:lnTo>
                  <a:pt x="2329966" y="1331527"/>
                </a:lnTo>
                <a:lnTo>
                  <a:pt x="2329966" y="1336295"/>
                </a:lnTo>
                <a:lnTo>
                  <a:pt x="2587962" y="1336295"/>
                </a:lnTo>
                <a:lnTo>
                  <a:pt x="2587962" y="1359169"/>
                </a:lnTo>
                <a:lnTo>
                  <a:pt x="2329966" y="1359169"/>
                </a:lnTo>
                <a:lnTo>
                  <a:pt x="2329966" y="1363937"/>
                </a:lnTo>
                <a:lnTo>
                  <a:pt x="2587962" y="1363937"/>
                </a:lnTo>
                <a:lnTo>
                  <a:pt x="2587962" y="1386811"/>
                </a:lnTo>
                <a:lnTo>
                  <a:pt x="2329966" y="1386811"/>
                </a:lnTo>
                <a:lnTo>
                  <a:pt x="2329966" y="1391579"/>
                </a:lnTo>
                <a:lnTo>
                  <a:pt x="2587962" y="1391579"/>
                </a:lnTo>
                <a:lnTo>
                  <a:pt x="2587962" y="1414452"/>
                </a:lnTo>
                <a:lnTo>
                  <a:pt x="2329966" y="1414452"/>
                </a:lnTo>
                <a:lnTo>
                  <a:pt x="2329966" y="1419220"/>
                </a:lnTo>
                <a:lnTo>
                  <a:pt x="2587962" y="1419220"/>
                </a:lnTo>
                <a:lnTo>
                  <a:pt x="2587962" y="1442094"/>
                </a:lnTo>
                <a:lnTo>
                  <a:pt x="2329966" y="1442094"/>
                </a:lnTo>
                <a:lnTo>
                  <a:pt x="2329966" y="1446862"/>
                </a:lnTo>
                <a:lnTo>
                  <a:pt x="2587962" y="1446862"/>
                </a:lnTo>
                <a:lnTo>
                  <a:pt x="2587962" y="1469736"/>
                </a:lnTo>
                <a:lnTo>
                  <a:pt x="2329966" y="1469736"/>
                </a:lnTo>
                <a:lnTo>
                  <a:pt x="2329966" y="1474504"/>
                </a:lnTo>
                <a:lnTo>
                  <a:pt x="2587962" y="1474504"/>
                </a:lnTo>
                <a:lnTo>
                  <a:pt x="2587962" y="1497377"/>
                </a:lnTo>
                <a:lnTo>
                  <a:pt x="2329966" y="1497377"/>
                </a:lnTo>
                <a:lnTo>
                  <a:pt x="2329966" y="1502146"/>
                </a:lnTo>
                <a:lnTo>
                  <a:pt x="2587962" y="1502146"/>
                </a:lnTo>
                <a:lnTo>
                  <a:pt x="2587962" y="1525019"/>
                </a:lnTo>
                <a:lnTo>
                  <a:pt x="2329966" y="1525019"/>
                </a:lnTo>
                <a:lnTo>
                  <a:pt x="2329966" y="1529787"/>
                </a:lnTo>
                <a:lnTo>
                  <a:pt x="2587962" y="1529787"/>
                </a:lnTo>
                <a:lnTo>
                  <a:pt x="2587962" y="1552661"/>
                </a:lnTo>
                <a:lnTo>
                  <a:pt x="2329966" y="1552661"/>
                </a:lnTo>
                <a:lnTo>
                  <a:pt x="2329966" y="1557429"/>
                </a:lnTo>
                <a:lnTo>
                  <a:pt x="2587962" y="1557429"/>
                </a:lnTo>
                <a:lnTo>
                  <a:pt x="2587962" y="1580302"/>
                </a:lnTo>
                <a:lnTo>
                  <a:pt x="2329966" y="1580302"/>
                </a:lnTo>
                <a:lnTo>
                  <a:pt x="2329966" y="1585071"/>
                </a:lnTo>
                <a:lnTo>
                  <a:pt x="2587962" y="1585071"/>
                </a:lnTo>
                <a:lnTo>
                  <a:pt x="2587962" y="1607944"/>
                </a:lnTo>
                <a:lnTo>
                  <a:pt x="2329966" y="1607944"/>
                </a:lnTo>
                <a:lnTo>
                  <a:pt x="2329966" y="1612712"/>
                </a:lnTo>
                <a:lnTo>
                  <a:pt x="2587962" y="1612712"/>
                </a:lnTo>
                <a:lnTo>
                  <a:pt x="2587962" y="1635586"/>
                </a:lnTo>
                <a:lnTo>
                  <a:pt x="2329966" y="1635586"/>
                </a:lnTo>
                <a:lnTo>
                  <a:pt x="2329966" y="1640354"/>
                </a:lnTo>
                <a:lnTo>
                  <a:pt x="2587962" y="1640354"/>
                </a:lnTo>
                <a:lnTo>
                  <a:pt x="2587962" y="1663227"/>
                </a:lnTo>
                <a:lnTo>
                  <a:pt x="2329966" y="1663227"/>
                </a:lnTo>
                <a:lnTo>
                  <a:pt x="2329966" y="1667996"/>
                </a:lnTo>
                <a:lnTo>
                  <a:pt x="2587962" y="1667996"/>
                </a:lnTo>
                <a:lnTo>
                  <a:pt x="2587962" y="1690869"/>
                </a:lnTo>
                <a:lnTo>
                  <a:pt x="2329966" y="1690869"/>
                </a:lnTo>
                <a:lnTo>
                  <a:pt x="2329966" y="1695637"/>
                </a:lnTo>
                <a:lnTo>
                  <a:pt x="2587962" y="1695637"/>
                </a:lnTo>
                <a:lnTo>
                  <a:pt x="2587962" y="1718511"/>
                </a:lnTo>
                <a:lnTo>
                  <a:pt x="2329966" y="1718511"/>
                </a:lnTo>
                <a:lnTo>
                  <a:pt x="2329966" y="1723279"/>
                </a:lnTo>
                <a:lnTo>
                  <a:pt x="2587962" y="1723279"/>
                </a:lnTo>
                <a:lnTo>
                  <a:pt x="2587962" y="1746153"/>
                </a:lnTo>
                <a:lnTo>
                  <a:pt x="2329966" y="1746153"/>
                </a:lnTo>
                <a:lnTo>
                  <a:pt x="2329966" y="1750921"/>
                </a:lnTo>
                <a:lnTo>
                  <a:pt x="2587962" y="1750921"/>
                </a:lnTo>
                <a:lnTo>
                  <a:pt x="2587962" y="1773794"/>
                </a:lnTo>
                <a:lnTo>
                  <a:pt x="2329966" y="1773794"/>
                </a:lnTo>
                <a:lnTo>
                  <a:pt x="2329966" y="1778563"/>
                </a:lnTo>
                <a:lnTo>
                  <a:pt x="2587962" y="1778563"/>
                </a:lnTo>
                <a:lnTo>
                  <a:pt x="2587962" y="1801436"/>
                </a:lnTo>
                <a:lnTo>
                  <a:pt x="2329966" y="1801436"/>
                </a:lnTo>
                <a:lnTo>
                  <a:pt x="2329966" y="1806204"/>
                </a:lnTo>
                <a:lnTo>
                  <a:pt x="2587962" y="1806204"/>
                </a:lnTo>
                <a:lnTo>
                  <a:pt x="2587962" y="1829078"/>
                </a:lnTo>
                <a:lnTo>
                  <a:pt x="2329966" y="1829078"/>
                </a:lnTo>
                <a:lnTo>
                  <a:pt x="2329966" y="1833846"/>
                </a:lnTo>
                <a:lnTo>
                  <a:pt x="2587962" y="1833846"/>
                </a:lnTo>
                <a:lnTo>
                  <a:pt x="2587962" y="1856719"/>
                </a:lnTo>
                <a:lnTo>
                  <a:pt x="2329966" y="1856719"/>
                </a:lnTo>
                <a:lnTo>
                  <a:pt x="2329966" y="1861488"/>
                </a:lnTo>
                <a:lnTo>
                  <a:pt x="2587962" y="1861488"/>
                </a:lnTo>
                <a:lnTo>
                  <a:pt x="2587962" y="1884361"/>
                </a:lnTo>
                <a:lnTo>
                  <a:pt x="2329966" y="1884361"/>
                </a:lnTo>
                <a:lnTo>
                  <a:pt x="2329966" y="1889129"/>
                </a:lnTo>
                <a:lnTo>
                  <a:pt x="2587962" y="1889129"/>
                </a:lnTo>
                <a:lnTo>
                  <a:pt x="2587962" y="1912003"/>
                </a:lnTo>
                <a:lnTo>
                  <a:pt x="2329966" y="1912003"/>
                </a:lnTo>
                <a:lnTo>
                  <a:pt x="2329966" y="1916771"/>
                </a:lnTo>
                <a:lnTo>
                  <a:pt x="2587962" y="1916771"/>
                </a:lnTo>
                <a:lnTo>
                  <a:pt x="2587962" y="1939644"/>
                </a:lnTo>
                <a:lnTo>
                  <a:pt x="2329966" y="1939644"/>
                </a:lnTo>
                <a:lnTo>
                  <a:pt x="2329966" y="1944413"/>
                </a:lnTo>
                <a:lnTo>
                  <a:pt x="2587962" y="1944413"/>
                </a:lnTo>
                <a:lnTo>
                  <a:pt x="2587962" y="1967286"/>
                </a:lnTo>
                <a:lnTo>
                  <a:pt x="2329966" y="1967286"/>
                </a:lnTo>
                <a:lnTo>
                  <a:pt x="2329966" y="1972054"/>
                </a:lnTo>
                <a:lnTo>
                  <a:pt x="2587962" y="1972054"/>
                </a:lnTo>
                <a:lnTo>
                  <a:pt x="2587962" y="1994928"/>
                </a:lnTo>
                <a:lnTo>
                  <a:pt x="2329966" y="1994928"/>
                </a:lnTo>
                <a:lnTo>
                  <a:pt x="2329966" y="1999696"/>
                </a:lnTo>
                <a:lnTo>
                  <a:pt x="2587962" y="1999696"/>
                </a:lnTo>
                <a:lnTo>
                  <a:pt x="2587962" y="2022570"/>
                </a:lnTo>
                <a:lnTo>
                  <a:pt x="2329966" y="2022570"/>
                </a:lnTo>
                <a:lnTo>
                  <a:pt x="2329966" y="2027338"/>
                </a:lnTo>
                <a:lnTo>
                  <a:pt x="2587962" y="2027338"/>
                </a:lnTo>
                <a:lnTo>
                  <a:pt x="2587962" y="2050211"/>
                </a:lnTo>
                <a:lnTo>
                  <a:pt x="2329966" y="2050211"/>
                </a:lnTo>
                <a:lnTo>
                  <a:pt x="2329966" y="2054980"/>
                </a:lnTo>
                <a:lnTo>
                  <a:pt x="2587962" y="2054980"/>
                </a:lnTo>
                <a:lnTo>
                  <a:pt x="2587962" y="2077853"/>
                </a:lnTo>
                <a:lnTo>
                  <a:pt x="2329966" y="2077853"/>
                </a:lnTo>
                <a:lnTo>
                  <a:pt x="2329966" y="2082621"/>
                </a:lnTo>
                <a:lnTo>
                  <a:pt x="2587962" y="2082621"/>
                </a:lnTo>
                <a:lnTo>
                  <a:pt x="2587962" y="2105495"/>
                </a:lnTo>
                <a:lnTo>
                  <a:pt x="2329966" y="2105495"/>
                </a:lnTo>
                <a:lnTo>
                  <a:pt x="2329966" y="2110263"/>
                </a:lnTo>
                <a:lnTo>
                  <a:pt x="2587962" y="2110263"/>
                </a:lnTo>
                <a:lnTo>
                  <a:pt x="2587962" y="2133136"/>
                </a:lnTo>
                <a:lnTo>
                  <a:pt x="2329966" y="2133136"/>
                </a:lnTo>
                <a:lnTo>
                  <a:pt x="2329966" y="2137905"/>
                </a:lnTo>
                <a:lnTo>
                  <a:pt x="2587962" y="2137905"/>
                </a:lnTo>
                <a:lnTo>
                  <a:pt x="2587962" y="2160778"/>
                </a:lnTo>
                <a:lnTo>
                  <a:pt x="2329966" y="2160778"/>
                </a:lnTo>
                <a:lnTo>
                  <a:pt x="2329966" y="2165546"/>
                </a:lnTo>
                <a:lnTo>
                  <a:pt x="2587962" y="2165546"/>
                </a:lnTo>
                <a:lnTo>
                  <a:pt x="2587962" y="2188420"/>
                </a:lnTo>
                <a:lnTo>
                  <a:pt x="2329966" y="2188420"/>
                </a:lnTo>
                <a:lnTo>
                  <a:pt x="2329966" y="2193188"/>
                </a:lnTo>
                <a:lnTo>
                  <a:pt x="2587962" y="2193188"/>
                </a:lnTo>
                <a:lnTo>
                  <a:pt x="2587962" y="2216829"/>
                </a:lnTo>
                <a:lnTo>
                  <a:pt x="2329966" y="2216829"/>
                </a:lnTo>
                <a:lnTo>
                  <a:pt x="2329966" y="2220830"/>
                </a:lnTo>
                <a:lnTo>
                  <a:pt x="2616454" y="2220830"/>
                </a:lnTo>
                <a:lnTo>
                  <a:pt x="2616454" y="2193188"/>
                </a:lnTo>
                <a:lnTo>
                  <a:pt x="2587962" y="2193188"/>
                </a:lnTo>
                <a:lnTo>
                  <a:pt x="2587962" y="2188420"/>
                </a:lnTo>
                <a:lnTo>
                  <a:pt x="2616454" y="2188420"/>
                </a:lnTo>
                <a:lnTo>
                  <a:pt x="2616454" y="2165546"/>
                </a:lnTo>
                <a:lnTo>
                  <a:pt x="2587962" y="2165546"/>
                </a:lnTo>
                <a:lnTo>
                  <a:pt x="2587962" y="2160778"/>
                </a:lnTo>
                <a:lnTo>
                  <a:pt x="2616454" y="2160778"/>
                </a:lnTo>
                <a:lnTo>
                  <a:pt x="2616454" y="2137905"/>
                </a:lnTo>
                <a:lnTo>
                  <a:pt x="2587962" y="2137905"/>
                </a:lnTo>
                <a:lnTo>
                  <a:pt x="2587962" y="2133136"/>
                </a:lnTo>
                <a:lnTo>
                  <a:pt x="2616454" y="2133136"/>
                </a:lnTo>
                <a:lnTo>
                  <a:pt x="2616454" y="2110263"/>
                </a:lnTo>
                <a:lnTo>
                  <a:pt x="2587962" y="2110263"/>
                </a:lnTo>
                <a:lnTo>
                  <a:pt x="2587962" y="2105495"/>
                </a:lnTo>
                <a:lnTo>
                  <a:pt x="2616454" y="2105495"/>
                </a:lnTo>
                <a:lnTo>
                  <a:pt x="2616454" y="2082621"/>
                </a:lnTo>
                <a:lnTo>
                  <a:pt x="2587962" y="2082621"/>
                </a:lnTo>
                <a:lnTo>
                  <a:pt x="2587962" y="2077853"/>
                </a:lnTo>
                <a:lnTo>
                  <a:pt x="2616454" y="2077853"/>
                </a:lnTo>
                <a:lnTo>
                  <a:pt x="2616454" y="2054980"/>
                </a:lnTo>
                <a:lnTo>
                  <a:pt x="2587962" y="2054980"/>
                </a:lnTo>
                <a:lnTo>
                  <a:pt x="2587962" y="2050211"/>
                </a:lnTo>
                <a:lnTo>
                  <a:pt x="2616454" y="2050211"/>
                </a:lnTo>
                <a:lnTo>
                  <a:pt x="2616454" y="2027338"/>
                </a:lnTo>
                <a:lnTo>
                  <a:pt x="2587962" y="2027338"/>
                </a:lnTo>
                <a:lnTo>
                  <a:pt x="2587962" y="2022570"/>
                </a:lnTo>
                <a:lnTo>
                  <a:pt x="2616454" y="2022570"/>
                </a:lnTo>
                <a:lnTo>
                  <a:pt x="2616454" y="1999696"/>
                </a:lnTo>
                <a:lnTo>
                  <a:pt x="2587962" y="1999696"/>
                </a:lnTo>
                <a:lnTo>
                  <a:pt x="2587962" y="1994928"/>
                </a:lnTo>
                <a:lnTo>
                  <a:pt x="2616454" y="1994928"/>
                </a:lnTo>
                <a:lnTo>
                  <a:pt x="2616454" y="1972054"/>
                </a:lnTo>
                <a:lnTo>
                  <a:pt x="2587962" y="1972054"/>
                </a:lnTo>
                <a:lnTo>
                  <a:pt x="2587962" y="1967286"/>
                </a:lnTo>
                <a:lnTo>
                  <a:pt x="2616454" y="1967286"/>
                </a:lnTo>
                <a:lnTo>
                  <a:pt x="2616454" y="1944413"/>
                </a:lnTo>
                <a:lnTo>
                  <a:pt x="2587962" y="1944413"/>
                </a:lnTo>
                <a:lnTo>
                  <a:pt x="2587962" y="1939644"/>
                </a:lnTo>
                <a:lnTo>
                  <a:pt x="2616454" y="1939644"/>
                </a:lnTo>
                <a:lnTo>
                  <a:pt x="2616454" y="1916771"/>
                </a:lnTo>
                <a:lnTo>
                  <a:pt x="2587962" y="1916771"/>
                </a:lnTo>
                <a:lnTo>
                  <a:pt x="2587962" y="1912003"/>
                </a:lnTo>
                <a:lnTo>
                  <a:pt x="2616454" y="1912003"/>
                </a:lnTo>
                <a:lnTo>
                  <a:pt x="2616454" y="1889129"/>
                </a:lnTo>
                <a:lnTo>
                  <a:pt x="2587962" y="1889129"/>
                </a:lnTo>
                <a:lnTo>
                  <a:pt x="2587962" y="1884361"/>
                </a:lnTo>
                <a:lnTo>
                  <a:pt x="2616454" y="1884361"/>
                </a:lnTo>
                <a:lnTo>
                  <a:pt x="2616454" y="1861488"/>
                </a:lnTo>
                <a:lnTo>
                  <a:pt x="2587962" y="1861488"/>
                </a:lnTo>
                <a:lnTo>
                  <a:pt x="2587962" y="1856719"/>
                </a:lnTo>
                <a:lnTo>
                  <a:pt x="2616454" y="1856719"/>
                </a:lnTo>
                <a:lnTo>
                  <a:pt x="2616454" y="1833846"/>
                </a:lnTo>
                <a:lnTo>
                  <a:pt x="2587962" y="1833846"/>
                </a:lnTo>
                <a:lnTo>
                  <a:pt x="2587962" y="1829078"/>
                </a:lnTo>
                <a:lnTo>
                  <a:pt x="2616454" y="1829078"/>
                </a:lnTo>
                <a:lnTo>
                  <a:pt x="2616454" y="1806204"/>
                </a:lnTo>
                <a:lnTo>
                  <a:pt x="2587962" y="1806204"/>
                </a:lnTo>
                <a:lnTo>
                  <a:pt x="2587962" y="1801436"/>
                </a:lnTo>
                <a:lnTo>
                  <a:pt x="2616454" y="1801436"/>
                </a:lnTo>
                <a:lnTo>
                  <a:pt x="2616454" y="1778563"/>
                </a:lnTo>
                <a:lnTo>
                  <a:pt x="2587962" y="1778563"/>
                </a:lnTo>
                <a:lnTo>
                  <a:pt x="2587962" y="1773794"/>
                </a:lnTo>
                <a:lnTo>
                  <a:pt x="2616454" y="1773794"/>
                </a:lnTo>
                <a:lnTo>
                  <a:pt x="2616454" y="1750921"/>
                </a:lnTo>
                <a:lnTo>
                  <a:pt x="2587962" y="1750921"/>
                </a:lnTo>
                <a:lnTo>
                  <a:pt x="2587962" y="1746153"/>
                </a:lnTo>
                <a:lnTo>
                  <a:pt x="2616454" y="1746153"/>
                </a:lnTo>
                <a:lnTo>
                  <a:pt x="2616454" y="1723279"/>
                </a:lnTo>
                <a:lnTo>
                  <a:pt x="2587962" y="1723279"/>
                </a:lnTo>
                <a:lnTo>
                  <a:pt x="2587962" y="1718511"/>
                </a:lnTo>
                <a:lnTo>
                  <a:pt x="2616454" y="1718511"/>
                </a:lnTo>
                <a:lnTo>
                  <a:pt x="2616454" y="1695637"/>
                </a:lnTo>
                <a:lnTo>
                  <a:pt x="2587962" y="1695637"/>
                </a:lnTo>
                <a:lnTo>
                  <a:pt x="2587962" y="1690869"/>
                </a:lnTo>
                <a:lnTo>
                  <a:pt x="2616454" y="1690869"/>
                </a:lnTo>
                <a:lnTo>
                  <a:pt x="2616454" y="1667996"/>
                </a:lnTo>
                <a:lnTo>
                  <a:pt x="2587962" y="1667996"/>
                </a:lnTo>
                <a:lnTo>
                  <a:pt x="2587962" y="1663227"/>
                </a:lnTo>
                <a:lnTo>
                  <a:pt x="2616454" y="1663227"/>
                </a:lnTo>
                <a:lnTo>
                  <a:pt x="2616454" y="1640354"/>
                </a:lnTo>
                <a:lnTo>
                  <a:pt x="2587962" y="1640354"/>
                </a:lnTo>
                <a:lnTo>
                  <a:pt x="2587962" y="1635586"/>
                </a:lnTo>
                <a:lnTo>
                  <a:pt x="2616454" y="1635586"/>
                </a:lnTo>
                <a:lnTo>
                  <a:pt x="2616454" y="1612712"/>
                </a:lnTo>
                <a:lnTo>
                  <a:pt x="2587962" y="1612712"/>
                </a:lnTo>
                <a:lnTo>
                  <a:pt x="2587962" y="1607944"/>
                </a:lnTo>
                <a:lnTo>
                  <a:pt x="2616454" y="1607944"/>
                </a:lnTo>
                <a:lnTo>
                  <a:pt x="2616454" y="1585071"/>
                </a:lnTo>
                <a:lnTo>
                  <a:pt x="2587962" y="1585071"/>
                </a:lnTo>
                <a:lnTo>
                  <a:pt x="2587962" y="1580302"/>
                </a:lnTo>
                <a:lnTo>
                  <a:pt x="2616454" y="1580302"/>
                </a:lnTo>
                <a:lnTo>
                  <a:pt x="2616454" y="1557429"/>
                </a:lnTo>
                <a:lnTo>
                  <a:pt x="2587962" y="1557429"/>
                </a:lnTo>
                <a:lnTo>
                  <a:pt x="2587962" y="1552661"/>
                </a:lnTo>
                <a:lnTo>
                  <a:pt x="2616454" y="1552661"/>
                </a:lnTo>
                <a:lnTo>
                  <a:pt x="2616454" y="1529787"/>
                </a:lnTo>
                <a:lnTo>
                  <a:pt x="2587962" y="1529787"/>
                </a:lnTo>
                <a:lnTo>
                  <a:pt x="2587962" y="1525019"/>
                </a:lnTo>
                <a:lnTo>
                  <a:pt x="2616454" y="1525019"/>
                </a:lnTo>
                <a:lnTo>
                  <a:pt x="2616454" y="1502146"/>
                </a:lnTo>
                <a:lnTo>
                  <a:pt x="2587962" y="1502146"/>
                </a:lnTo>
                <a:lnTo>
                  <a:pt x="2587962" y="1497377"/>
                </a:lnTo>
                <a:lnTo>
                  <a:pt x="2616454" y="1497377"/>
                </a:lnTo>
                <a:lnTo>
                  <a:pt x="2616454" y="1474504"/>
                </a:lnTo>
                <a:lnTo>
                  <a:pt x="2587962" y="1474504"/>
                </a:lnTo>
                <a:lnTo>
                  <a:pt x="2587962" y="1469736"/>
                </a:lnTo>
                <a:lnTo>
                  <a:pt x="2616454" y="1469736"/>
                </a:lnTo>
                <a:lnTo>
                  <a:pt x="2616454" y="1446862"/>
                </a:lnTo>
                <a:lnTo>
                  <a:pt x="2587962" y="1446862"/>
                </a:lnTo>
                <a:lnTo>
                  <a:pt x="2587962" y="1442094"/>
                </a:lnTo>
                <a:lnTo>
                  <a:pt x="2616454" y="1442094"/>
                </a:lnTo>
                <a:lnTo>
                  <a:pt x="2616454" y="1419220"/>
                </a:lnTo>
                <a:lnTo>
                  <a:pt x="2587962" y="1419220"/>
                </a:lnTo>
                <a:lnTo>
                  <a:pt x="2587962" y="1414452"/>
                </a:lnTo>
                <a:lnTo>
                  <a:pt x="2616454" y="1414452"/>
                </a:lnTo>
                <a:lnTo>
                  <a:pt x="2616454" y="1391579"/>
                </a:lnTo>
                <a:lnTo>
                  <a:pt x="2587962" y="1391579"/>
                </a:lnTo>
                <a:lnTo>
                  <a:pt x="2587962" y="1386811"/>
                </a:lnTo>
                <a:lnTo>
                  <a:pt x="2616454" y="1386811"/>
                </a:lnTo>
                <a:lnTo>
                  <a:pt x="2616454" y="1363937"/>
                </a:lnTo>
                <a:lnTo>
                  <a:pt x="2587962" y="1363937"/>
                </a:lnTo>
                <a:lnTo>
                  <a:pt x="2587962" y="1359169"/>
                </a:lnTo>
                <a:lnTo>
                  <a:pt x="2616454" y="1359169"/>
                </a:lnTo>
                <a:lnTo>
                  <a:pt x="2616454" y="1336295"/>
                </a:lnTo>
                <a:lnTo>
                  <a:pt x="2587962" y="1336295"/>
                </a:lnTo>
                <a:lnTo>
                  <a:pt x="2587962" y="1331527"/>
                </a:lnTo>
                <a:lnTo>
                  <a:pt x="2616454" y="1331527"/>
                </a:lnTo>
                <a:lnTo>
                  <a:pt x="2616454" y="1308654"/>
                </a:lnTo>
                <a:lnTo>
                  <a:pt x="2587962" y="1308654"/>
                </a:lnTo>
                <a:lnTo>
                  <a:pt x="2587962" y="1303885"/>
                </a:lnTo>
                <a:lnTo>
                  <a:pt x="2616454" y="1303885"/>
                </a:lnTo>
                <a:lnTo>
                  <a:pt x="2616454" y="1281012"/>
                </a:lnTo>
                <a:lnTo>
                  <a:pt x="2587962" y="1281012"/>
                </a:lnTo>
                <a:lnTo>
                  <a:pt x="2587962" y="1276244"/>
                </a:lnTo>
                <a:lnTo>
                  <a:pt x="2616454" y="1276244"/>
                </a:lnTo>
                <a:lnTo>
                  <a:pt x="2616454" y="1248602"/>
                </a:lnTo>
                <a:close/>
                <a:moveTo>
                  <a:pt x="2289187" y="1248602"/>
                </a:moveTo>
                <a:lnTo>
                  <a:pt x="2289187" y="1276244"/>
                </a:lnTo>
                <a:lnTo>
                  <a:pt x="2301506" y="1276244"/>
                </a:lnTo>
                <a:lnTo>
                  <a:pt x="2301506" y="1281012"/>
                </a:lnTo>
                <a:lnTo>
                  <a:pt x="2289187" y="1281012"/>
                </a:lnTo>
                <a:lnTo>
                  <a:pt x="2289187" y="1303885"/>
                </a:lnTo>
                <a:lnTo>
                  <a:pt x="2301506" y="1303885"/>
                </a:lnTo>
                <a:lnTo>
                  <a:pt x="2301506" y="1308654"/>
                </a:lnTo>
                <a:lnTo>
                  <a:pt x="2289187" y="1308654"/>
                </a:lnTo>
                <a:lnTo>
                  <a:pt x="2289187" y="1331527"/>
                </a:lnTo>
                <a:lnTo>
                  <a:pt x="2301506" y="1331527"/>
                </a:lnTo>
                <a:lnTo>
                  <a:pt x="2301506" y="1336295"/>
                </a:lnTo>
                <a:lnTo>
                  <a:pt x="2289187" y="1336295"/>
                </a:lnTo>
                <a:lnTo>
                  <a:pt x="2289187" y="1359169"/>
                </a:lnTo>
                <a:lnTo>
                  <a:pt x="2301506" y="1359169"/>
                </a:lnTo>
                <a:lnTo>
                  <a:pt x="2301506" y="1363937"/>
                </a:lnTo>
                <a:lnTo>
                  <a:pt x="2289187" y="1363937"/>
                </a:lnTo>
                <a:lnTo>
                  <a:pt x="2289187" y="1386811"/>
                </a:lnTo>
                <a:lnTo>
                  <a:pt x="2301506" y="1386811"/>
                </a:lnTo>
                <a:lnTo>
                  <a:pt x="2301506" y="1391579"/>
                </a:lnTo>
                <a:lnTo>
                  <a:pt x="2289187" y="1391579"/>
                </a:lnTo>
                <a:lnTo>
                  <a:pt x="2289187" y="1414452"/>
                </a:lnTo>
                <a:lnTo>
                  <a:pt x="2301506" y="1414452"/>
                </a:lnTo>
                <a:lnTo>
                  <a:pt x="2301506" y="1419220"/>
                </a:lnTo>
                <a:lnTo>
                  <a:pt x="2289187" y="1419220"/>
                </a:lnTo>
                <a:lnTo>
                  <a:pt x="2289187" y="1442094"/>
                </a:lnTo>
                <a:lnTo>
                  <a:pt x="2301506" y="1442094"/>
                </a:lnTo>
                <a:lnTo>
                  <a:pt x="2301506" y="1446862"/>
                </a:lnTo>
                <a:lnTo>
                  <a:pt x="2289187" y="1446862"/>
                </a:lnTo>
                <a:lnTo>
                  <a:pt x="2289187" y="1469736"/>
                </a:lnTo>
                <a:lnTo>
                  <a:pt x="2301506" y="1469736"/>
                </a:lnTo>
                <a:lnTo>
                  <a:pt x="2301506" y="1474504"/>
                </a:lnTo>
                <a:lnTo>
                  <a:pt x="2289187" y="1474504"/>
                </a:lnTo>
                <a:lnTo>
                  <a:pt x="2289187" y="1497377"/>
                </a:lnTo>
                <a:lnTo>
                  <a:pt x="2301506" y="1497377"/>
                </a:lnTo>
                <a:lnTo>
                  <a:pt x="2301506" y="1502146"/>
                </a:lnTo>
                <a:lnTo>
                  <a:pt x="2289187" y="1502146"/>
                </a:lnTo>
                <a:lnTo>
                  <a:pt x="2289187" y="1525019"/>
                </a:lnTo>
                <a:lnTo>
                  <a:pt x="2301506" y="1525019"/>
                </a:lnTo>
                <a:lnTo>
                  <a:pt x="2301506" y="1529787"/>
                </a:lnTo>
                <a:lnTo>
                  <a:pt x="2289187" y="1529787"/>
                </a:lnTo>
                <a:lnTo>
                  <a:pt x="2289187" y="1552661"/>
                </a:lnTo>
                <a:lnTo>
                  <a:pt x="2301506" y="1552661"/>
                </a:lnTo>
                <a:lnTo>
                  <a:pt x="2301506" y="1557429"/>
                </a:lnTo>
                <a:lnTo>
                  <a:pt x="2289187" y="1557429"/>
                </a:lnTo>
                <a:lnTo>
                  <a:pt x="2289187" y="1580302"/>
                </a:lnTo>
                <a:lnTo>
                  <a:pt x="2301506" y="1580302"/>
                </a:lnTo>
                <a:lnTo>
                  <a:pt x="2301506" y="1585071"/>
                </a:lnTo>
                <a:lnTo>
                  <a:pt x="2289187" y="1585071"/>
                </a:lnTo>
                <a:lnTo>
                  <a:pt x="2289187" y="1607944"/>
                </a:lnTo>
                <a:lnTo>
                  <a:pt x="2301506" y="1607944"/>
                </a:lnTo>
                <a:lnTo>
                  <a:pt x="2301506" y="1612712"/>
                </a:lnTo>
                <a:lnTo>
                  <a:pt x="2289187" y="1612712"/>
                </a:lnTo>
                <a:lnTo>
                  <a:pt x="2289187" y="1635586"/>
                </a:lnTo>
                <a:lnTo>
                  <a:pt x="2301506" y="1635586"/>
                </a:lnTo>
                <a:lnTo>
                  <a:pt x="2301506" y="1640354"/>
                </a:lnTo>
                <a:lnTo>
                  <a:pt x="2289187" y="1640354"/>
                </a:lnTo>
                <a:lnTo>
                  <a:pt x="2289187" y="1663227"/>
                </a:lnTo>
                <a:lnTo>
                  <a:pt x="2301506" y="1663227"/>
                </a:lnTo>
                <a:lnTo>
                  <a:pt x="2301506" y="1667996"/>
                </a:lnTo>
                <a:lnTo>
                  <a:pt x="2289187" y="1667996"/>
                </a:lnTo>
                <a:lnTo>
                  <a:pt x="2289187" y="1690869"/>
                </a:lnTo>
                <a:lnTo>
                  <a:pt x="2301506" y="1690869"/>
                </a:lnTo>
                <a:lnTo>
                  <a:pt x="2301506" y="1695637"/>
                </a:lnTo>
                <a:lnTo>
                  <a:pt x="2289187" y="1695637"/>
                </a:lnTo>
                <a:lnTo>
                  <a:pt x="2289187" y="1718511"/>
                </a:lnTo>
                <a:lnTo>
                  <a:pt x="2301506" y="1718511"/>
                </a:lnTo>
                <a:lnTo>
                  <a:pt x="2301506" y="1723279"/>
                </a:lnTo>
                <a:lnTo>
                  <a:pt x="2289187" y="1723279"/>
                </a:lnTo>
                <a:lnTo>
                  <a:pt x="2289187" y="1746153"/>
                </a:lnTo>
                <a:lnTo>
                  <a:pt x="2301506" y="1746153"/>
                </a:lnTo>
                <a:lnTo>
                  <a:pt x="2301506" y="1750921"/>
                </a:lnTo>
                <a:lnTo>
                  <a:pt x="2289187" y="1750921"/>
                </a:lnTo>
                <a:lnTo>
                  <a:pt x="2289187" y="1773794"/>
                </a:lnTo>
                <a:lnTo>
                  <a:pt x="2301506" y="1773794"/>
                </a:lnTo>
                <a:lnTo>
                  <a:pt x="2301506" y="1778563"/>
                </a:lnTo>
                <a:lnTo>
                  <a:pt x="2289187" y="1778563"/>
                </a:lnTo>
                <a:lnTo>
                  <a:pt x="2289187" y="1801436"/>
                </a:lnTo>
                <a:lnTo>
                  <a:pt x="2301506" y="1801436"/>
                </a:lnTo>
                <a:lnTo>
                  <a:pt x="2301506" y="1806204"/>
                </a:lnTo>
                <a:lnTo>
                  <a:pt x="2289187" y="1806204"/>
                </a:lnTo>
                <a:lnTo>
                  <a:pt x="2289187" y="1829078"/>
                </a:lnTo>
                <a:lnTo>
                  <a:pt x="2301506" y="1829078"/>
                </a:lnTo>
                <a:lnTo>
                  <a:pt x="2301506" y="1833846"/>
                </a:lnTo>
                <a:lnTo>
                  <a:pt x="2289187" y="1833846"/>
                </a:lnTo>
                <a:lnTo>
                  <a:pt x="2289187" y="1856719"/>
                </a:lnTo>
                <a:lnTo>
                  <a:pt x="2301506" y="1856719"/>
                </a:lnTo>
                <a:lnTo>
                  <a:pt x="2301506" y="1861488"/>
                </a:lnTo>
                <a:lnTo>
                  <a:pt x="2289187" y="1861488"/>
                </a:lnTo>
                <a:lnTo>
                  <a:pt x="2289187" y="1884361"/>
                </a:lnTo>
                <a:lnTo>
                  <a:pt x="2301506" y="1884361"/>
                </a:lnTo>
                <a:lnTo>
                  <a:pt x="2301506" y="1889129"/>
                </a:lnTo>
                <a:lnTo>
                  <a:pt x="2289187" y="1889129"/>
                </a:lnTo>
                <a:lnTo>
                  <a:pt x="2289187" y="1912003"/>
                </a:lnTo>
                <a:lnTo>
                  <a:pt x="2301506" y="1912003"/>
                </a:lnTo>
                <a:lnTo>
                  <a:pt x="2301506" y="1916771"/>
                </a:lnTo>
                <a:lnTo>
                  <a:pt x="2289187" y="1916771"/>
                </a:lnTo>
                <a:lnTo>
                  <a:pt x="2289187" y="1939644"/>
                </a:lnTo>
                <a:lnTo>
                  <a:pt x="2301506" y="1939644"/>
                </a:lnTo>
                <a:lnTo>
                  <a:pt x="2301506" y="1944413"/>
                </a:lnTo>
                <a:lnTo>
                  <a:pt x="2289187" y="1944413"/>
                </a:lnTo>
                <a:lnTo>
                  <a:pt x="2289187" y="1967286"/>
                </a:lnTo>
                <a:lnTo>
                  <a:pt x="2301506" y="1967286"/>
                </a:lnTo>
                <a:lnTo>
                  <a:pt x="2301506" y="1972054"/>
                </a:lnTo>
                <a:lnTo>
                  <a:pt x="2289187" y="1972054"/>
                </a:lnTo>
                <a:lnTo>
                  <a:pt x="2289187" y="1994928"/>
                </a:lnTo>
                <a:lnTo>
                  <a:pt x="2301506" y="1994928"/>
                </a:lnTo>
                <a:lnTo>
                  <a:pt x="2301506" y="1999696"/>
                </a:lnTo>
                <a:lnTo>
                  <a:pt x="2289187" y="1999696"/>
                </a:lnTo>
                <a:lnTo>
                  <a:pt x="2289187" y="2022570"/>
                </a:lnTo>
                <a:lnTo>
                  <a:pt x="2301506" y="2022570"/>
                </a:lnTo>
                <a:lnTo>
                  <a:pt x="2301506" y="2027338"/>
                </a:lnTo>
                <a:lnTo>
                  <a:pt x="2289187" y="2027338"/>
                </a:lnTo>
                <a:lnTo>
                  <a:pt x="2289187" y="2050211"/>
                </a:lnTo>
                <a:lnTo>
                  <a:pt x="2301506" y="2050211"/>
                </a:lnTo>
                <a:lnTo>
                  <a:pt x="2301506" y="2054980"/>
                </a:lnTo>
                <a:lnTo>
                  <a:pt x="2289187" y="2054980"/>
                </a:lnTo>
                <a:lnTo>
                  <a:pt x="2289187" y="2077853"/>
                </a:lnTo>
                <a:lnTo>
                  <a:pt x="2301506" y="2077853"/>
                </a:lnTo>
                <a:lnTo>
                  <a:pt x="2301506" y="2082621"/>
                </a:lnTo>
                <a:lnTo>
                  <a:pt x="2289187" y="2082621"/>
                </a:lnTo>
                <a:lnTo>
                  <a:pt x="2289187" y="2105495"/>
                </a:lnTo>
                <a:lnTo>
                  <a:pt x="2301506" y="2105495"/>
                </a:lnTo>
                <a:lnTo>
                  <a:pt x="2301506" y="2110263"/>
                </a:lnTo>
                <a:lnTo>
                  <a:pt x="2289187" y="2110263"/>
                </a:lnTo>
                <a:lnTo>
                  <a:pt x="2289187" y="2133136"/>
                </a:lnTo>
                <a:lnTo>
                  <a:pt x="2301506" y="2133136"/>
                </a:lnTo>
                <a:lnTo>
                  <a:pt x="2301506" y="2137905"/>
                </a:lnTo>
                <a:lnTo>
                  <a:pt x="2289187" y="2137905"/>
                </a:lnTo>
                <a:lnTo>
                  <a:pt x="2289187" y="2160778"/>
                </a:lnTo>
                <a:lnTo>
                  <a:pt x="2301506" y="2160778"/>
                </a:lnTo>
                <a:lnTo>
                  <a:pt x="2301506" y="2165546"/>
                </a:lnTo>
                <a:lnTo>
                  <a:pt x="2289187" y="2165546"/>
                </a:lnTo>
                <a:lnTo>
                  <a:pt x="2289187" y="2188420"/>
                </a:lnTo>
                <a:lnTo>
                  <a:pt x="2301506" y="2188420"/>
                </a:lnTo>
                <a:lnTo>
                  <a:pt x="2301506" y="2193188"/>
                </a:lnTo>
                <a:lnTo>
                  <a:pt x="2289187" y="2193188"/>
                </a:lnTo>
                <a:lnTo>
                  <a:pt x="2289187" y="2220830"/>
                </a:lnTo>
                <a:lnTo>
                  <a:pt x="2312760" y="2220830"/>
                </a:lnTo>
                <a:lnTo>
                  <a:pt x="2312760" y="2216829"/>
                </a:lnTo>
                <a:lnTo>
                  <a:pt x="2301506" y="2216829"/>
                </a:lnTo>
                <a:lnTo>
                  <a:pt x="2301506" y="2193188"/>
                </a:lnTo>
                <a:lnTo>
                  <a:pt x="2312760" y="2193188"/>
                </a:lnTo>
                <a:lnTo>
                  <a:pt x="2312760" y="2188420"/>
                </a:lnTo>
                <a:lnTo>
                  <a:pt x="2301506" y="2188420"/>
                </a:lnTo>
                <a:lnTo>
                  <a:pt x="2301506" y="2165546"/>
                </a:lnTo>
                <a:lnTo>
                  <a:pt x="2312760" y="2165546"/>
                </a:lnTo>
                <a:lnTo>
                  <a:pt x="2312760" y="2160778"/>
                </a:lnTo>
                <a:lnTo>
                  <a:pt x="2301506" y="2160778"/>
                </a:lnTo>
                <a:lnTo>
                  <a:pt x="2301506" y="2137905"/>
                </a:lnTo>
                <a:lnTo>
                  <a:pt x="2312760" y="2137905"/>
                </a:lnTo>
                <a:lnTo>
                  <a:pt x="2312760" y="2133136"/>
                </a:lnTo>
                <a:lnTo>
                  <a:pt x="2301506" y="2133136"/>
                </a:lnTo>
                <a:lnTo>
                  <a:pt x="2301506" y="2110263"/>
                </a:lnTo>
                <a:lnTo>
                  <a:pt x="2312760" y="2110263"/>
                </a:lnTo>
                <a:lnTo>
                  <a:pt x="2312760" y="2105495"/>
                </a:lnTo>
                <a:lnTo>
                  <a:pt x="2301506" y="2105495"/>
                </a:lnTo>
                <a:lnTo>
                  <a:pt x="2301506" y="2082621"/>
                </a:lnTo>
                <a:lnTo>
                  <a:pt x="2312760" y="2082621"/>
                </a:lnTo>
                <a:lnTo>
                  <a:pt x="2312760" y="2077853"/>
                </a:lnTo>
                <a:lnTo>
                  <a:pt x="2301506" y="2077853"/>
                </a:lnTo>
                <a:lnTo>
                  <a:pt x="2301506" y="2054980"/>
                </a:lnTo>
                <a:lnTo>
                  <a:pt x="2312760" y="2054980"/>
                </a:lnTo>
                <a:lnTo>
                  <a:pt x="2312760" y="2050211"/>
                </a:lnTo>
                <a:lnTo>
                  <a:pt x="2301506" y="2050211"/>
                </a:lnTo>
                <a:lnTo>
                  <a:pt x="2301506" y="2027338"/>
                </a:lnTo>
                <a:lnTo>
                  <a:pt x="2312760" y="2027338"/>
                </a:lnTo>
                <a:lnTo>
                  <a:pt x="2312760" y="2022570"/>
                </a:lnTo>
                <a:lnTo>
                  <a:pt x="2301506" y="2022570"/>
                </a:lnTo>
                <a:lnTo>
                  <a:pt x="2301506" y="1999696"/>
                </a:lnTo>
                <a:lnTo>
                  <a:pt x="2312760" y="1999696"/>
                </a:lnTo>
                <a:lnTo>
                  <a:pt x="2312760" y="1994928"/>
                </a:lnTo>
                <a:lnTo>
                  <a:pt x="2301506" y="1994928"/>
                </a:lnTo>
                <a:lnTo>
                  <a:pt x="2301506" y="1972054"/>
                </a:lnTo>
                <a:lnTo>
                  <a:pt x="2312760" y="1972054"/>
                </a:lnTo>
                <a:lnTo>
                  <a:pt x="2312760" y="1967286"/>
                </a:lnTo>
                <a:lnTo>
                  <a:pt x="2301506" y="1967286"/>
                </a:lnTo>
                <a:lnTo>
                  <a:pt x="2301506" y="1944413"/>
                </a:lnTo>
                <a:lnTo>
                  <a:pt x="2312760" y="1944413"/>
                </a:lnTo>
                <a:lnTo>
                  <a:pt x="2312760" y="1939644"/>
                </a:lnTo>
                <a:lnTo>
                  <a:pt x="2301506" y="1939644"/>
                </a:lnTo>
                <a:lnTo>
                  <a:pt x="2301506" y="1916771"/>
                </a:lnTo>
                <a:lnTo>
                  <a:pt x="2312760" y="1916771"/>
                </a:lnTo>
                <a:lnTo>
                  <a:pt x="2312760" y="1912003"/>
                </a:lnTo>
                <a:lnTo>
                  <a:pt x="2301506" y="1912003"/>
                </a:lnTo>
                <a:lnTo>
                  <a:pt x="2301506" y="1889129"/>
                </a:lnTo>
                <a:lnTo>
                  <a:pt x="2312760" y="1889129"/>
                </a:lnTo>
                <a:lnTo>
                  <a:pt x="2312760" y="1884361"/>
                </a:lnTo>
                <a:lnTo>
                  <a:pt x="2301506" y="1884361"/>
                </a:lnTo>
                <a:lnTo>
                  <a:pt x="2301506" y="1861488"/>
                </a:lnTo>
                <a:lnTo>
                  <a:pt x="2312760" y="1861488"/>
                </a:lnTo>
                <a:lnTo>
                  <a:pt x="2312760" y="1856719"/>
                </a:lnTo>
                <a:lnTo>
                  <a:pt x="2301506" y="1856719"/>
                </a:lnTo>
                <a:lnTo>
                  <a:pt x="2301506" y="1833846"/>
                </a:lnTo>
                <a:lnTo>
                  <a:pt x="2312760" y="1833846"/>
                </a:lnTo>
                <a:lnTo>
                  <a:pt x="2312760" y="1829078"/>
                </a:lnTo>
                <a:lnTo>
                  <a:pt x="2301506" y="1829078"/>
                </a:lnTo>
                <a:lnTo>
                  <a:pt x="2301506" y="1806204"/>
                </a:lnTo>
                <a:lnTo>
                  <a:pt x="2312760" y="1806204"/>
                </a:lnTo>
                <a:lnTo>
                  <a:pt x="2312760" y="1801436"/>
                </a:lnTo>
                <a:lnTo>
                  <a:pt x="2301506" y="1801436"/>
                </a:lnTo>
                <a:lnTo>
                  <a:pt x="2301506" y="1778563"/>
                </a:lnTo>
                <a:lnTo>
                  <a:pt x="2312760" y="1778563"/>
                </a:lnTo>
                <a:lnTo>
                  <a:pt x="2312760" y="1773794"/>
                </a:lnTo>
                <a:lnTo>
                  <a:pt x="2301506" y="1773794"/>
                </a:lnTo>
                <a:lnTo>
                  <a:pt x="2301506" y="1750921"/>
                </a:lnTo>
                <a:lnTo>
                  <a:pt x="2312760" y="1750921"/>
                </a:lnTo>
                <a:lnTo>
                  <a:pt x="2312760" y="1746153"/>
                </a:lnTo>
                <a:lnTo>
                  <a:pt x="2301506" y="1746153"/>
                </a:lnTo>
                <a:lnTo>
                  <a:pt x="2301506" y="1723279"/>
                </a:lnTo>
                <a:lnTo>
                  <a:pt x="2312760" y="1723279"/>
                </a:lnTo>
                <a:lnTo>
                  <a:pt x="2312760" y="1718511"/>
                </a:lnTo>
                <a:lnTo>
                  <a:pt x="2301506" y="1718511"/>
                </a:lnTo>
                <a:lnTo>
                  <a:pt x="2301506" y="1695637"/>
                </a:lnTo>
                <a:lnTo>
                  <a:pt x="2312760" y="1695637"/>
                </a:lnTo>
                <a:lnTo>
                  <a:pt x="2312760" y="1690869"/>
                </a:lnTo>
                <a:lnTo>
                  <a:pt x="2301506" y="1690869"/>
                </a:lnTo>
                <a:lnTo>
                  <a:pt x="2301506" y="1667996"/>
                </a:lnTo>
                <a:lnTo>
                  <a:pt x="2312760" y="1667996"/>
                </a:lnTo>
                <a:lnTo>
                  <a:pt x="2312760" y="1663227"/>
                </a:lnTo>
                <a:lnTo>
                  <a:pt x="2301506" y="1663227"/>
                </a:lnTo>
                <a:lnTo>
                  <a:pt x="2301506" y="1640354"/>
                </a:lnTo>
                <a:lnTo>
                  <a:pt x="2312760" y="1640354"/>
                </a:lnTo>
                <a:lnTo>
                  <a:pt x="2312760" y="1635586"/>
                </a:lnTo>
                <a:lnTo>
                  <a:pt x="2301506" y="1635586"/>
                </a:lnTo>
                <a:lnTo>
                  <a:pt x="2301506" y="1612712"/>
                </a:lnTo>
                <a:lnTo>
                  <a:pt x="2312760" y="1612712"/>
                </a:lnTo>
                <a:lnTo>
                  <a:pt x="2312760" y="1607944"/>
                </a:lnTo>
                <a:lnTo>
                  <a:pt x="2301506" y="1607944"/>
                </a:lnTo>
                <a:lnTo>
                  <a:pt x="2301506" y="1585071"/>
                </a:lnTo>
                <a:lnTo>
                  <a:pt x="2312760" y="1585071"/>
                </a:lnTo>
                <a:lnTo>
                  <a:pt x="2312760" y="1580302"/>
                </a:lnTo>
                <a:lnTo>
                  <a:pt x="2301506" y="1580302"/>
                </a:lnTo>
                <a:lnTo>
                  <a:pt x="2301506" y="1557429"/>
                </a:lnTo>
                <a:lnTo>
                  <a:pt x="2312760" y="1557429"/>
                </a:lnTo>
                <a:lnTo>
                  <a:pt x="2312760" y="1552661"/>
                </a:lnTo>
                <a:lnTo>
                  <a:pt x="2301506" y="1552661"/>
                </a:lnTo>
                <a:lnTo>
                  <a:pt x="2301506" y="1529787"/>
                </a:lnTo>
                <a:lnTo>
                  <a:pt x="2312760" y="1529787"/>
                </a:lnTo>
                <a:lnTo>
                  <a:pt x="2312760" y="1525019"/>
                </a:lnTo>
                <a:lnTo>
                  <a:pt x="2301506" y="1525019"/>
                </a:lnTo>
                <a:lnTo>
                  <a:pt x="2301506" y="1502146"/>
                </a:lnTo>
                <a:lnTo>
                  <a:pt x="2312760" y="1502146"/>
                </a:lnTo>
                <a:lnTo>
                  <a:pt x="2312760" y="1497377"/>
                </a:lnTo>
                <a:lnTo>
                  <a:pt x="2301506" y="1497377"/>
                </a:lnTo>
                <a:lnTo>
                  <a:pt x="2301506" y="1474504"/>
                </a:lnTo>
                <a:lnTo>
                  <a:pt x="2312760" y="1474504"/>
                </a:lnTo>
                <a:lnTo>
                  <a:pt x="2312760" y="1469736"/>
                </a:lnTo>
                <a:lnTo>
                  <a:pt x="2301506" y="1469736"/>
                </a:lnTo>
                <a:lnTo>
                  <a:pt x="2301506" y="1446862"/>
                </a:lnTo>
                <a:lnTo>
                  <a:pt x="2312760" y="1446862"/>
                </a:lnTo>
                <a:lnTo>
                  <a:pt x="2312760" y="1442094"/>
                </a:lnTo>
                <a:lnTo>
                  <a:pt x="2301506" y="1442094"/>
                </a:lnTo>
                <a:lnTo>
                  <a:pt x="2301506" y="1419220"/>
                </a:lnTo>
                <a:lnTo>
                  <a:pt x="2312760" y="1419220"/>
                </a:lnTo>
                <a:lnTo>
                  <a:pt x="2312760" y="1414452"/>
                </a:lnTo>
                <a:lnTo>
                  <a:pt x="2301506" y="1414452"/>
                </a:lnTo>
                <a:lnTo>
                  <a:pt x="2301506" y="1391579"/>
                </a:lnTo>
                <a:lnTo>
                  <a:pt x="2312760" y="1391579"/>
                </a:lnTo>
                <a:lnTo>
                  <a:pt x="2312760" y="1386811"/>
                </a:lnTo>
                <a:lnTo>
                  <a:pt x="2301506" y="1386811"/>
                </a:lnTo>
                <a:lnTo>
                  <a:pt x="2301506" y="1363937"/>
                </a:lnTo>
                <a:lnTo>
                  <a:pt x="2312760" y="1363937"/>
                </a:lnTo>
                <a:lnTo>
                  <a:pt x="2312760" y="1359169"/>
                </a:lnTo>
                <a:lnTo>
                  <a:pt x="2301506" y="1359169"/>
                </a:lnTo>
                <a:lnTo>
                  <a:pt x="2301506" y="1336295"/>
                </a:lnTo>
                <a:lnTo>
                  <a:pt x="2312760" y="1336295"/>
                </a:lnTo>
                <a:lnTo>
                  <a:pt x="2312760" y="1331527"/>
                </a:lnTo>
                <a:lnTo>
                  <a:pt x="2301506" y="1331527"/>
                </a:lnTo>
                <a:lnTo>
                  <a:pt x="2301506" y="1308654"/>
                </a:lnTo>
                <a:lnTo>
                  <a:pt x="2312760" y="1308654"/>
                </a:lnTo>
                <a:lnTo>
                  <a:pt x="2312760" y="1303885"/>
                </a:lnTo>
                <a:lnTo>
                  <a:pt x="2301506" y="1303885"/>
                </a:lnTo>
                <a:lnTo>
                  <a:pt x="2301506" y="1281012"/>
                </a:lnTo>
                <a:lnTo>
                  <a:pt x="2312760" y="1281012"/>
                </a:lnTo>
                <a:lnTo>
                  <a:pt x="2312760" y="1276244"/>
                </a:lnTo>
                <a:lnTo>
                  <a:pt x="2301506" y="1276244"/>
                </a:lnTo>
                <a:lnTo>
                  <a:pt x="2301506" y="1249692"/>
                </a:lnTo>
                <a:lnTo>
                  <a:pt x="2312760" y="1249692"/>
                </a:lnTo>
                <a:lnTo>
                  <a:pt x="2312760" y="1248602"/>
                </a:lnTo>
                <a:close/>
                <a:moveTo>
                  <a:pt x="2269997" y="1248602"/>
                </a:moveTo>
                <a:lnTo>
                  <a:pt x="2269997" y="1276244"/>
                </a:lnTo>
                <a:lnTo>
                  <a:pt x="2273067" y="1276244"/>
                </a:lnTo>
                <a:lnTo>
                  <a:pt x="2273067" y="1248602"/>
                </a:lnTo>
                <a:close/>
                <a:moveTo>
                  <a:pt x="1795044" y="1229223"/>
                </a:moveTo>
                <a:lnTo>
                  <a:pt x="1795044" y="2260092"/>
                </a:lnTo>
                <a:lnTo>
                  <a:pt x="2185285" y="2260092"/>
                </a:lnTo>
                <a:lnTo>
                  <a:pt x="2185285" y="1229223"/>
                </a:lnTo>
                <a:close/>
                <a:moveTo>
                  <a:pt x="1305637" y="1229223"/>
                </a:moveTo>
                <a:lnTo>
                  <a:pt x="1305637" y="2260092"/>
                </a:lnTo>
                <a:lnTo>
                  <a:pt x="1724367" y="2260092"/>
                </a:lnTo>
                <a:lnTo>
                  <a:pt x="1724367" y="1229223"/>
                </a:lnTo>
                <a:close/>
                <a:moveTo>
                  <a:pt x="1221254" y="1148236"/>
                </a:moveTo>
                <a:lnTo>
                  <a:pt x="1221254" y="1190385"/>
                </a:lnTo>
                <a:lnTo>
                  <a:pt x="1237416" y="1190385"/>
                </a:lnTo>
                <a:lnTo>
                  <a:pt x="1237416" y="1161002"/>
                </a:lnTo>
                <a:lnTo>
                  <a:pt x="2253505" y="1161002"/>
                </a:lnTo>
                <a:lnTo>
                  <a:pt x="2253505" y="1173890"/>
                </a:lnTo>
                <a:lnTo>
                  <a:pt x="2273067" y="1173890"/>
                </a:lnTo>
                <a:lnTo>
                  <a:pt x="2273067" y="1148236"/>
                </a:lnTo>
                <a:close/>
                <a:moveTo>
                  <a:pt x="1190058" y="1106845"/>
                </a:moveTo>
                <a:lnTo>
                  <a:pt x="1190058" y="1190385"/>
                </a:lnTo>
                <a:lnTo>
                  <a:pt x="1205134" y="1190385"/>
                </a:lnTo>
                <a:lnTo>
                  <a:pt x="1205134" y="1132116"/>
                </a:lnTo>
                <a:lnTo>
                  <a:pt x="2289187" y="1132116"/>
                </a:lnTo>
                <a:lnTo>
                  <a:pt x="2289187" y="1173890"/>
                </a:lnTo>
                <a:lnTo>
                  <a:pt x="2312760" y="1173890"/>
                </a:lnTo>
                <a:lnTo>
                  <a:pt x="2312760" y="1106845"/>
                </a:lnTo>
                <a:close/>
                <a:moveTo>
                  <a:pt x="1172852" y="1089639"/>
                </a:moveTo>
                <a:lnTo>
                  <a:pt x="2329966" y="1089639"/>
                </a:lnTo>
                <a:lnTo>
                  <a:pt x="2329966" y="1173890"/>
                </a:lnTo>
                <a:lnTo>
                  <a:pt x="2663763" y="1173890"/>
                </a:lnTo>
                <a:lnTo>
                  <a:pt x="2663763" y="2292631"/>
                </a:lnTo>
                <a:lnTo>
                  <a:pt x="2329966" y="2292631"/>
                </a:lnTo>
                <a:lnTo>
                  <a:pt x="2329966" y="2409871"/>
                </a:lnTo>
                <a:lnTo>
                  <a:pt x="1172852" y="2409871"/>
                </a:lnTo>
                <a:lnTo>
                  <a:pt x="1172852" y="2309125"/>
                </a:lnTo>
                <a:lnTo>
                  <a:pt x="855647" y="2309125"/>
                </a:lnTo>
                <a:lnTo>
                  <a:pt x="855647" y="1190385"/>
                </a:lnTo>
                <a:lnTo>
                  <a:pt x="1172852" y="1190385"/>
                </a:lnTo>
                <a:close/>
                <a:moveTo>
                  <a:pt x="737217" y="684435"/>
                </a:moveTo>
                <a:lnTo>
                  <a:pt x="465214" y="832715"/>
                </a:lnTo>
                <a:lnTo>
                  <a:pt x="465214" y="3369368"/>
                </a:lnTo>
                <a:lnTo>
                  <a:pt x="3096984" y="3369368"/>
                </a:lnTo>
                <a:lnTo>
                  <a:pt x="3096984" y="856041"/>
                </a:lnTo>
                <a:lnTo>
                  <a:pt x="2782192" y="684435"/>
                </a:lnTo>
                <a:close/>
                <a:moveTo>
                  <a:pt x="1759704" y="127036"/>
                </a:moveTo>
                <a:lnTo>
                  <a:pt x="975950" y="554292"/>
                </a:lnTo>
                <a:lnTo>
                  <a:pt x="2543459" y="554292"/>
                </a:lnTo>
                <a:close/>
                <a:moveTo>
                  <a:pt x="1763635" y="0"/>
                </a:moveTo>
                <a:lnTo>
                  <a:pt x="1820435" y="29847"/>
                </a:lnTo>
                <a:lnTo>
                  <a:pt x="1819631" y="34811"/>
                </a:lnTo>
                <a:lnTo>
                  <a:pt x="3519411" y="961429"/>
                </a:lnTo>
                <a:lnTo>
                  <a:pt x="3342819" y="990055"/>
                </a:lnTo>
                <a:lnTo>
                  <a:pt x="3227127" y="926987"/>
                </a:lnTo>
                <a:lnTo>
                  <a:pt x="3227127" y="3499511"/>
                </a:lnTo>
                <a:lnTo>
                  <a:pt x="335071" y="3499511"/>
                </a:lnTo>
                <a:lnTo>
                  <a:pt x="335071" y="903661"/>
                </a:lnTo>
                <a:lnTo>
                  <a:pt x="176592" y="990054"/>
                </a:lnTo>
                <a:lnTo>
                  <a:pt x="0" y="961428"/>
                </a:lnTo>
                <a:lnTo>
                  <a:pt x="1699779" y="34810"/>
                </a:lnTo>
                <a:lnTo>
                  <a:pt x="1699691" y="34266"/>
                </a:lnTo>
                <a:lnTo>
                  <a:pt x="1738219" y="13855"/>
                </a:lnTo>
                <a:close/>
              </a:path>
            </a:pathLst>
          </a:custGeom>
          <a:solidFill>
            <a:srgbClr val="007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Arc 28"/>
          <p:cNvSpPr/>
          <p:nvPr/>
        </p:nvSpPr>
        <p:spPr>
          <a:xfrm rot="10800000">
            <a:off x="7265724" y="2092794"/>
            <a:ext cx="2507668" cy="1807448"/>
          </a:xfrm>
          <a:prstGeom prst="arc">
            <a:avLst>
              <a:gd name="adj1" fmla="val 13232045"/>
              <a:gd name="adj2" fmla="val 19098269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>
            <a:stCxn id="6" idx="4"/>
            <a:endCxn id="6" idx="3"/>
          </p:cNvCxnSpPr>
          <p:nvPr/>
        </p:nvCxnSpPr>
        <p:spPr>
          <a:xfrm flipV="1">
            <a:off x="7590856" y="5117436"/>
            <a:ext cx="1875065" cy="677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-2780292" y="5611722"/>
            <a:ext cx="4188214" cy="527924"/>
          </a:xfrm>
          <a:prstGeom prst="roundRect">
            <a:avLst>
              <a:gd name="adj" fmla="val 50000"/>
            </a:avLst>
          </a:prstGeom>
          <a:solidFill>
            <a:srgbClr val="007FFF"/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বলটি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2216319" y="5466251"/>
            <a:ext cx="4618725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007FFF"/>
              </a:gs>
              <a:gs pos="100000">
                <a:srgbClr val="007F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entagon 32"/>
          <p:cNvSpPr/>
          <p:nvPr/>
        </p:nvSpPr>
        <p:spPr>
          <a:xfrm>
            <a:off x="2625440" y="5660316"/>
            <a:ext cx="3561480" cy="517430"/>
          </a:xfrm>
          <a:prstGeom prst="homePlate">
            <a:avLst/>
          </a:prstGeom>
          <a:solidFill>
            <a:srgbClr val="007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গ্লাসের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ভিতর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reeform 33"/>
          <p:cNvSpPr/>
          <p:nvPr/>
        </p:nvSpPr>
        <p:spPr>
          <a:xfrm flipH="1">
            <a:off x="1607858" y="5466556"/>
            <a:ext cx="4900014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007FFF"/>
              </a:gs>
              <a:gs pos="84000">
                <a:srgbClr val="007F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852933" y="5608465"/>
            <a:ext cx="4188214" cy="527924"/>
          </a:xfrm>
          <a:prstGeom prst="roundRect">
            <a:avLst>
              <a:gd name="adj" fmla="val 50000"/>
            </a:avLst>
          </a:prstGeom>
          <a:solidFill>
            <a:srgbClr val="007FFF"/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বলটি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80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কোথায়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39302" y="79356"/>
            <a:ext cx="1686865" cy="558823"/>
            <a:chOff x="8475516" y="247204"/>
            <a:chExt cx="3406681" cy="558823"/>
          </a:xfrm>
        </p:grpSpPr>
        <p:sp>
          <p:nvSpPr>
            <p:cNvPr id="44" name="Rounded Rectangle 30"/>
            <p:cNvSpPr/>
            <p:nvPr/>
          </p:nvSpPr>
          <p:spPr>
            <a:xfrm>
              <a:off x="8475516" y="247204"/>
              <a:ext cx="2892675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5" name="Rounded Rectangle 30"/>
            <p:cNvSpPr/>
            <p:nvPr/>
          </p:nvSpPr>
          <p:spPr>
            <a:xfrm>
              <a:off x="8750489" y="279818"/>
              <a:ext cx="3131708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1C1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557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0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" dur="17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7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17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23" presetClass="entr" presetSubtype="1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8" presetClass="emph" presetSubtype="0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0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0" presetClass="path" presetSubtype="0" fill="hold" nodeType="withEffect" p14:presetBounceEnd="7000">
                                      <p:stCondLst>
                                        <p:cond delay="1750"/>
                                      </p:stCondLst>
                                      <p:childTnLst>
                                        <p:animMotion origin="layout" path="M -0.00013 -0.00047 L -0.00013 2.22222E-6 C 0.06289 -0.09074 0.09922 -0.12477 0.16667 -0.19584 C 0.2832 -0.28056 0.38008 -0.33542 0.37787 -0.33542 " pathEditMode="relative" rAng="0" ptsTypes="AAAA" p14:bounceEnd="7000">
                                          <p:cBhvr>
                                            <p:cTn id="32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893" y="-1673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3" presetID="35" presetClass="path" presetSubtype="0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Motion origin="layout" path="M -2.5E-6 3.7037E-7 L -0.43411 -0.03866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706" y="-19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35" presetClass="path" presetSubtype="0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Motion origin="layout" path="M 2.5E-6 7.40741E-7 L -0.50664 -0.1456 " pathEditMode="relative" rAng="0" ptsTypes="AA">
                                          <p:cBhvr>
                                            <p:cTn id="3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5339" y="-729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53" presetClass="exit" presetSubtype="32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8" dur="20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0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0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53" presetClass="exit" presetSubtype="32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3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2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3" presetClass="entr" presetSubtype="32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35" presetClass="path" presetSubtype="0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Motion origin="layout" path="M 5E-6 3.33333E-6 L -0.69545 -0.04491 " pathEditMode="relative" rAng="0" ptsTypes="AA">
                                          <p:cBhvr>
                                            <p:cTn id="52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779" y="-22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1" presetClass="entr" presetSubtype="0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1" presetID="42" presetClass="path" presetSubtype="0" fill="hold" nodeType="withEffect" p14:presetBounceEnd="51000">
                                      <p:stCondLst>
                                        <p:cond delay="5500"/>
                                      </p:stCondLst>
                                      <p:childTnLst>
                                        <p:animMotion origin="layout" path="M 0.38294 -0.32824 L 0.44141 0.09398 " pathEditMode="relative" rAng="0" ptsTypes="AA" p14:bounceEnd="51000">
                                          <p:cBhvr>
                                            <p:cTn id="72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17" y="2111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74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32" presetClass="emph" presetSubtype="0" fill="hold" grpId="1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2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8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8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9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9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9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9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8" fill="hold">
                          <p:stCondLst>
                            <p:cond delay="indefinite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0 L -0.38151 0.0044 " pathEditMode="relative" rAng="0" ptsTypes="AA">
                                          <p:cBhvr>
                                            <p:cTn id="10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076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04" dur="1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93889E-18 -2.96296E-6 L 0.41758 0.0007 " pathEditMode="relative" rAng="0" ptsTypes="AA">
                                          <p:cBhvr>
                                            <p:cTn id="10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0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1.875E-6 -2.96296E-6 L 0.14778 -0.00625 " pathEditMode="relative" rAng="0" ptsTypes="AA">
                                          <p:cBhvr>
                                            <p:cTn id="1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83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7" grpId="0" animBg="1"/>
          <p:bldP spid="28" grpId="0" animBg="1"/>
          <p:bldP spid="28" grpId="1" animBg="1"/>
          <p:bldP spid="29" grpId="0" animBg="1"/>
          <p:bldP spid="31" grpId="0" animBg="1"/>
          <p:bldP spid="31" grpId="1" animBg="1"/>
          <p:bldP spid="32" grpId="0" animBg="1"/>
          <p:bldP spid="33" grpId="0" animBg="1"/>
          <p:bldP spid="33" grpId="1" animBg="1"/>
          <p:bldP spid="34" grpId="0" animBg="1"/>
          <p:bldP spid="35" grpId="0" animBg="1"/>
          <p:bldP spid="35" grpId="1" animBg="1"/>
          <p:bldP spid="35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0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" dur="17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7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17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23" presetClass="entr" presetSubtype="1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8" presetClass="emph" presetSubtype="0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0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0" presetClass="path" presetSubtype="0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Motion origin="layout" path="M -0.00013 -0.00047 L -0.00013 2.22222E-6 C 0.06289 -0.09074 0.09922 -0.12477 0.16667 -0.19584 C 0.2832 -0.28056 0.38008 -0.33542 0.37787 -0.33542 " pathEditMode="relative" rAng="0" ptsTypes="AAAA">
                                          <p:cBhvr>
                                            <p:cTn id="32" dur="4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893" y="-1673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3" presetID="35" presetClass="path" presetSubtype="0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Motion origin="layout" path="M -2.5E-6 3.7037E-7 L -0.43411 -0.03866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706" y="-19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35" presetClass="path" presetSubtype="0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Motion origin="layout" path="M 2.5E-6 7.40741E-7 L -0.50664 -0.1456 " pathEditMode="relative" rAng="0" ptsTypes="AA">
                                          <p:cBhvr>
                                            <p:cTn id="3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5339" y="-729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53" presetClass="exit" presetSubtype="32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8" dur="20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0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0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53" presetClass="exit" presetSubtype="32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3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2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3" presetClass="entr" presetSubtype="32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35" presetClass="path" presetSubtype="0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Motion origin="layout" path="M 5E-6 3.33333E-6 L -0.69545 -0.04491 " pathEditMode="relative" rAng="0" ptsTypes="AA">
                                          <p:cBhvr>
                                            <p:cTn id="52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779" y="-22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1" presetClass="entr" presetSubtype="0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1" presetID="42" presetClass="path" presetSubtype="0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animMotion origin="layout" path="M 0.38294 -0.32824 L 0.44141 0.09398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17" y="2111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74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32" presetClass="emph" presetSubtype="0" fill="hold" grpId="1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8" fill="hold">
                          <p:stCondLst>
                            <p:cond delay="indefinite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0 L -0.38151 0.0044 " pathEditMode="relative" rAng="0" ptsTypes="AA">
                                          <p:cBhvr>
                                            <p:cTn id="10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076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04" dur="1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93889E-18 -2.96296E-6 L 0.41758 0.0007 " pathEditMode="relative" rAng="0" ptsTypes="AA">
                                          <p:cBhvr>
                                            <p:cTn id="10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0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1.875E-6 -2.96296E-6 L 0.14778 -0.00625 " pathEditMode="relative" rAng="0" ptsTypes="AA">
                                          <p:cBhvr>
                                            <p:cTn id="1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83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7" grpId="0" animBg="1"/>
          <p:bldP spid="28" grpId="0" animBg="1"/>
          <p:bldP spid="28" grpId="1" animBg="1"/>
          <p:bldP spid="29" grpId="0" animBg="1"/>
          <p:bldP spid="31" grpId="0" animBg="1"/>
          <p:bldP spid="31" grpId="1" animBg="1"/>
          <p:bldP spid="32" grpId="0" animBg="1"/>
          <p:bldP spid="33" grpId="0" animBg="1"/>
          <p:bldP spid="33" grpId="1" animBg="1"/>
          <p:bldP spid="34" grpId="0" animBg="1"/>
          <p:bldP spid="35" grpId="0" animBg="1"/>
          <p:bldP spid="35" grpId="1" animBg="1"/>
          <p:bldP spid="35" grpId="2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779420" y="2467852"/>
            <a:ext cx="3200400" cy="3200400"/>
            <a:chOff x="7703220" y="1572502"/>
            <a:chExt cx="3200400" cy="3200400"/>
          </a:xfrm>
        </p:grpSpPr>
        <p:sp>
          <p:nvSpPr>
            <p:cNvPr id="3" name="Oval 2"/>
            <p:cNvSpPr/>
            <p:nvPr/>
          </p:nvSpPr>
          <p:spPr>
            <a:xfrm>
              <a:off x="7703220" y="1572502"/>
              <a:ext cx="3200400" cy="32004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9264316" y="312821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Isosceles Triangle 4"/>
          <p:cNvSpPr/>
          <p:nvPr/>
        </p:nvSpPr>
        <p:spPr>
          <a:xfrm>
            <a:off x="620453" y="1805742"/>
            <a:ext cx="7546742" cy="3941379"/>
          </a:xfrm>
          <a:prstGeom prst="triangle">
            <a:avLst>
              <a:gd name="adj" fmla="val 36207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75634" y="607782"/>
            <a:ext cx="4188214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892971" y="475151"/>
            <a:ext cx="4618725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5302092" y="669216"/>
            <a:ext cx="3561480" cy="517430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 flipH="1">
            <a:off x="4317140" y="478169"/>
            <a:ext cx="4900014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568645" y="604797"/>
            <a:ext cx="4188214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-46066" y="609401"/>
            <a:ext cx="4188214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934412" y="452762"/>
            <a:ext cx="4618725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/>
        </p:nvSpPr>
        <p:spPr>
          <a:xfrm>
            <a:off x="5331660" y="624143"/>
            <a:ext cx="3561480" cy="517430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Freeform 13"/>
          <p:cNvSpPr/>
          <p:nvPr/>
        </p:nvSpPr>
        <p:spPr>
          <a:xfrm flipH="1">
            <a:off x="4357016" y="450452"/>
            <a:ext cx="4900014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568645" y="618959"/>
            <a:ext cx="4188214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-4058443" y="625618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বৃত্তটিকে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607700" y="461785"/>
            <a:ext cx="6405101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entagon 17"/>
          <p:cNvSpPr/>
          <p:nvPr/>
        </p:nvSpPr>
        <p:spPr>
          <a:xfrm>
            <a:off x="3108528" y="616772"/>
            <a:ext cx="4938947" cy="517430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reeform 18"/>
          <p:cNvSpPr/>
          <p:nvPr/>
        </p:nvSpPr>
        <p:spPr>
          <a:xfrm flipH="1">
            <a:off x="1875927" y="463396"/>
            <a:ext cx="6795184" cy="833639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2007805" y="601650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বৃত্তটিকে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-1264088" y="570492"/>
            <a:ext cx="4600321" cy="527924"/>
          </a:xfrm>
          <a:prstGeom prst="roundRect">
            <a:avLst>
              <a:gd name="adj" fmla="val 50000"/>
            </a:avLst>
          </a:prstGeom>
          <a:solidFill>
            <a:srgbClr val="007FFF"/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বৃত্তটি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4017524" y="425021"/>
            <a:ext cx="5073193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007FFF"/>
              </a:gs>
              <a:gs pos="100000">
                <a:srgbClr val="007F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entagon 29"/>
          <p:cNvSpPr/>
          <p:nvPr/>
        </p:nvSpPr>
        <p:spPr>
          <a:xfrm>
            <a:off x="4400096" y="620732"/>
            <a:ext cx="3911918" cy="517430"/>
          </a:xfrm>
          <a:prstGeom prst="homePlate">
            <a:avLst/>
          </a:prstGeom>
          <a:solidFill>
            <a:srgbClr val="007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ভিতর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Freeform 30"/>
          <p:cNvSpPr/>
          <p:nvPr/>
        </p:nvSpPr>
        <p:spPr>
          <a:xfrm flipH="1">
            <a:off x="3409061" y="425328"/>
            <a:ext cx="5382160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007FFF"/>
              </a:gs>
              <a:gs pos="84000">
                <a:srgbClr val="007F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654137" y="567235"/>
            <a:ext cx="4600321" cy="527924"/>
          </a:xfrm>
          <a:prstGeom prst="roundRect">
            <a:avLst>
              <a:gd name="adj" fmla="val 50000"/>
            </a:avLst>
          </a:prstGeom>
          <a:solidFill>
            <a:srgbClr val="007FFF"/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বৃত্তটি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58426">
            <a:off x="6222339" y="1134070"/>
            <a:ext cx="6286914" cy="5825094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2089472" y="2551073"/>
            <a:ext cx="3200400" cy="3200400"/>
            <a:chOff x="7703220" y="1572502"/>
            <a:chExt cx="3200400" cy="3200400"/>
          </a:xfrm>
        </p:grpSpPr>
        <p:sp>
          <p:nvSpPr>
            <p:cNvPr id="35" name="Oval 34"/>
            <p:cNvSpPr/>
            <p:nvPr/>
          </p:nvSpPr>
          <p:spPr>
            <a:xfrm>
              <a:off x="7703220" y="1572502"/>
              <a:ext cx="3200400" cy="32004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9264316" y="312821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58426">
            <a:off x="532391" y="1217291"/>
            <a:ext cx="6286914" cy="5825094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-3143774" y="585460"/>
            <a:ext cx="5191357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2881152" y="428821"/>
            <a:ext cx="5724982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Pentagon 39"/>
          <p:cNvSpPr/>
          <p:nvPr/>
        </p:nvSpPr>
        <p:spPr>
          <a:xfrm>
            <a:off x="2893026" y="593330"/>
            <a:ext cx="4906905" cy="513675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Freeform 40"/>
          <p:cNvSpPr/>
          <p:nvPr/>
        </p:nvSpPr>
        <p:spPr>
          <a:xfrm flipH="1">
            <a:off x="2196890" y="435092"/>
            <a:ext cx="6073644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2502060" y="583179"/>
            <a:ext cx="5191357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2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3.7037E-7 L -0.38151 0.0044 " pathEditMode="relative" rAng="0" ptsTypes="AA">
                                          <p:cBhvr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076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31" dur="1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8 -3.33333E-6 L 0.41875 0.0007 " pathEditMode="relative" rAng="0" ptsTypes="AA">
                                          <p:cBhvr>
                                            <p:cTn id="3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6.25E-7 4.81481E-6 L 0.14779 -0.00625 " pathEditMode="relative" rAng="0" ptsTypes="AA">
                                          <p:cBhvr>
                                            <p:cTn id="3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83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2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2" presetClass="exit" presetSubtype="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22" presetClass="exit" presetSubtype="4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2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1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2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21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67" presetID="55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0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73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7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8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8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8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3.7037E-6 L -0.38151 0.0044 " pathEditMode="relative" rAng="0" ptsTypes="AA">
                                          <p:cBhvr>
                                            <p:cTn id="9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076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4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95" dur="1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4.81481E-6 L 0.41875 0.0007 " pathEditMode="relative" rAng="0" ptsTypes="AA">
                                          <p:cBhvr>
                                            <p:cTn id="10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1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3.33333E-6 -3.7037E-6 L 0.14779 -0.00625 " pathEditMode="relative" rAng="0" ptsTypes="AA">
                                          <p:cBhvr>
                                            <p:cTn id="10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83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18" presetClass="exit" presetSubtype="1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0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8" presetClass="exit" presetSubtype="1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0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8" presetClass="exit" presetSubtype="1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8" presetClass="exit" presetSubtype="12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1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8" presetClass="exit" presetSubtype="1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2.96296E-6 L -0.46797 0.00995 " pathEditMode="relative" rAng="0" ptsTypes="AA">
                                          <p:cBhvr>
                                            <p:cTn id="12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398" y="4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3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7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2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3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3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3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3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9" fill="hold">
                          <p:stCondLst>
                            <p:cond delay="indefinite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-4.81481E-6 L -0.40338 0.00047 " pathEditMode="relative" rAng="0" ptsTypes="AA">
                                          <p:cBhvr>
                                            <p:cTn id="142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4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45" dur="1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2.22222E-6 L 0.41757 0.00069 " pathEditMode="relative" rAng="0" ptsTypes="AA">
                                          <p:cBhvr>
                                            <p:cTn id="15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1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4.16667E-6 -7.40741E-7 L 0.1737 -0.00463 " pathEditMode="relative" rAng="0" ptsTypes="AA">
                                          <p:cBhvr>
                                            <p:cTn id="15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685" y="-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3" fill="hold">
                          <p:stCondLst>
                            <p:cond delay="indefinite"/>
                          </p:stCondLst>
                          <p:childTnLst>
                            <p:par>
                              <p:cTn id="1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5" presetID="16" presetClass="exit" presetSubtype="2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6" presetClass="exit" presetSubtype="21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5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1" presetID="16" presetClass="exit" presetSubtype="2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6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6" presetClass="exit" presetSubtype="21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65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7" presetID="16" presetClass="exit" presetSubtype="21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6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1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7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5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7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7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9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8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8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3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8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7" fill="hold">
                          <p:stCondLst>
                            <p:cond delay="indefinite"/>
                          </p:stCondLst>
                          <p:childTnLst>
                            <p:par>
                              <p:cTn id="1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9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2.59259E-6 L -0.49635 -0.00162 " pathEditMode="relative" rAng="0" ptsTypes="AA">
                                          <p:cBhvr>
                                            <p:cTn id="19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818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2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93" dur="1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7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1042 L 0.49062 0.00116 " pathEditMode="relative" rAng="0" ptsTypes="AA">
                                          <p:cBhvr>
                                            <p:cTn id="19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66" y="5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9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1.875E-6 3.7037E-6 L 0.225 -0.00116 " pathEditMode="relative" rAng="0" ptsTypes="AA">
                                          <p:cBhvr>
                                            <p:cTn id="20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250" y="-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1" fill="hold">
                          <p:stCondLst>
                            <p:cond delay="indefinite"/>
                          </p:stCondLst>
                          <p:childTnLst>
                            <p:par>
                              <p:cTn id="2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3" presetID="3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20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6" presetID="55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7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8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1" presetID="55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12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3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6" presetID="55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17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8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1" presetID="55" presetClass="exit" presetSubtype="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2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3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6" presetID="55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7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1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4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6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37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8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40" dur="21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1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242" presetID="55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43" dur="10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4" dur="10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45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7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248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5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5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2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5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5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6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5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5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0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6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6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4" fill="hold">
                          <p:stCondLst>
                            <p:cond delay="indefinite"/>
                          </p:stCondLst>
                          <p:childTnLst>
                            <p:par>
                              <p:cTn id="2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6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3.7037E-7 L -0.46198 0.00046 " pathEditMode="relative" rAng="0" ptsTypes="AA">
                                          <p:cBhvr>
                                            <p:cTn id="26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09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9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270" dur="1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4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2.59259E-6 L 0.46315 -0.00046 " pathEditMode="relative" rAng="0" ptsTypes="AA">
                                          <p:cBhvr>
                                            <p:cTn id="27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99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6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1.45833E-6 -2.59259E-6 L 0.27031 -0.00648 " pathEditMode="relative" rAng="0" ptsTypes="AA">
                                          <p:cBhvr>
                                            <p:cTn id="27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516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6" grpId="1" animBg="1"/>
          <p:bldP spid="6" grpId="2" animBg="1"/>
          <p:bldP spid="7" grpId="0" animBg="1"/>
          <p:bldP spid="7" grpId="1" animBg="1"/>
          <p:bldP spid="8" grpId="0" animBg="1"/>
          <p:bldP spid="8" grpId="1" animBg="1"/>
          <p:bldP spid="8" grpId="2" animBg="1"/>
          <p:bldP spid="9" grpId="0" animBg="1"/>
          <p:bldP spid="9" grpId="1" animBg="1"/>
          <p:bldP spid="10" grpId="0" animBg="1"/>
          <p:bldP spid="10" grpId="1" animBg="1"/>
          <p:bldP spid="10" grpId="2" animBg="1"/>
          <p:bldP spid="10" grpId="3" animBg="1"/>
          <p:bldP spid="11" grpId="0" animBg="1"/>
          <p:bldP spid="11" grpId="1" animBg="1"/>
          <p:bldP spid="11" grpId="2" animBg="1"/>
          <p:bldP spid="12" grpId="0" animBg="1"/>
          <p:bldP spid="12" grpId="1" animBg="1"/>
          <p:bldP spid="13" grpId="0" animBg="1"/>
          <p:bldP spid="13" grpId="1" animBg="1"/>
          <p:bldP spid="13" grpId="2" animBg="1"/>
          <p:bldP spid="14" grpId="0" animBg="1"/>
          <p:bldP spid="14" grpId="1" animBg="1"/>
          <p:bldP spid="15" grpId="0" animBg="1"/>
          <p:bldP spid="15" grpId="1" animBg="1"/>
          <p:bldP spid="15" grpId="2" animBg="1"/>
          <p:bldP spid="15" grpId="3" animBg="1"/>
          <p:bldP spid="16" grpId="0" animBg="1"/>
          <p:bldP spid="16" grpId="1" animBg="1"/>
          <p:bldP spid="16" grpId="2" animBg="1"/>
          <p:bldP spid="17" grpId="0" animBg="1"/>
          <p:bldP spid="17" grpId="1" animBg="1"/>
          <p:bldP spid="18" grpId="0" animBg="1"/>
          <p:bldP spid="18" grpId="1" animBg="1"/>
          <p:bldP spid="18" grpId="2" animBg="1"/>
          <p:bldP spid="19" grpId="0" animBg="1"/>
          <p:bldP spid="19" grpId="1" animBg="1"/>
          <p:bldP spid="20" grpId="0" animBg="1"/>
          <p:bldP spid="20" grpId="1" animBg="1"/>
          <p:bldP spid="20" grpId="2" animBg="1"/>
          <p:bldP spid="20" grpId="3" animBg="1"/>
          <p:bldP spid="28" grpId="0" animBg="1"/>
          <p:bldP spid="28" grpId="1" animBg="1"/>
          <p:bldP spid="28" grpId="2" animBg="1"/>
          <p:bldP spid="29" grpId="0" animBg="1"/>
          <p:bldP spid="29" grpId="1" animBg="1"/>
          <p:bldP spid="30" grpId="0" animBg="1"/>
          <p:bldP spid="30" grpId="1" animBg="1"/>
          <p:bldP spid="30" grpId="2" animBg="1"/>
          <p:bldP spid="31" grpId="0" animBg="1"/>
          <p:bldP spid="31" grpId="1" animBg="1"/>
          <p:bldP spid="32" grpId="0" animBg="1"/>
          <p:bldP spid="32" grpId="1" animBg="1"/>
          <p:bldP spid="32" grpId="2" animBg="1"/>
          <p:bldP spid="32" grpId="3" animBg="1"/>
          <p:bldP spid="38" grpId="0" animBg="1"/>
          <p:bldP spid="38" grpId="1" animBg="1"/>
          <p:bldP spid="39" grpId="0" animBg="1"/>
          <p:bldP spid="40" grpId="0" animBg="1"/>
          <p:bldP spid="40" grpId="1" animBg="1"/>
          <p:bldP spid="41" grpId="0" animBg="1"/>
          <p:bldP spid="42" grpId="0" animBg="1"/>
          <p:bldP spid="42" grpId="1" animBg="1"/>
          <p:bldP spid="42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3.7037E-7 L -0.38151 0.0044 " pathEditMode="relative" rAng="0" ptsTypes="AA">
                                          <p:cBhvr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076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31" dur="1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8 -3.33333E-6 L 0.41875 0.0007 " pathEditMode="relative" rAng="0" ptsTypes="AA">
                                          <p:cBhvr>
                                            <p:cTn id="3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6.25E-7 4.81481E-6 L 0.14779 -0.00625 " pathEditMode="relative" rAng="0" ptsTypes="AA">
                                          <p:cBhvr>
                                            <p:cTn id="3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83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2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2" presetClass="exit" presetSubtype="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22" presetClass="exit" presetSubtype="4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2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1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2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21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67" presetID="55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0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73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3.7037E-6 L -0.38151 0.0044 " pathEditMode="relative" rAng="0" ptsTypes="AA">
                                          <p:cBhvr>
                                            <p:cTn id="9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076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4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95" dur="1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4.81481E-6 L 0.41875 0.0007 " pathEditMode="relative" rAng="0" ptsTypes="AA">
                                          <p:cBhvr>
                                            <p:cTn id="10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1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3.33333E-6 -3.7037E-6 L 0.14779 -0.00625 " pathEditMode="relative" rAng="0" ptsTypes="AA">
                                          <p:cBhvr>
                                            <p:cTn id="10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83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18" presetClass="exit" presetSubtype="1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0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8" presetClass="exit" presetSubtype="1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0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8" presetClass="exit" presetSubtype="1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8" presetClass="exit" presetSubtype="12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1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8" presetClass="exit" presetSubtype="1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strips(downLeft)">
                                          <p:cBhvr>
                                            <p:cTn id="1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2.96296E-6 L -0.46797 0.00995 " pathEditMode="relative" rAng="0" ptsTypes="AA">
                                          <p:cBhvr>
                                            <p:cTn id="12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398" y="4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3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7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9" fill="hold">
                          <p:stCondLst>
                            <p:cond delay="indefinite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-4.81481E-6 L -0.40338 0.00047 " pathEditMode="relative" rAng="0" ptsTypes="AA">
                                          <p:cBhvr>
                                            <p:cTn id="142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4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45" dur="1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2.22222E-6 L 0.41757 0.00069 " pathEditMode="relative" rAng="0" ptsTypes="AA">
                                          <p:cBhvr>
                                            <p:cTn id="15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72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1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4.16667E-6 -7.40741E-7 L 0.1737 -0.00463 " pathEditMode="relative" rAng="0" ptsTypes="AA">
                                          <p:cBhvr>
                                            <p:cTn id="15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685" y="-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3" fill="hold">
                          <p:stCondLst>
                            <p:cond delay="indefinite"/>
                          </p:stCondLst>
                          <p:childTnLst>
                            <p:par>
                              <p:cTn id="1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5" presetID="16" presetClass="exit" presetSubtype="2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6" presetClass="exit" presetSubtype="21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5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1" presetID="16" presetClass="exit" presetSubtype="2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6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6" presetClass="exit" presetSubtype="21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65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7" presetID="16" presetClass="exit" presetSubtype="21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16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5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7" fill="hold">
                          <p:stCondLst>
                            <p:cond delay="indefinite"/>
                          </p:stCondLst>
                          <p:childTnLst>
                            <p:par>
                              <p:cTn id="1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9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2.59259E-6 L -0.49635 -0.00162 " pathEditMode="relative" rAng="0" ptsTypes="AA">
                                          <p:cBhvr>
                                            <p:cTn id="19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818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2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93" dur="1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7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1042 L 0.49062 0.00116 " pathEditMode="relative" rAng="0" ptsTypes="AA">
                                          <p:cBhvr>
                                            <p:cTn id="19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66" y="5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9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1.875E-6 3.7037E-6 L 0.225 -0.00116 " pathEditMode="relative" rAng="0" ptsTypes="AA">
                                          <p:cBhvr>
                                            <p:cTn id="20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250" y="-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1" fill="hold">
                          <p:stCondLst>
                            <p:cond delay="indefinite"/>
                          </p:stCondLst>
                          <p:childTnLst>
                            <p:par>
                              <p:cTn id="2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3" presetID="3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20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6" presetID="55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7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8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1" presetID="55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12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3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6" presetID="55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17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8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1" presetID="55" presetClass="exit" presetSubtype="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2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3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6" presetID="55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27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1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4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6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37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8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40" dur="21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1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242" presetID="55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43" dur="10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4" dur="10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45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7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248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2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4" fill="hold">
                          <p:stCondLst>
                            <p:cond delay="indefinite"/>
                          </p:stCondLst>
                          <p:childTnLst>
                            <p:par>
                              <p:cTn id="2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6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3.7037E-7 L -0.46198 0.00046 " pathEditMode="relative" rAng="0" ptsTypes="AA">
                                          <p:cBhvr>
                                            <p:cTn id="26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09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9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270" dur="1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4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2.59259E-6 L 0.46315 -0.00046 " pathEditMode="relative" rAng="0" ptsTypes="AA">
                                          <p:cBhvr>
                                            <p:cTn id="27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99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6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1.45833E-6 -2.59259E-6 L 0.27031 -0.00648 " pathEditMode="relative" rAng="0" ptsTypes="AA">
                                          <p:cBhvr>
                                            <p:cTn id="27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516" y="-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6" grpId="1" animBg="1"/>
          <p:bldP spid="6" grpId="2" animBg="1"/>
          <p:bldP spid="7" grpId="0" animBg="1"/>
          <p:bldP spid="7" grpId="1" animBg="1"/>
          <p:bldP spid="8" grpId="0" animBg="1"/>
          <p:bldP spid="8" grpId="1" animBg="1"/>
          <p:bldP spid="8" grpId="2" animBg="1"/>
          <p:bldP spid="9" grpId="0" animBg="1"/>
          <p:bldP spid="9" grpId="1" animBg="1"/>
          <p:bldP spid="10" grpId="0" animBg="1"/>
          <p:bldP spid="10" grpId="1" animBg="1"/>
          <p:bldP spid="10" grpId="2" animBg="1"/>
          <p:bldP spid="10" grpId="3" animBg="1"/>
          <p:bldP spid="11" grpId="0" animBg="1"/>
          <p:bldP spid="11" grpId="1" animBg="1"/>
          <p:bldP spid="11" grpId="2" animBg="1"/>
          <p:bldP spid="12" grpId="0" animBg="1"/>
          <p:bldP spid="12" grpId="1" animBg="1"/>
          <p:bldP spid="13" grpId="0" animBg="1"/>
          <p:bldP spid="13" grpId="1" animBg="1"/>
          <p:bldP spid="13" grpId="2" animBg="1"/>
          <p:bldP spid="14" grpId="0" animBg="1"/>
          <p:bldP spid="14" grpId="1" animBg="1"/>
          <p:bldP spid="15" grpId="0" animBg="1"/>
          <p:bldP spid="15" grpId="1" animBg="1"/>
          <p:bldP spid="15" grpId="2" animBg="1"/>
          <p:bldP spid="15" grpId="3" animBg="1"/>
          <p:bldP spid="16" grpId="0" animBg="1"/>
          <p:bldP spid="16" grpId="1" animBg="1"/>
          <p:bldP spid="16" grpId="2" animBg="1"/>
          <p:bldP spid="17" grpId="0" animBg="1"/>
          <p:bldP spid="17" grpId="1" animBg="1"/>
          <p:bldP spid="18" grpId="0" animBg="1"/>
          <p:bldP spid="18" grpId="1" animBg="1"/>
          <p:bldP spid="18" grpId="2" animBg="1"/>
          <p:bldP spid="19" grpId="0" animBg="1"/>
          <p:bldP spid="19" grpId="1" animBg="1"/>
          <p:bldP spid="20" grpId="0" animBg="1"/>
          <p:bldP spid="20" grpId="1" animBg="1"/>
          <p:bldP spid="20" grpId="2" animBg="1"/>
          <p:bldP spid="20" grpId="3" animBg="1"/>
          <p:bldP spid="28" grpId="0" animBg="1"/>
          <p:bldP spid="28" grpId="1" animBg="1"/>
          <p:bldP spid="28" grpId="2" animBg="1"/>
          <p:bldP spid="29" grpId="0" animBg="1"/>
          <p:bldP spid="29" grpId="1" animBg="1"/>
          <p:bldP spid="30" grpId="0" animBg="1"/>
          <p:bldP spid="30" grpId="1" animBg="1"/>
          <p:bldP spid="30" grpId="2" animBg="1"/>
          <p:bldP spid="31" grpId="0" animBg="1"/>
          <p:bldP spid="31" grpId="1" animBg="1"/>
          <p:bldP spid="32" grpId="0" animBg="1"/>
          <p:bldP spid="32" grpId="1" animBg="1"/>
          <p:bldP spid="32" grpId="2" animBg="1"/>
          <p:bldP spid="32" grpId="3" animBg="1"/>
          <p:bldP spid="38" grpId="0" animBg="1"/>
          <p:bldP spid="38" grpId="1" animBg="1"/>
          <p:bldP spid="39" grpId="0" animBg="1"/>
          <p:bldP spid="40" grpId="0" animBg="1"/>
          <p:bldP spid="40" grpId="1" animBg="1"/>
          <p:bldP spid="41" grpId="0" animBg="1"/>
          <p:bldP spid="42" grpId="0" animBg="1"/>
          <p:bldP spid="42" grpId="1" animBg="1"/>
          <p:bldP spid="42" grpId="2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189" y="1051684"/>
            <a:ext cx="2961503" cy="2611097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557196" y="2940879"/>
            <a:ext cx="6594510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ত্রিভুজের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অন্তর্বৃত্ত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endParaRPr lang="bn-BD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532263" y="2493165"/>
            <a:ext cx="3987717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060706" y="2460564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2210137" y="2597724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77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8391" y="942263"/>
            <a:ext cx="971619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39367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460419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3" y="59441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2000" dirty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endParaRPr lang="en-US" sz="28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051275201"/>
              </p:ext>
            </p:extLst>
          </p:nvPr>
        </p:nvGraphicFramePr>
        <p:xfrm>
          <a:off x="653573" y="2323585"/>
          <a:ext cx="10791017" cy="3435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189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442" y="0"/>
            <a:ext cx="12360442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/>
          <a:srcRect l="13909" b="13812"/>
          <a:stretch/>
        </p:blipFill>
        <p:spPr>
          <a:xfrm>
            <a:off x="-3657600" y="-1140099"/>
            <a:ext cx="14851117" cy="799809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190439" y="2567705"/>
            <a:ext cx="3642679" cy="3658140"/>
            <a:chOff x="2358189" y="-288758"/>
            <a:chExt cx="7702556" cy="773524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2208" y="0"/>
              <a:ext cx="7287584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8189" y="-288758"/>
              <a:ext cx="7702556" cy="7735249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6005">
            <a:off x="5968981" y="2633904"/>
            <a:ext cx="2767466" cy="17222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2129" flipH="1">
            <a:off x="-4576218" y="2878644"/>
            <a:ext cx="4148150" cy="3196832"/>
          </a:xfrm>
          <a:prstGeom prst="rect">
            <a:avLst/>
          </a:prstGeom>
        </p:spPr>
      </p:pic>
      <p:sp>
        <p:nvSpPr>
          <p:cNvPr id="8" name="Freeform 7"/>
          <p:cNvSpPr/>
          <p:nvPr/>
        </p:nvSpPr>
        <p:spPr>
          <a:xfrm>
            <a:off x="5389144" y="2758146"/>
            <a:ext cx="726061" cy="45719"/>
          </a:xfrm>
          <a:custGeom>
            <a:avLst/>
            <a:gdLst>
              <a:gd name="connsiteX0" fmla="*/ 7620 w 726061"/>
              <a:gd name="connsiteY0" fmla="*/ 0 h 45719"/>
              <a:gd name="connsiteX1" fmla="*/ 696627 w 726061"/>
              <a:gd name="connsiteY1" fmla="*/ 0 h 45719"/>
              <a:gd name="connsiteX2" fmla="*/ 726061 w 726061"/>
              <a:gd name="connsiteY2" fmla="*/ 45719 h 45719"/>
              <a:gd name="connsiteX3" fmla="*/ 7620 w 726061"/>
              <a:gd name="connsiteY3" fmla="*/ 45719 h 45719"/>
              <a:gd name="connsiteX4" fmla="*/ 0 w 726061"/>
              <a:gd name="connsiteY4" fmla="*/ 38099 h 45719"/>
              <a:gd name="connsiteX5" fmla="*/ 0 w 726061"/>
              <a:gd name="connsiteY5" fmla="*/ 7620 h 45719"/>
              <a:gd name="connsiteX6" fmla="*/ 7620 w 726061"/>
              <a:gd name="connsiteY6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6061" h="45719">
                <a:moveTo>
                  <a:pt x="7620" y="0"/>
                </a:moveTo>
                <a:lnTo>
                  <a:pt x="696627" y="0"/>
                </a:lnTo>
                <a:lnTo>
                  <a:pt x="726061" y="45719"/>
                </a:lnTo>
                <a:lnTo>
                  <a:pt x="7620" y="45719"/>
                </a:lnTo>
                <a:cubicBezTo>
                  <a:pt x="3412" y="45719"/>
                  <a:pt x="0" y="42307"/>
                  <a:pt x="0" y="38099"/>
                </a:cubicBezTo>
                <a:lnTo>
                  <a:pt x="0" y="7620"/>
                </a:lnTo>
                <a:cubicBezTo>
                  <a:pt x="0" y="3412"/>
                  <a:pt x="3412" y="0"/>
                  <a:pt x="762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ightning Bolt 8"/>
          <p:cNvSpPr/>
          <p:nvPr/>
        </p:nvSpPr>
        <p:spPr>
          <a:xfrm rot="20064579">
            <a:off x="5498084" y="2692649"/>
            <a:ext cx="1434620" cy="242675"/>
          </a:xfrm>
          <a:prstGeom prst="lightningBolt">
            <a:avLst/>
          </a:prstGeom>
          <a:solidFill>
            <a:srgbClr val="FF0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 rot="1875949">
            <a:off x="5093301" y="-1182239"/>
            <a:ext cx="4023550" cy="5184034"/>
            <a:chOff x="-305283" y="366458"/>
            <a:chExt cx="4023550" cy="5184034"/>
          </a:xfrm>
        </p:grpSpPr>
        <p:grpSp>
          <p:nvGrpSpPr>
            <p:cNvPr id="11" name="Group 10"/>
            <p:cNvGrpSpPr/>
            <p:nvPr/>
          </p:nvGrpSpPr>
          <p:grpSpPr>
            <a:xfrm>
              <a:off x="-305283" y="1991705"/>
              <a:ext cx="3611773" cy="2424927"/>
              <a:chOff x="-673425" y="1173956"/>
              <a:chExt cx="3611773" cy="2424927"/>
            </a:xfrm>
          </p:grpSpPr>
          <p:sp>
            <p:nvSpPr>
              <p:cNvPr id="20" name="Right Triangle 26"/>
              <p:cNvSpPr/>
              <p:nvPr/>
            </p:nvSpPr>
            <p:spPr>
              <a:xfrm rot="13831071">
                <a:off x="345096" y="1005630"/>
                <a:ext cx="1574732" cy="3611773"/>
              </a:xfrm>
              <a:custGeom>
                <a:avLst/>
                <a:gdLst>
                  <a:gd name="connsiteX0" fmla="*/ 0 w 1429156"/>
                  <a:gd name="connsiteY0" fmla="*/ 3292408 h 3292408"/>
                  <a:gd name="connsiteX1" fmla="*/ 0 w 1429156"/>
                  <a:gd name="connsiteY1" fmla="*/ 0 h 3292408"/>
                  <a:gd name="connsiteX2" fmla="*/ 1429156 w 1429156"/>
                  <a:gd name="connsiteY2" fmla="*/ 3292408 h 3292408"/>
                  <a:gd name="connsiteX3" fmla="*/ 0 w 1429156"/>
                  <a:gd name="connsiteY3" fmla="*/ 3292408 h 3292408"/>
                  <a:gd name="connsiteX0" fmla="*/ 548427 w 1429156"/>
                  <a:gd name="connsiteY0" fmla="*/ 3496241 h 3496241"/>
                  <a:gd name="connsiteX1" fmla="*/ 0 w 1429156"/>
                  <a:gd name="connsiteY1" fmla="*/ 0 h 3496241"/>
                  <a:gd name="connsiteX2" fmla="*/ 1429156 w 1429156"/>
                  <a:gd name="connsiteY2" fmla="*/ 3292408 h 3496241"/>
                  <a:gd name="connsiteX3" fmla="*/ 548427 w 1429156"/>
                  <a:gd name="connsiteY3" fmla="*/ 3496241 h 3496241"/>
                  <a:gd name="connsiteX0" fmla="*/ 521384 w 1402113"/>
                  <a:gd name="connsiteY0" fmla="*/ 3529067 h 3529067"/>
                  <a:gd name="connsiteX1" fmla="*/ 0 w 1402113"/>
                  <a:gd name="connsiteY1" fmla="*/ 0 h 3529067"/>
                  <a:gd name="connsiteX2" fmla="*/ 1402113 w 1402113"/>
                  <a:gd name="connsiteY2" fmla="*/ 3325234 h 3529067"/>
                  <a:gd name="connsiteX3" fmla="*/ 521384 w 1402113"/>
                  <a:gd name="connsiteY3" fmla="*/ 3529067 h 3529067"/>
                  <a:gd name="connsiteX0" fmla="*/ 621118 w 1501847"/>
                  <a:gd name="connsiteY0" fmla="*/ 3529067 h 3529067"/>
                  <a:gd name="connsiteX1" fmla="*/ 0 w 1501847"/>
                  <a:gd name="connsiteY1" fmla="*/ 1279359 h 3529067"/>
                  <a:gd name="connsiteX2" fmla="*/ 99734 w 1501847"/>
                  <a:gd name="connsiteY2" fmla="*/ 0 h 3529067"/>
                  <a:gd name="connsiteX3" fmla="*/ 1501847 w 1501847"/>
                  <a:gd name="connsiteY3" fmla="*/ 3325234 h 3529067"/>
                  <a:gd name="connsiteX4" fmla="*/ 621118 w 1501847"/>
                  <a:gd name="connsiteY4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162771 w 1564884"/>
                  <a:gd name="connsiteY3" fmla="*/ 0 h 3529067"/>
                  <a:gd name="connsiteX4" fmla="*/ 1564884 w 1564884"/>
                  <a:gd name="connsiteY4" fmla="*/ 3325234 h 3529067"/>
                  <a:gd name="connsiteX5" fmla="*/ 684155 w 1564884"/>
                  <a:gd name="connsiteY5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0250 w 1564884"/>
                  <a:gd name="connsiteY3" fmla="*/ 21091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8457 w 1564884"/>
                  <a:gd name="connsiteY3" fmla="*/ 21767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98390 w 1579119"/>
                  <a:gd name="connsiteY0" fmla="*/ 3529067 h 3529067"/>
                  <a:gd name="connsiteX1" fmla="*/ 77272 w 1579119"/>
                  <a:gd name="connsiteY1" fmla="*/ 1279359 h 3529067"/>
                  <a:gd name="connsiteX2" fmla="*/ 2517 w 1579119"/>
                  <a:gd name="connsiteY2" fmla="*/ 818272 h 3529067"/>
                  <a:gd name="connsiteX3" fmla="*/ 17054 w 1579119"/>
                  <a:gd name="connsiteY3" fmla="*/ 499627 h 3529067"/>
                  <a:gd name="connsiteX4" fmla="*/ 42692 w 1579119"/>
                  <a:gd name="connsiteY4" fmla="*/ 217675 h 3529067"/>
                  <a:gd name="connsiteX5" fmla="*/ 177006 w 1579119"/>
                  <a:gd name="connsiteY5" fmla="*/ 0 h 3529067"/>
                  <a:gd name="connsiteX6" fmla="*/ 1579119 w 1579119"/>
                  <a:gd name="connsiteY6" fmla="*/ 3325234 h 3529067"/>
                  <a:gd name="connsiteX7" fmla="*/ 698390 w 1579119"/>
                  <a:gd name="connsiteY7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77272 w 1579119"/>
                  <a:gd name="connsiteY2" fmla="*/ 1279359 h 3529067"/>
                  <a:gd name="connsiteX3" fmla="*/ 2517 w 1579119"/>
                  <a:gd name="connsiteY3" fmla="*/ 818272 h 3529067"/>
                  <a:gd name="connsiteX4" fmla="*/ 17054 w 1579119"/>
                  <a:gd name="connsiteY4" fmla="*/ 499627 h 3529067"/>
                  <a:gd name="connsiteX5" fmla="*/ 42692 w 1579119"/>
                  <a:gd name="connsiteY5" fmla="*/ 217675 h 3529067"/>
                  <a:gd name="connsiteX6" fmla="*/ 177006 w 1579119"/>
                  <a:gd name="connsiteY6" fmla="*/ 0 h 3529067"/>
                  <a:gd name="connsiteX7" fmla="*/ 1579119 w 1579119"/>
                  <a:gd name="connsiteY7" fmla="*/ 3325234 h 3529067"/>
                  <a:gd name="connsiteX8" fmla="*/ 698390 w 1579119"/>
                  <a:gd name="connsiteY8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84202 w 1585213"/>
                  <a:gd name="connsiteY0" fmla="*/ 3553687 h 3553687"/>
                  <a:gd name="connsiteX1" fmla="*/ 577430 w 1585213"/>
                  <a:gd name="connsiteY1" fmla="*/ 3187948 h 3553687"/>
                  <a:gd name="connsiteX2" fmla="*/ 352576 w 1585213"/>
                  <a:gd name="connsiteY2" fmla="*/ 2424121 h 3553687"/>
                  <a:gd name="connsiteX3" fmla="*/ 66954 w 1585213"/>
                  <a:gd name="connsiteY3" fmla="*/ 1265838 h 3553687"/>
                  <a:gd name="connsiteX4" fmla="*/ 8611 w 1585213"/>
                  <a:gd name="connsiteY4" fmla="*/ 818272 h 3553687"/>
                  <a:gd name="connsiteX5" fmla="*/ 23148 w 1585213"/>
                  <a:gd name="connsiteY5" fmla="*/ 499627 h 3553687"/>
                  <a:gd name="connsiteX6" fmla="*/ 48786 w 1585213"/>
                  <a:gd name="connsiteY6" fmla="*/ 217675 h 3553687"/>
                  <a:gd name="connsiteX7" fmla="*/ 183100 w 1585213"/>
                  <a:gd name="connsiteY7" fmla="*/ 0 h 3553687"/>
                  <a:gd name="connsiteX8" fmla="*/ 1585213 w 1585213"/>
                  <a:gd name="connsiteY8" fmla="*/ 3325234 h 3553687"/>
                  <a:gd name="connsiteX9" fmla="*/ 684202 w 1585213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81921 w 1582932"/>
                  <a:gd name="connsiteY0" fmla="*/ 3553687 h 3553687"/>
                  <a:gd name="connsiteX1" fmla="*/ 575149 w 1582932"/>
                  <a:gd name="connsiteY1" fmla="*/ 3187948 h 3553687"/>
                  <a:gd name="connsiteX2" fmla="*/ 350295 w 1582932"/>
                  <a:gd name="connsiteY2" fmla="*/ 2424121 h 3553687"/>
                  <a:gd name="connsiteX3" fmla="*/ 64673 w 1582932"/>
                  <a:gd name="connsiteY3" fmla="*/ 1265838 h 3553687"/>
                  <a:gd name="connsiteX4" fmla="*/ 6330 w 1582932"/>
                  <a:gd name="connsiteY4" fmla="*/ 818272 h 3553687"/>
                  <a:gd name="connsiteX5" fmla="*/ 20867 w 1582932"/>
                  <a:gd name="connsiteY5" fmla="*/ 499627 h 3553687"/>
                  <a:gd name="connsiteX6" fmla="*/ 46505 w 1582932"/>
                  <a:gd name="connsiteY6" fmla="*/ 217675 h 3553687"/>
                  <a:gd name="connsiteX7" fmla="*/ 180819 w 1582932"/>
                  <a:gd name="connsiteY7" fmla="*/ 0 h 3553687"/>
                  <a:gd name="connsiteX8" fmla="*/ 1582932 w 1582932"/>
                  <a:gd name="connsiteY8" fmla="*/ 3325234 h 3553687"/>
                  <a:gd name="connsiteX9" fmla="*/ 681921 w 158293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3721 w 1574732"/>
                  <a:gd name="connsiteY0" fmla="*/ 3553687 h 3553687"/>
                  <a:gd name="connsiteX1" fmla="*/ 566949 w 1574732"/>
                  <a:gd name="connsiteY1" fmla="*/ 3187948 h 3553687"/>
                  <a:gd name="connsiteX2" fmla="*/ 342095 w 1574732"/>
                  <a:gd name="connsiteY2" fmla="*/ 2424121 h 3553687"/>
                  <a:gd name="connsiteX3" fmla="*/ 56473 w 1574732"/>
                  <a:gd name="connsiteY3" fmla="*/ 1265838 h 3553687"/>
                  <a:gd name="connsiteX4" fmla="*/ 554 w 1574732"/>
                  <a:gd name="connsiteY4" fmla="*/ 765164 h 3553687"/>
                  <a:gd name="connsiteX5" fmla="*/ 12667 w 1574732"/>
                  <a:gd name="connsiteY5" fmla="*/ 499627 h 3553687"/>
                  <a:gd name="connsiteX6" fmla="*/ 38305 w 1574732"/>
                  <a:gd name="connsiteY6" fmla="*/ 217675 h 3553687"/>
                  <a:gd name="connsiteX7" fmla="*/ 172619 w 1574732"/>
                  <a:gd name="connsiteY7" fmla="*/ 0 h 3553687"/>
                  <a:gd name="connsiteX8" fmla="*/ 1574732 w 1574732"/>
                  <a:gd name="connsiteY8" fmla="*/ 3325234 h 3553687"/>
                  <a:gd name="connsiteX9" fmla="*/ 673721 w 1574732"/>
                  <a:gd name="connsiteY9" fmla="*/ 3553687 h 3553687"/>
                  <a:gd name="connsiteX0" fmla="*/ 694352 w 1574732"/>
                  <a:gd name="connsiteY0" fmla="*/ 3611773 h 3611773"/>
                  <a:gd name="connsiteX1" fmla="*/ 566949 w 1574732"/>
                  <a:gd name="connsiteY1" fmla="*/ 3187948 h 3611773"/>
                  <a:gd name="connsiteX2" fmla="*/ 342095 w 1574732"/>
                  <a:gd name="connsiteY2" fmla="*/ 2424121 h 3611773"/>
                  <a:gd name="connsiteX3" fmla="*/ 56473 w 1574732"/>
                  <a:gd name="connsiteY3" fmla="*/ 1265838 h 3611773"/>
                  <a:gd name="connsiteX4" fmla="*/ 554 w 1574732"/>
                  <a:gd name="connsiteY4" fmla="*/ 765164 h 3611773"/>
                  <a:gd name="connsiteX5" fmla="*/ 12667 w 1574732"/>
                  <a:gd name="connsiteY5" fmla="*/ 499627 h 3611773"/>
                  <a:gd name="connsiteX6" fmla="*/ 38305 w 1574732"/>
                  <a:gd name="connsiteY6" fmla="*/ 217675 h 3611773"/>
                  <a:gd name="connsiteX7" fmla="*/ 172619 w 1574732"/>
                  <a:gd name="connsiteY7" fmla="*/ 0 h 3611773"/>
                  <a:gd name="connsiteX8" fmla="*/ 1574732 w 1574732"/>
                  <a:gd name="connsiteY8" fmla="*/ 3325234 h 3611773"/>
                  <a:gd name="connsiteX9" fmla="*/ 694352 w 1574732"/>
                  <a:gd name="connsiteY9" fmla="*/ 3611773 h 3611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74732" h="3611773">
                    <a:moveTo>
                      <a:pt x="694352" y="3611773"/>
                    </a:moveTo>
                    <a:cubicBezTo>
                      <a:pt x="351144" y="2569754"/>
                      <a:pt x="670469" y="3562899"/>
                      <a:pt x="566949" y="3187948"/>
                    </a:cubicBezTo>
                    <a:cubicBezTo>
                      <a:pt x="513606" y="3019643"/>
                      <a:pt x="424439" y="2742219"/>
                      <a:pt x="342095" y="2424121"/>
                    </a:cubicBezTo>
                    <a:cubicBezTo>
                      <a:pt x="251543" y="2099263"/>
                      <a:pt x="272997" y="2282250"/>
                      <a:pt x="56473" y="1265838"/>
                    </a:cubicBezTo>
                    <a:cubicBezTo>
                      <a:pt x="-15667" y="902961"/>
                      <a:pt x="80031" y="1379379"/>
                      <a:pt x="554" y="765164"/>
                    </a:cubicBezTo>
                    <a:cubicBezTo>
                      <a:pt x="8417" y="429538"/>
                      <a:pt x="-12013" y="830582"/>
                      <a:pt x="12667" y="499627"/>
                    </a:cubicBezTo>
                    <a:cubicBezTo>
                      <a:pt x="63599" y="36469"/>
                      <a:pt x="12499" y="549998"/>
                      <a:pt x="38305" y="217675"/>
                    </a:cubicBezTo>
                    <a:cubicBezTo>
                      <a:pt x="169518" y="23466"/>
                      <a:pt x="127848" y="72558"/>
                      <a:pt x="172619" y="0"/>
                    </a:cubicBezTo>
                    <a:lnTo>
                      <a:pt x="1574732" y="3325234"/>
                    </a:lnTo>
                    <a:lnTo>
                      <a:pt x="694352" y="3611773"/>
                    </a:lnTo>
                    <a:close/>
                  </a:path>
                </a:pathLst>
              </a:custGeom>
              <a:solidFill>
                <a:srgbClr val="E0E0F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Snip and Round Single Corner Rectangle 28"/>
              <p:cNvSpPr/>
              <p:nvPr/>
            </p:nvSpPr>
            <p:spPr>
              <a:xfrm>
                <a:off x="1814343" y="1173956"/>
                <a:ext cx="776457" cy="557502"/>
              </a:xfrm>
              <a:custGeom>
                <a:avLst/>
                <a:gdLst>
                  <a:gd name="connsiteX0" fmla="*/ 88902 w 990602"/>
                  <a:gd name="connsiteY0" fmla="*/ 0 h 533400"/>
                  <a:gd name="connsiteX1" fmla="*/ 901700 w 990602"/>
                  <a:gd name="connsiteY1" fmla="*/ 0 h 533400"/>
                  <a:gd name="connsiteX2" fmla="*/ 990602 w 990602"/>
                  <a:gd name="connsiteY2" fmla="*/ 88902 h 533400"/>
                  <a:gd name="connsiteX3" fmla="*/ 990602 w 990602"/>
                  <a:gd name="connsiteY3" fmla="*/ 533400 h 533400"/>
                  <a:gd name="connsiteX4" fmla="*/ 0 w 990602"/>
                  <a:gd name="connsiteY4" fmla="*/ 533400 h 533400"/>
                  <a:gd name="connsiteX5" fmla="*/ 0 w 990602"/>
                  <a:gd name="connsiteY5" fmla="*/ 88902 h 533400"/>
                  <a:gd name="connsiteX6" fmla="*/ 88902 w 990602"/>
                  <a:gd name="connsiteY6" fmla="*/ 0 h 533400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0 w 990602"/>
                  <a:gd name="connsiteY5" fmla="*/ 163330 h 607828"/>
                  <a:gd name="connsiteX6" fmla="*/ 131432 w 990602"/>
                  <a:gd name="connsiteY6" fmla="*/ 0 h 607828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21265 w 990602"/>
                  <a:gd name="connsiteY5" fmla="*/ 88902 h 607828"/>
                  <a:gd name="connsiteX6" fmla="*/ 131432 w 990602"/>
                  <a:gd name="connsiteY6" fmla="*/ 0 h 607828"/>
                  <a:gd name="connsiteX0" fmla="*/ 110167 w 969337"/>
                  <a:gd name="connsiteY0" fmla="*/ 0 h 607828"/>
                  <a:gd name="connsiteX1" fmla="*/ 880435 w 969337"/>
                  <a:gd name="connsiteY1" fmla="*/ 74428 h 607828"/>
                  <a:gd name="connsiteX2" fmla="*/ 969337 w 969337"/>
                  <a:gd name="connsiteY2" fmla="*/ 163330 h 607828"/>
                  <a:gd name="connsiteX3" fmla="*/ 969337 w 969337"/>
                  <a:gd name="connsiteY3" fmla="*/ 607828 h 607828"/>
                  <a:gd name="connsiteX4" fmla="*/ 42530 w 969337"/>
                  <a:gd name="connsiteY4" fmla="*/ 214423 h 607828"/>
                  <a:gd name="connsiteX5" fmla="*/ 0 w 969337"/>
                  <a:gd name="connsiteY5" fmla="*/ 88902 h 607828"/>
                  <a:gd name="connsiteX6" fmla="*/ 110167 w 969337"/>
                  <a:gd name="connsiteY6" fmla="*/ 0 h 607828"/>
                  <a:gd name="connsiteX0" fmla="*/ 110167 w 969337"/>
                  <a:gd name="connsiteY0" fmla="*/ 0 h 533400"/>
                  <a:gd name="connsiteX1" fmla="*/ 880435 w 969337"/>
                  <a:gd name="connsiteY1" fmla="*/ 74428 h 533400"/>
                  <a:gd name="connsiteX2" fmla="*/ 969337 w 969337"/>
                  <a:gd name="connsiteY2" fmla="*/ 163330 h 533400"/>
                  <a:gd name="connsiteX3" fmla="*/ 809849 w 969337"/>
                  <a:gd name="connsiteY3" fmla="*/ 533400 h 533400"/>
                  <a:gd name="connsiteX4" fmla="*/ 42530 w 969337"/>
                  <a:gd name="connsiteY4" fmla="*/ 214423 h 533400"/>
                  <a:gd name="connsiteX5" fmla="*/ 0 w 969337"/>
                  <a:gd name="connsiteY5" fmla="*/ 88902 h 533400"/>
                  <a:gd name="connsiteX6" fmla="*/ 110167 w 969337"/>
                  <a:gd name="connsiteY6" fmla="*/ 0 h 533400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44912 w 971719"/>
                  <a:gd name="connsiteY4" fmla="*/ 214602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109206 w 971719"/>
                  <a:gd name="connsiteY4" fmla="*/ 131259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52629"/>
                  <a:gd name="connsiteX1" fmla="*/ 882817 w 971719"/>
                  <a:gd name="connsiteY1" fmla="*/ 74607 h 552629"/>
                  <a:gd name="connsiteX2" fmla="*/ 971719 w 971719"/>
                  <a:gd name="connsiteY2" fmla="*/ 163509 h 552629"/>
                  <a:gd name="connsiteX3" fmla="*/ 766987 w 971719"/>
                  <a:gd name="connsiteY3" fmla="*/ 552629 h 552629"/>
                  <a:gd name="connsiteX4" fmla="*/ 109206 w 971719"/>
                  <a:gd name="connsiteY4" fmla="*/ 131259 h 552629"/>
                  <a:gd name="connsiteX5" fmla="*/ 0 w 971719"/>
                  <a:gd name="connsiteY5" fmla="*/ 43837 h 552629"/>
                  <a:gd name="connsiteX6" fmla="*/ 112549 w 971719"/>
                  <a:gd name="connsiteY6" fmla="*/ 179 h 552629"/>
                  <a:gd name="connsiteX0" fmla="*/ 112549 w 882817"/>
                  <a:gd name="connsiteY0" fmla="*/ 179 h 552629"/>
                  <a:gd name="connsiteX1" fmla="*/ 882817 w 882817"/>
                  <a:gd name="connsiteY1" fmla="*/ 74607 h 552629"/>
                  <a:gd name="connsiteX2" fmla="*/ 776457 w 882817"/>
                  <a:gd name="connsiteY2" fmla="*/ 475453 h 552629"/>
                  <a:gd name="connsiteX3" fmla="*/ 766987 w 882817"/>
                  <a:gd name="connsiteY3" fmla="*/ 552629 h 552629"/>
                  <a:gd name="connsiteX4" fmla="*/ 109206 w 882817"/>
                  <a:gd name="connsiteY4" fmla="*/ 131259 h 552629"/>
                  <a:gd name="connsiteX5" fmla="*/ 0 w 882817"/>
                  <a:gd name="connsiteY5" fmla="*/ 43837 h 552629"/>
                  <a:gd name="connsiteX6" fmla="*/ 112549 w 88281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776457 w 776457"/>
                  <a:gd name="connsiteY2" fmla="*/ 475453 h 552629"/>
                  <a:gd name="connsiteX3" fmla="*/ 766987 w 776457"/>
                  <a:gd name="connsiteY3" fmla="*/ 552629 h 552629"/>
                  <a:gd name="connsiteX4" fmla="*/ 109206 w 776457"/>
                  <a:gd name="connsiteY4" fmla="*/ 131259 h 552629"/>
                  <a:gd name="connsiteX5" fmla="*/ 0 w 776457"/>
                  <a:gd name="connsiteY5" fmla="*/ 43837 h 552629"/>
                  <a:gd name="connsiteX6" fmla="*/ 112549 w 77645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57502"/>
                  <a:gd name="connsiteX1" fmla="*/ 447048 w 776457"/>
                  <a:gd name="connsiteY1" fmla="*/ 164915 h 557502"/>
                  <a:gd name="connsiteX2" fmla="*/ 557382 w 776457"/>
                  <a:gd name="connsiteY2" fmla="*/ 324461 h 557502"/>
                  <a:gd name="connsiteX3" fmla="*/ 776457 w 776457"/>
                  <a:gd name="connsiteY3" fmla="*/ 501468 h 557502"/>
                  <a:gd name="connsiteX4" fmla="*/ 751130 w 776457"/>
                  <a:gd name="connsiteY4" fmla="*/ 557502 h 557502"/>
                  <a:gd name="connsiteX5" fmla="*/ 109206 w 776457"/>
                  <a:gd name="connsiteY5" fmla="*/ 157274 h 557502"/>
                  <a:gd name="connsiteX6" fmla="*/ 0 w 776457"/>
                  <a:gd name="connsiteY6" fmla="*/ 69852 h 557502"/>
                  <a:gd name="connsiteX7" fmla="*/ 107786 w 776457"/>
                  <a:gd name="connsiteY7" fmla="*/ 0 h 557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6457" h="557502">
                    <a:moveTo>
                      <a:pt x="107786" y="0"/>
                    </a:moveTo>
                    <a:lnTo>
                      <a:pt x="447048" y="164915"/>
                    </a:lnTo>
                    <a:cubicBezTo>
                      <a:pt x="476682" y="240322"/>
                      <a:pt x="508698" y="277629"/>
                      <a:pt x="557382" y="324461"/>
                    </a:cubicBezTo>
                    <a:cubicBezTo>
                      <a:pt x="625645" y="395369"/>
                      <a:pt x="703432" y="442466"/>
                      <a:pt x="776457" y="501468"/>
                    </a:cubicBezTo>
                    <a:lnTo>
                      <a:pt x="751130" y="557502"/>
                    </a:lnTo>
                    <a:lnTo>
                      <a:pt x="109206" y="157274"/>
                    </a:lnTo>
                    <a:lnTo>
                      <a:pt x="0" y="69852"/>
                    </a:lnTo>
                    <a:cubicBezTo>
                      <a:pt x="69056" y="37422"/>
                      <a:pt x="68212" y="28575"/>
                      <a:pt x="107786" y="0"/>
                    </a:cubicBezTo>
                    <a:close/>
                  </a:path>
                </a:pathLst>
              </a:custGeom>
              <a:solidFill>
                <a:srgbClr val="455075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2268480" y="366458"/>
              <a:ext cx="1449787" cy="1824912"/>
              <a:chOff x="4676692" y="1239056"/>
              <a:chExt cx="1449787" cy="1824912"/>
            </a:xfrm>
          </p:grpSpPr>
          <p:sp>
            <p:nvSpPr>
              <p:cNvPr id="16" name="Round Same Side Corner Rectangle 30"/>
              <p:cNvSpPr/>
              <p:nvPr/>
            </p:nvSpPr>
            <p:spPr>
              <a:xfrm>
                <a:off x="4676692" y="1239056"/>
                <a:ext cx="1449787" cy="1824912"/>
              </a:xfrm>
              <a:custGeom>
                <a:avLst/>
                <a:gdLst>
                  <a:gd name="connsiteX0" fmla="*/ 203204 w 1219200"/>
                  <a:gd name="connsiteY0" fmla="*/ 0 h 1726921"/>
                  <a:gd name="connsiteX1" fmla="*/ 1015996 w 1219200"/>
                  <a:gd name="connsiteY1" fmla="*/ 0 h 1726921"/>
                  <a:gd name="connsiteX2" fmla="*/ 1219200 w 1219200"/>
                  <a:gd name="connsiteY2" fmla="*/ 203204 h 1726921"/>
                  <a:gd name="connsiteX3" fmla="*/ 1219200 w 1219200"/>
                  <a:gd name="connsiteY3" fmla="*/ 1726921 h 1726921"/>
                  <a:gd name="connsiteX4" fmla="*/ 1219200 w 1219200"/>
                  <a:gd name="connsiteY4" fmla="*/ 1726921 h 1726921"/>
                  <a:gd name="connsiteX5" fmla="*/ 0 w 1219200"/>
                  <a:gd name="connsiteY5" fmla="*/ 1726921 h 1726921"/>
                  <a:gd name="connsiteX6" fmla="*/ 0 w 1219200"/>
                  <a:gd name="connsiteY6" fmla="*/ 1726921 h 1726921"/>
                  <a:gd name="connsiteX7" fmla="*/ 0 w 1219200"/>
                  <a:gd name="connsiteY7" fmla="*/ 203204 h 1726921"/>
                  <a:gd name="connsiteX8" fmla="*/ 203204 w 1219200"/>
                  <a:gd name="connsiteY8" fmla="*/ 0 h 1726921"/>
                  <a:gd name="connsiteX0" fmla="*/ 791601 w 1219200"/>
                  <a:gd name="connsiteY0" fmla="*/ 0 h 1734872"/>
                  <a:gd name="connsiteX1" fmla="*/ 1015996 w 1219200"/>
                  <a:gd name="connsiteY1" fmla="*/ 7951 h 1734872"/>
                  <a:gd name="connsiteX2" fmla="*/ 1219200 w 1219200"/>
                  <a:gd name="connsiteY2" fmla="*/ 211155 h 1734872"/>
                  <a:gd name="connsiteX3" fmla="*/ 1219200 w 1219200"/>
                  <a:gd name="connsiteY3" fmla="*/ 1734872 h 1734872"/>
                  <a:gd name="connsiteX4" fmla="*/ 1219200 w 1219200"/>
                  <a:gd name="connsiteY4" fmla="*/ 1734872 h 1734872"/>
                  <a:gd name="connsiteX5" fmla="*/ 0 w 1219200"/>
                  <a:gd name="connsiteY5" fmla="*/ 1734872 h 1734872"/>
                  <a:gd name="connsiteX6" fmla="*/ 0 w 1219200"/>
                  <a:gd name="connsiteY6" fmla="*/ 1734872 h 1734872"/>
                  <a:gd name="connsiteX7" fmla="*/ 0 w 1219200"/>
                  <a:gd name="connsiteY7" fmla="*/ 211155 h 1734872"/>
                  <a:gd name="connsiteX8" fmla="*/ 791601 w 1219200"/>
                  <a:gd name="connsiteY8" fmla="*/ 0 h 1734872"/>
                  <a:gd name="connsiteX0" fmla="*/ 791601 w 1219200"/>
                  <a:gd name="connsiteY0" fmla="*/ 1439 h 1736311"/>
                  <a:gd name="connsiteX1" fmla="*/ 1015996 w 1219200"/>
                  <a:gd name="connsiteY1" fmla="*/ 9390 h 1736311"/>
                  <a:gd name="connsiteX2" fmla="*/ 1219200 w 1219200"/>
                  <a:gd name="connsiteY2" fmla="*/ 212594 h 1736311"/>
                  <a:gd name="connsiteX3" fmla="*/ 1219200 w 1219200"/>
                  <a:gd name="connsiteY3" fmla="*/ 1736311 h 1736311"/>
                  <a:gd name="connsiteX4" fmla="*/ 1219200 w 1219200"/>
                  <a:gd name="connsiteY4" fmla="*/ 1736311 h 1736311"/>
                  <a:gd name="connsiteX5" fmla="*/ 0 w 1219200"/>
                  <a:gd name="connsiteY5" fmla="*/ 1736311 h 1736311"/>
                  <a:gd name="connsiteX6" fmla="*/ 0 w 1219200"/>
                  <a:gd name="connsiteY6" fmla="*/ 1736311 h 1736311"/>
                  <a:gd name="connsiteX7" fmla="*/ 882595 w 1219200"/>
                  <a:gd name="connsiteY7" fmla="*/ 93325 h 1736311"/>
                  <a:gd name="connsiteX8" fmla="*/ 791601 w 1219200"/>
                  <a:gd name="connsiteY8" fmla="*/ 1439 h 1736311"/>
                  <a:gd name="connsiteX0" fmla="*/ 791601 w 1402080"/>
                  <a:gd name="connsiteY0" fmla="*/ 1439 h 1736311"/>
                  <a:gd name="connsiteX1" fmla="*/ 1015996 w 1402080"/>
                  <a:gd name="connsiteY1" fmla="*/ 9390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791601 w 1402080"/>
                  <a:gd name="connsiteY0" fmla="*/ 1439 h 1736311"/>
                  <a:gd name="connsiteX1" fmla="*/ 1222730 w 1402080"/>
                  <a:gd name="connsiteY1" fmla="*/ 88904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1117605 w 1402080"/>
                  <a:gd name="connsiteY0" fmla="*/ 23 h 1750797"/>
                  <a:gd name="connsiteX1" fmla="*/ 1222730 w 1402080"/>
                  <a:gd name="connsiteY1" fmla="*/ 103390 h 1750797"/>
                  <a:gd name="connsiteX2" fmla="*/ 1402080 w 1402080"/>
                  <a:gd name="connsiteY2" fmla="*/ 521278 h 1750797"/>
                  <a:gd name="connsiteX3" fmla="*/ 1219200 w 1402080"/>
                  <a:gd name="connsiteY3" fmla="*/ 1750797 h 1750797"/>
                  <a:gd name="connsiteX4" fmla="*/ 1219200 w 1402080"/>
                  <a:gd name="connsiteY4" fmla="*/ 1750797 h 1750797"/>
                  <a:gd name="connsiteX5" fmla="*/ 0 w 1402080"/>
                  <a:gd name="connsiteY5" fmla="*/ 1750797 h 1750797"/>
                  <a:gd name="connsiteX6" fmla="*/ 0 w 1402080"/>
                  <a:gd name="connsiteY6" fmla="*/ 1750797 h 1750797"/>
                  <a:gd name="connsiteX7" fmla="*/ 882595 w 1402080"/>
                  <a:gd name="connsiteY7" fmla="*/ 107811 h 1750797"/>
                  <a:gd name="connsiteX8" fmla="*/ 1117605 w 1402080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65312 w 1461885"/>
                  <a:gd name="connsiteY0" fmla="*/ 23 h 1750797"/>
                  <a:gd name="connsiteX1" fmla="*/ 1389706 w 1461885"/>
                  <a:gd name="connsiteY1" fmla="*/ 206757 h 1750797"/>
                  <a:gd name="connsiteX2" fmla="*/ 1449787 w 1461885"/>
                  <a:gd name="connsiteY2" fmla="*/ 521278 h 1750797"/>
                  <a:gd name="connsiteX3" fmla="*/ 1266907 w 1461885"/>
                  <a:gd name="connsiteY3" fmla="*/ 1750797 h 1750797"/>
                  <a:gd name="connsiteX4" fmla="*/ 1266907 w 1461885"/>
                  <a:gd name="connsiteY4" fmla="*/ 1750797 h 1750797"/>
                  <a:gd name="connsiteX5" fmla="*/ 47707 w 1461885"/>
                  <a:gd name="connsiteY5" fmla="*/ 1750797 h 1750797"/>
                  <a:gd name="connsiteX6" fmla="*/ 0 w 1461885"/>
                  <a:gd name="connsiteY6" fmla="*/ 1687186 h 1750797"/>
                  <a:gd name="connsiteX7" fmla="*/ 930302 w 1461885"/>
                  <a:gd name="connsiteY7" fmla="*/ 107811 h 1750797"/>
                  <a:gd name="connsiteX8" fmla="*/ 1165312 w 1461885"/>
                  <a:gd name="connsiteY8" fmla="*/ 23 h 1750797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266907 w 1461885"/>
                  <a:gd name="connsiteY4" fmla="*/ 1750797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805731 w 1461885"/>
                  <a:gd name="connsiteY4" fmla="*/ 1146499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342129 w 1461885"/>
                  <a:gd name="connsiteY5" fmla="*/ 1842965 h 1842965"/>
                  <a:gd name="connsiteX6" fmla="*/ 0 w 1461885"/>
                  <a:gd name="connsiteY6" fmla="*/ 1687186 h 1842965"/>
                  <a:gd name="connsiteX7" fmla="*/ 930302 w 1461885"/>
                  <a:gd name="connsiteY7" fmla="*/ 107811 h 1842965"/>
                  <a:gd name="connsiteX8" fmla="*/ 1165312 w 1461885"/>
                  <a:gd name="connsiteY8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49787" h="1824912">
                    <a:moveTo>
                      <a:pt x="1167887" y="0"/>
                    </a:moveTo>
                    <a:cubicBezTo>
                      <a:pt x="1245635" y="15455"/>
                      <a:pt x="1261898" y="29678"/>
                      <a:pt x="1389706" y="188704"/>
                    </a:cubicBezTo>
                    <a:cubicBezTo>
                      <a:pt x="1442690" y="379311"/>
                      <a:pt x="1449787" y="398727"/>
                      <a:pt x="1449787" y="510953"/>
                    </a:cubicBezTo>
                    <a:cubicBezTo>
                      <a:pt x="1393550" y="505449"/>
                      <a:pt x="1337312" y="494793"/>
                      <a:pt x="1286226" y="504744"/>
                    </a:cubicBezTo>
                    <a:cubicBezTo>
                      <a:pt x="1236820" y="504566"/>
                      <a:pt x="1213171" y="512116"/>
                      <a:pt x="1176644" y="550575"/>
                    </a:cubicBezTo>
                    <a:cubicBezTo>
                      <a:pt x="1147236" y="642269"/>
                      <a:pt x="1164306" y="614065"/>
                      <a:pt x="1103346" y="710806"/>
                    </a:cubicBezTo>
                    <a:cubicBezTo>
                      <a:pt x="990871" y="923457"/>
                      <a:pt x="899747" y="992789"/>
                      <a:pt x="805731" y="1128446"/>
                    </a:cubicBezTo>
                    <a:cubicBezTo>
                      <a:pt x="714329" y="1262265"/>
                      <a:pt x="612623" y="1378053"/>
                      <a:pt x="523797" y="1511872"/>
                    </a:cubicBezTo>
                    <a:cubicBezTo>
                      <a:pt x="455514" y="1608491"/>
                      <a:pt x="402685" y="1720565"/>
                      <a:pt x="342129" y="1824912"/>
                    </a:cubicBezTo>
                    <a:lnTo>
                      <a:pt x="0" y="1669133"/>
                    </a:lnTo>
                    <a:lnTo>
                      <a:pt x="930302" y="89758"/>
                    </a:lnTo>
                    <a:cubicBezTo>
                      <a:pt x="1074546" y="-7013"/>
                      <a:pt x="1047934" y="15455"/>
                      <a:pt x="1167887" y="0"/>
                    </a:cubicBezTo>
                    <a:close/>
                  </a:path>
                </a:pathLst>
              </a:custGeom>
              <a:solidFill>
                <a:srgbClr val="9D453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5724461" y="1452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330115" y="2077765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4962461" y="2595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 rot="17911224">
              <a:off x="529561" y="3121110"/>
              <a:ext cx="2467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4" name="Rounded Rectangle 25"/>
            <p:cNvSpPr/>
            <p:nvPr/>
          </p:nvSpPr>
          <p:spPr>
            <a:xfrm rot="2011862">
              <a:off x="1130693" y="2015208"/>
              <a:ext cx="893351" cy="3535284"/>
            </a:xfrm>
            <a:custGeom>
              <a:avLst/>
              <a:gdLst>
                <a:gd name="connsiteX0" fmla="*/ 0 w 304802"/>
                <a:gd name="connsiteY0" fmla="*/ 50801 h 2743200"/>
                <a:gd name="connsiteX1" fmla="*/ 50801 w 304802"/>
                <a:gd name="connsiteY1" fmla="*/ 0 h 2743200"/>
                <a:gd name="connsiteX2" fmla="*/ 254001 w 304802"/>
                <a:gd name="connsiteY2" fmla="*/ 0 h 2743200"/>
                <a:gd name="connsiteX3" fmla="*/ 304802 w 304802"/>
                <a:gd name="connsiteY3" fmla="*/ 50801 h 2743200"/>
                <a:gd name="connsiteX4" fmla="*/ 304802 w 304802"/>
                <a:gd name="connsiteY4" fmla="*/ 2692399 h 2743200"/>
                <a:gd name="connsiteX5" fmla="*/ 254001 w 304802"/>
                <a:gd name="connsiteY5" fmla="*/ 2743200 h 2743200"/>
                <a:gd name="connsiteX6" fmla="*/ 50801 w 304802"/>
                <a:gd name="connsiteY6" fmla="*/ 2743200 h 2743200"/>
                <a:gd name="connsiteX7" fmla="*/ 0 w 304802"/>
                <a:gd name="connsiteY7" fmla="*/ 2692399 h 2743200"/>
                <a:gd name="connsiteX8" fmla="*/ 0 w 304802"/>
                <a:gd name="connsiteY8" fmla="*/ 50801 h 2743200"/>
                <a:gd name="connsiteX0" fmla="*/ 0 w 587571"/>
                <a:gd name="connsiteY0" fmla="*/ 5137 h 2816279"/>
                <a:gd name="connsiteX1" fmla="*/ 333570 w 587571"/>
                <a:gd name="connsiteY1" fmla="*/ 73079 h 2816279"/>
                <a:gd name="connsiteX2" fmla="*/ 536770 w 587571"/>
                <a:gd name="connsiteY2" fmla="*/ 73079 h 2816279"/>
                <a:gd name="connsiteX3" fmla="*/ 587571 w 587571"/>
                <a:gd name="connsiteY3" fmla="*/ 123880 h 2816279"/>
                <a:gd name="connsiteX4" fmla="*/ 587571 w 587571"/>
                <a:gd name="connsiteY4" fmla="*/ 2765478 h 2816279"/>
                <a:gd name="connsiteX5" fmla="*/ 536770 w 587571"/>
                <a:gd name="connsiteY5" fmla="*/ 2816279 h 2816279"/>
                <a:gd name="connsiteX6" fmla="*/ 333570 w 587571"/>
                <a:gd name="connsiteY6" fmla="*/ 2816279 h 2816279"/>
                <a:gd name="connsiteX7" fmla="*/ 282769 w 587571"/>
                <a:gd name="connsiteY7" fmla="*/ 2765478 h 2816279"/>
                <a:gd name="connsiteX8" fmla="*/ 0 w 587571"/>
                <a:gd name="connsiteY8" fmla="*/ 5137 h 2816279"/>
                <a:gd name="connsiteX0" fmla="*/ 0 w 587571"/>
                <a:gd name="connsiteY0" fmla="*/ 5137 h 3153055"/>
                <a:gd name="connsiteX1" fmla="*/ 333570 w 587571"/>
                <a:gd name="connsiteY1" fmla="*/ 73079 h 3153055"/>
                <a:gd name="connsiteX2" fmla="*/ 536770 w 587571"/>
                <a:gd name="connsiteY2" fmla="*/ 73079 h 3153055"/>
                <a:gd name="connsiteX3" fmla="*/ 587571 w 587571"/>
                <a:gd name="connsiteY3" fmla="*/ 123880 h 3153055"/>
                <a:gd name="connsiteX4" fmla="*/ 587571 w 587571"/>
                <a:gd name="connsiteY4" fmla="*/ 2765478 h 3153055"/>
                <a:gd name="connsiteX5" fmla="*/ 536770 w 587571"/>
                <a:gd name="connsiteY5" fmla="*/ 2816279 h 3153055"/>
                <a:gd name="connsiteX6" fmla="*/ 333570 w 587571"/>
                <a:gd name="connsiteY6" fmla="*/ 2816279 h 3153055"/>
                <a:gd name="connsiteX7" fmla="*/ 181433 w 587571"/>
                <a:gd name="connsiteY7" fmla="*/ 3151510 h 3153055"/>
                <a:gd name="connsiteX8" fmla="*/ 0 w 587571"/>
                <a:gd name="connsiteY8" fmla="*/ 5137 h 3153055"/>
                <a:gd name="connsiteX0" fmla="*/ 0 w 587571"/>
                <a:gd name="connsiteY0" fmla="*/ 5137 h 3393991"/>
                <a:gd name="connsiteX1" fmla="*/ 333570 w 587571"/>
                <a:gd name="connsiteY1" fmla="*/ 73079 h 3393991"/>
                <a:gd name="connsiteX2" fmla="*/ 536770 w 587571"/>
                <a:gd name="connsiteY2" fmla="*/ 73079 h 3393991"/>
                <a:gd name="connsiteX3" fmla="*/ 587571 w 587571"/>
                <a:gd name="connsiteY3" fmla="*/ 123880 h 3393991"/>
                <a:gd name="connsiteX4" fmla="*/ 587571 w 587571"/>
                <a:gd name="connsiteY4" fmla="*/ 2765478 h 3393991"/>
                <a:gd name="connsiteX5" fmla="*/ 536770 w 587571"/>
                <a:gd name="connsiteY5" fmla="*/ 2816279 h 3393991"/>
                <a:gd name="connsiteX6" fmla="*/ 231701 w 587571"/>
                <a:gd name="connsiteY6" fmla="*/ 3393991 h 3393991"/>
                <a:gd name="connsiteX7" fmla="*/ 181433 w 587571"/>
                <a:gd name="connsiteY7" fmla="*/ 3151510 h 3393991"/>
                <a:gd name="connsiteX8" fmla="*/ 0 w 587571"/>
                <a:gd name="connsiteY8" fmla="*/ 5137 h 3393991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587571 w 587571"/>
                <a:gd name="connsiteY4" fmla="*/ 2765478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495087 w 587571"/>
                <a:gd name="connsiteY4" fmla="*/ 2086962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74440"/>
                <a:gd name="connsiteY0" fmla="*/ 5137 h 3154094"/>
                <a:gd name="connsiteX1" fmla="*/ 333570 w 574440"/>
                <a:gd name="connsiteY1" fmla="*/ 73079 h 3154094"/>
                <a:gd name="connsiteX2" fmla="*/ 536770 w 574440"/>
                <a:gd name="connsiteY2" fmla="*/ 73079 h 3154094"/>
                <a:gd name="connsiteX3" fmla="*/ 574440 w 574440"/>
                <a:gd name="connsiteY3" fmla="*/ 604523 h 3154094"/>
                <a:gd name="connsiteX4" fmla="*/ 495087 w 574440"/>
                <a:gd name="connsiteY4" fmla="*/ 2086962 h 3154094"/>
                <a:gd name="connsiteX5" fmla="*/ 536770 w 574440"/>
                <a:gd name="connsiteY5" fmla="*/ 2816279 h 3154094"/>
                <a:gd name="connsiteX6" fmla="*/ 448152 w 574440"/>
                <a:gd name="connsiteY6" fmla="*/ 2969943 h 3154094"/>
                <a:gd name="connsiteX7" fmla="*/ 181433 w 574440"/>
                <a:gd name="connsiteY7" fmla="*/ 3151510 h 3154094"/>
                <a:gd name="connsiteX8" fmla="*/ 0 w 574440"/>
                <a:gd name="connsiteY8" fmla="*/ 5137 h 3154094"/>
                <a:gd name="connsiteX0" fmla="*/ 0 w 771266"/>
                <a:gd name="connsiteY0" fmla="*/ 5137 h 3154094"/>
                <a:gd name="connsiteX1" fmla="*/ 333570 w 771266"/>
                <a:gd name="connsiteY1" fmla="*/ 73079 h 3154094"/>
                <a:gd name="connsiteX2" fmla="*/ 768819 w 771266"/>
                <a:gd name="connsiteY2" fmla="*/ 404006 h 3154094"/>
                <a:gd name="connsiteX3" fmla="*/ 574440 w 771266"/>
                <a:gd name="connsiteY3" fmla="*/ 604523 h 3154094"/>
                <a:gd name="connsiteX4" fmla="*/ 495087 w 771266"/>
                <a:gd name="connsiteY4" fmla="*/ 2086962 h 3154094"/>
                <a:gd name="connsiteX5" fmla="*/ 536770 w 771266"/>
                <a:gd name="connsiteY5" fmla="*/ 2816279 h 3154094"/>
                <a:gd name="connsiteX6" fmla="*/ 448152 w 771266"/>
                <a:gd name="connsiteY6" fmla="*/ 2969943 h 3154094"/>
                <a:gd name="connsiteX7" fmla="*/ 181433 w 771266"/>
                <a:gd name="connsiteY7" fmla="*/ 3151510 h 3154094"/>
                <a:gd name="connsiteX8" fmla="*/ 0 w 771266"/>
                <a:gd name="connsiteY8" fmla="*/ 5137 h 3154094"/>
                <a:gd name="connsiteX0" fmla="*/ 0 w 790932"/>
                <a:gd name="connsiteY0" fmla="*/ 31052 h 3180009"/>
                <a:gd name="connsiteX1" fmla="*/ 790932 w 790932"/>
                <a:gd name="connsiteY1" fmla="*/ 0 h 3180009"/>
                <a:gd name="connsiteX2" fmla="*/ 768819 w 790932"/>
                <a:gd name="connsiteY2" fmla="*/ 429921 h 3180009"/>
                <a:gd name="connsiteX3" fmla="*/ 574440 w 790932"/>
                <a:gd name="connsiteY3" fmla="*/ 630438 h 3180009"/>
                <a:gd name="connsiteX4" fmla="*/ 495087 w 790932"/>
                <a:gd name="connsiteY4" fmla="*/ 2112877 h 3180009"/>
                <a:gd name="connsiteX5" fmla="*/ 536770 w 790932"/>
                <a:gd name="connsiteY5" fmla="*/ 2842194 h 3180009"/>
                <a:gd name="connsiteX6" fmla="*/ 448152 w 790932"/>
                <a:gd name="connsiteY6" fmla="*/ 2995858 h 3180009"/>
                <a:gd name="connsiteX7" fmla="*/ 181433 w 790932"/>
                <a:gd name="connsiteY7" fmla="*/ 3177425 h 3180009"/>
                <a:gd name="connsiteX8" fmla="*/ 0 w 790932"/>
                <a:gd name="connsiteY8" fmla="*/ 31052 h 3180009"/>
                <a:gd name="connsiteX0" fmla="*/ 0 w 882234"/>
                <a:gd name="connsiteY0" fmla="*/ 10231 h 3200726"/>
                <a:gd name="connsiteX1" fmla="*/ 882234 w 882234"/>
                <a:gd name="connsiteY1" fmla="*/ 20717 h 3200726"/>
                <a:gd name="connsiteX2" fmla="*/ 860121 w 882234"/>
                <a:gd name="connsiteY2" fmla="*/ 450638 h 3200726"/>
                <a:gd name="connsiteX3" fmla="*/ 665742 w 882234"/>
                <a:gd name="connsiteY3" fmla="*/ 651155 h 3200726"/>
                <a:gd name="connsiteX4" fmla="*/ 586389 w 882234"/>
                <a:gd name="connsiteY4" fmla="*/ 2133594 h 3200726"/>
                <a:gd name="connsiteX5" fmla="*/ 628072 w 882234"/>
                <a:gd name="connsiteY5" fmla="*/ 2862911 h 3200726"/>
                <a:gd name="connsiteX6" fmla="*/ 539454 w 882234"/>
                <a:gd name="connsiteY6" fmla="*/ 3016575 h 3200726"/>
                <a:gd name="connsiteX7" fmla="*/ 272735 w 882234"/>
                <a:gd name="connsiteY7" fmla="*/ 3198142 h 3200726"/>
                <a:gd name="connsiteX8" fmla="*/ 0 w 882234"/>
                <a:gd name="connsiteY8" fmla="*/ 10231 h 3200726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65742 w 905940"/>
                <a:gd name="connsiteY3" fmla="*/ 671658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91268 w 905940"/>
                <a:gd name="connsiteY3" fmla="*/ 1037399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92205 w 867603"/>
                <a:gd name="connsiteY2" fmla="*/ 503497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458172 w 867603"/>
                <a:gd name="connsiteY5" fmla="*/ 2473145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447181"/>
                <a:gd name="connsiteX1" fmla="*/ 867603 w 867603"/>
                <a:gd name="connsiteY1" fmla="*/ 0 h 3447181"/>
                <a:gd name="connsiteX2" fmla="*/ 786332 w 867603"/>
                <a:gd name="connsiteY2" fmla="*/ 494634 h 3447181"/>
                <a:gd name="connsiteX3" fmla="*/ 691268 w 867603"/>
                <a:gd name="connsiteY3" fmla="*/ 1037506 h 3447181"/>
                <a:gd name="connsiteX4" fmla="*/ 586389 w 867603"/>
                <a:gd name="connsiteY4" fmla="*/ 2154204 h 3447181"/>
                <a:gd name="connsiteX5" fmla="*/ 458172 w 867603"/>
                <a:gd name="connsiteY5" fmla="*/ 2473145 h 3447181"/>
                <a:gd name="connsiteX6" fmla="*/ 539454 w 867603"/>
                <a:gd name="connsiteY6" fmla="*/ 3037185 h 3447181"/>
                <a:gd name="connsiteX7" fmla="*/ 295696 w 867603"/>
                <a:gd name="connsiteY7" fmla="*/ 3445885 h 3447181"/>
                <a:gd name="connsiteX8" fmla="*/ 0 w 867603"/>
                <a:gd name="connsiteY8" fmla="*/ 30841 h 3447181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82540"/>
                <a:gd name="connsiteX1" fmla="*/ 867603 w 867603"/>
                <a:gd name="connsiteY1" fmla="*/ 0 h 3482540"/>
                <a:gd name="connsiteX2" fmla="*/ 786332 w 867603"/>
                <a:gd name="connsiteY2" fmla="*/ 494634 h 3482540"/>
                <a:gd name="connsiteX3" fmla="*/ 691268 w 867603"/>
                <a:gd name="connsiteY3" fmla="*/ 1037506 h 3482540"/>
                <a:gd name="connsiteX4" fmla="*/ 586389 w 867603"/>
                <a:gd name="connsiteY4" fmla="*/ 2154204 h 3482540"/>
                <a:gd name="connsiteX5" fmla="*/ 458172 w 867603"/>
                <a:gd name="connsiteY5" fmla="*/ 2473145 h 3482540"/>
                <a:gd name="connsiteX6" fmla="*/ 539454 w 867603"/>
                <a:gd name="connsiteY6" fmla="*/ 3037185 h 3482540"/>
                <a:gd name="connsiteX7" fmla="*/ 319188 w 867603"/>
                <a:gd name="connsiteY7" fmla="*/ 3481338 h 3482540"/>
                <a:gd name="connsiteX8" fmla="*/ 0 w 867603"/>
                <a:gd name="connsiteY8" fmla="*/ 30841 h 3482540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86389 w 867603"/>
                <a:gd name="connsiteY4" fmla="*/ 2154204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60012 w 867603"/>
                <a:gd name="connsiteY4" fmla="*/ 2095152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6635"/>
                <a:gd name="connsiteY0" fmla="*/ 30734 h 3482505"/>
                <a:gd name="connsiteX1" fmla="*/ 906635 w 906635"/>
                <a:gd name="connsiteY1" fmla="*/ 0 h 3482505"/>
                <a:gd name="connsiteX2" fmla="*/ 825364 w 906635"/>
                <a:gd name="connsiteY2" fmla="*/ 494634 h 3482505"/>
                <a:gd name="connsiteX3" fmla="*/ 730300 w 906635"/>
                <a:gd name="connsiteY3" fmla="*/ 1037506 h 3482505"/>
                <a:gd name="connsiteX4" fmla="*/ 599044 w 906635"/>
                <a:gd name="connsiteY4" fmla="*/ 2095152 h 3482505"/>
                <a:gd name="connsiteX5" fmla="*/ 497204 w 906635"/>
                <a:gd name="connsiteY5" fmla="*/ 2473145 h 3482505"/>
                <a:gd name="connsiteX6" fmla="*/ 581476 w 906635"/>
                <a:gd name="connsiteY6" fmla="*/ 3022448 h 3482505"/>
                <a:gd name="connsiteX7" fmla="*/ 358220 w 906635"/>
                <a:gd name="connsiteY7" fmla="*/ 3481338 h 3482505"/>
                <a:gd name="connsiteX8" fmla="*/ 0 w 906635"/>
                <a:gd name="connsiteY8" fmla="*/ 30734 h 3482505"/>
                <a:gd name="connsiteX0" fmla="*/ 0 w 909572"/>
                <a:gd name="connsiteY0" fmla="*/ 14797 h 3466568"/>
                <a:gd name="connsiteX1" fmla="*/ 909572 w 909572"/>
                <a:gd name="connsiteY1" fmla="*/ 7203 h 3466568"/>
                <a:gd name="connsiteX2" fmla="*/ 825364 w 909572"/>
                <a:gd name="connsiteY2" fmla="*/ 478697 h 3466568"/>
                <a:gd name="connsiteX3" fmla="*/ 730300 w 909572"/>
                <a:gd name="connsiteY3" fmla="*/ 1021569 h 3466568"/>
                <a:gd name="connsiteX4" fmla="*/ 599044 w 909572"/>
                <a:gd name="connsiteY4" fmla="*/ 2079215 h 3466568"/>
                <a:gd name="connsiteX5" fmla="*/ 497204 w 909572"/>
                <a:gd name="connsiteY5" fmla="*/ 2457208 h 3466568"/>
                <a:gd name="connsiteX6" fmla="*/ 581476 w 909572"/>
                <a:gd name="connsiteY6" fmla="*/ 3006511 h 3466568"/>
                <a:gd name="connsiteX7" fmla="*/ 358220 w 909572"/>
                <a:gd name="connsiteY7" fmla="*/ 3465401 h 3466568"/>
                <a:gd name="connsiteX8" fmla="*/ 0 w 909572"/>
                <a:gd name="connsiteY8" fmla="*/ 14797 h 346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572" h="3466568">
                  <a:moveTo>
                    <a:pt x="0" y="14797"/>
                  </a:moveTo>
                  <a:cubicBezTo>
                    <a:pt x="0" y="-13260"/>
                    <a:pt x="881515" y="7203"/>
                    <a:pt x="909572" y="7203"/>
                  </a:cubicBezTo>
                  <a:cubicBezTo>
                    <a:pt x="839163" y="196536"/>
                    <a:pt x="827858" y="321614"/>
                    <a:pt x="825364" y="478697"/>
                  </a:cubicBezTo>
                  <a:cubicBezTo>
                    <a:pt x="853421" y="478697"/>
                    <a:pt x="730300" y="993512"/>
                    <a:pt x="730300" y="1021569"/>
                  </a:cubicBezTo>
                  <a:lnTo>
                    <a:pt x="599044" y="2079215"/>
                  </a:lnTo>
                  <a:cubicBezTo>
                    <a:pt x="599044" y="2107272"/>
                    <a:pt x="525261" y="2457208"/>
                    <a:pt x="497204" y="2457208"/>
                  </a:cubicBezTo>
                  <a:lnTo>
                    <a:pt x="581476" y="3006511"/>
                  </a:lnTo>
                  <a:cubicBezTo>
                    <a:pt x="553419" y="3006511"/>
                    <a:pt x="358220" y="3493458"/>
                    <a:pt x="358220" y="3465401"/>
                  </a:cubicBezTo>
                  <a:cubicBezTo>
                    <a:pt x="263821" y="2596402"/>
                    <a:pt x="39032" y="895435"/>
                    <a:pt x="0" y="14797"/>
                  </a:cubicBezTo>
                  <a:close/>
                </a:path>
              </a:pathLst>
            </a:custGeom>
            <a:solidFill>
              <a:srgbClr val="BDC6E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 rot="17970351">
              <a:off x="1326357" y="2808507"/>
              <a:ext cx="1236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nazhoq71</a:t>
              </a:r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452" y="2228014"/>
            <a:ext cx="3446431" cy="32432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907968">
            <a:off x="2358640" y="-1839190"/>
            <a:ext cx="6201566" cy="55991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989" y="2091454"/>
            <a:ext cx="3642679" cy="368052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383297" y="465666"/>
            <a:ext cx="6527334" cy="646331"/>
          </a:xfrm>
          <a:prstGeom prst="rect">
            <a:avLst/>
          </a:prstGeom>
          <a:gradFill flip="none" rotWithShape="1">
            <a:gsLst>
              <a:gs pos="53000">
                <a:schemeClr val="bg1"/>
              </a:gs>
              <a:gs pos="78000">
                <a:srgbClr val="FFCC29"/>
              </a:gs>
              <a:gs pos="100000">
                <a:srgbClr val="E75E5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আপেলকে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61427" y="451595"/>
            <a:ext cx="3452197" cy="646331"/>
          </a:xfrm>
          <a:prstGeom prst="rect">
            <a:avLst/>
          </a:prstGeom>
          <a:gradFill>
            <a:gsLst>
              <a:gs pos="53000">
                <a:schemeClr val="bg1"/>
              </a:gs>
              <a:gs pos="78000">
                <a:srgbClr val="FFCC29"/>
              </a:gs>
              <a:gs pos="100000">
                <a:srgbClr val="E75E53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সমদ্বিখন্ডিত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0902458" y="181083"/>
            <a:ext cx="8011183" cy="1214651"/>
            <a:chOff x="996284" y="439170"/>
            <a:chExt cx="8011183" cy="1214651"/>
          </a:xfrm>
        </p:grpSpPr>
        <p:sp>
          <p:nvSpPr>
            <p:cNvPr id="36" name="Rectangle 35"/>
            <p:cNvSpPr/>
            <p:nvPr/>
          </p:nvSpPr>
          <p:spPr>
            <a:xfrm>
              <a:off x="1141122" y="439170"/>
              <a:ext cx="786634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996284" y="725449"/>
              <a:ext cx="236923" cy="646331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0000">
                  <a:srgbClr val="FFCC29"/>
                </a:gs>
                <a:gs pos="100000">
                  <a:srgbClr val="E75E53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9302" y="79356"/>
            <a:ext cx="1686865" cy="558823"/>
            <a:chOff x="39302" y="79356"/>
            <a:chExt cx="1686865" cy="558823"/>
          </a:xfrm>
        </p:grpSpPr>
        <p:sp>
          <p:nvSpPr>
            <p:cNvPr id="42" name="Rounded Rectangle 30"/>
            <p:cNvSpPr/>
            <p:nvPr/>
          </p:nvSpPr>
          <p:spPr>
            <a:xfrm>
              <a:off x="175459" y="111970"/>
              <a:ext cx="1550708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FFCC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3" name="Rounded Rectangle 30"/>
            <p:cNvSpPr/>
            <p:nvPr/>
          </p:nvSpPr>
          <p:spPr>
            <a:xfrm>
              <a:off x="39302" y="79356"/>
              <a:ext cx="1432348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45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2.22222E-6 L -1.66667E-6 0.00023 C 0.01576 -0.07824 0.00612 -0.05047 0.02149 -0.08935 C 0.02526 -0.10787 0.02891 -0.13102 0.03945 -0.14283 C 0.04297 -0.14676 0.04688 -0.15023 0.05013 -0.15486 C 0.07162 -0.18565 0.05547 -0.17361 0.07513 -0.18449 C 0.07865 -0.18843 0.0819 -0.19352 0.08581 -0.19653 C 0.09271 -0.20162 0.10104 -0.20139 0.10729 -0.20857 C 0.12396 -0.22685 0.11367 -0.21922 0.13932 -0.22593 C 0.17761 -0.22431 0.2155 -0.22408 0.25339 -0.22014 C 0.26211 -0.21945 0.26745 -0.20949 0.27474 -0.20232 C 0.27943 -0.19815 0.28438 -0.19445 0.28906 -0.19074 C 0.29427 -0.17732 0.2987 -0.16389 0.3069 -0.15486 C 0.31003 -0.15116 0.31393 -0.15093 0.31771 -0.14884 C 0.3224 -0.13704 0.32917 -0.12662 0.33138 -0.11297 C 0.34037 -0.0706 0.3349 -0.08797 0.3461 -0.05949 C 0.35156 -0.02338 0.34818 -0.04329 0.3569 2.22222E-6 C 0.35807 0.00602 0.35834 0.01273 0.36055 0.01805 L 0.36758 0.03588 C 0.37604 0.07847 0.36406 0.02685 0.3819 0.07153 C 0.38399 0.07685 0.38386 0.08379 0.38542 0.08935 C 0.38737 0.09583 0.39024 0.10116 0.39258 0.10741 C 0.40117 0.14977 0.39349 0.13611 0.41042 0.15509 L 0.42474 0.19074 C 0.42722 0.19653 0.43047 0.20185 0.4319 0.20856 C 0.43307 0.21458 0.4332 0.22153 0.43542 0.22639 C 0.44167 0.23958 0.44974 0.25023 0.45677 0.26227 C 0.46055 0.26805 0.46472 0.27291 0.46758 0.28009 C 0.46992 0.28588 0.47162 0.29282 0.47474 0.29815 C 0.47774 0.30301 0.48177 0.30578 0.48542 0.30972 C 0.48776 0.31597 0.4888 0.32407 0.49245 0.32754 C 0.49896 0.33426 0.51393 0.33958 0.51393 0.33981 C 0.51758 0.34352 0.52044 0.35116 0.52422 0.35139 C 0.56992 0.35509 0.5737 0.35208 0.60326 0.33958 C 0.6069 0.33356 0.61016 0.32708 0.61393 0.32176 C 0.61849 0.31528 0.62539 0.3125 0.62813 0.30393 C 0.63164 0.29328 0.63021 0.27986 0.63177 0.26805 C 0.63607 0.23588 0.63542 0.26342 0.63542 0.23819 " pathEditMode="relative" rAng="0" ptsTypes="AAAAAAAAAAAAAAAAAAAAAAAAAAAAAAAAAAAAAA">
                                          <p:cBhvr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771" y="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44444E-6 L 0.36875 -0.00139 " pathEditMode="relative" rAng="0" ptsTypes="AA">
                                          <p:cBhvr>
                                            <p:cTn id="2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38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xit" presetSubtype="8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3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5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6" dur="1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9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2.22222E-6 L -4.79167E-6 0.00023 C 0.00248 -0.00093 0.00508 -0.00185 0.00769 -0.00278 C 0.0086 -0.00301 0.00925 -0.00347 0.01016 -0.00417 C 0.01094 -0.00486 0.01159 -0.00625 0.0125 -0.00695 C 0.01407 -0.0081 0.01719 -0.00926 0.01719 -0.00903 C 0.02266 -0.00903 0.02813 -0.0088 0.03386 -0.00834 C 0.03659 -0.00787 0.03646 -0.00579 0.03855 -0.00278 C 0.04102 0.00092 0.04128 2.22222E-6 0.04493 0.00139 L 0.05678 0.01504 L 0.05899 0.01782 L 0.06133 0.02037 C 0.06602 0.03217 0.0599 0.01828 0.06537 0.02592 C 0.06615 0.02708 0.06628 0.02916 0.06693 0.03009 C 0.06836 0.03217 0.07175 0.03565 0.07175 0.03588 C 0.07253 0.04028 0.07214 0.04004 0.07487 0.04375 C 0.07631 0.0456 0.07969 0.0493 0.07969 0.04953 C 0.08217 0.05578 0.08021 0.05278 0.08581 0.05602 L 0.08829 0.05741 C 0.0905 0.05856 0.09219 0.05995 0.09454 0.06018 C 0.1017 0.06088 0.10873 0.06088 0.11602 0.06157 C 0.11732 0.06389 0.11889 0.06574 0.11993 0.06828 L 0.12305 0.07639 C 0.1267 0.09514 0.12279 0.07616 0.12618 0.09028 C 0.12644 0.09166 0.1267 0.09282 0.12696 0.09421 C 0.12735 0.09583 0.128 0.09699 0.12852 0.09838 C 0.13112 0.10301 0.13269 0.10625 0.13568 0.10926 C 0.13672 0.11041 0.13777 0.11111 0.13894 0.11203 C 0.13907 0.11319 0.13907 0.11504 0.13959 0.1162 C 0.14024 0.11713 0.14115 0.11736 0.14193 0.11736 C 0.14493 0.11736 0.14766 0.11666 0.15066 0.1162 C 0.153 0.11574 0.15534 0.11528 0.15782 0.11481 C 0.16198 0.11528 0.16615 0.11504 0.17045 0.1162 C 0.17136 0.11643 0.17188 0.11828 0.17279 0.11875 C 0.1793 0.12453 0.17071 0.11504 0.17748 0.12291 L 0.17917 0.13102 C 0.1793 0.13241 0.17943 0.13426 0.17982 0.13518 L 0.18139 0.13935 C 0.18347 0.15324 0.18073 0.13611 0.18386 0.15046 C 0.18412 0.15208 0.18412 0.15416 0.18464 0.15555 C 0.18646 0.1625 0.1875 0.16342 0.19011 0.16828 C 0.19167 0.17569 0.19037 0.17106 0.19571 0.18032 C 0.19818 0.18472 0.19688 0.1831 0.20118 0.18565 C 0.20834 0.19028 0.20612 0.18866 0.21615 0.18981 L 0.22097 0.19259 C 0.22162 0.19305 0.22266 0.19328 0.22318 0.19398 C 0.22644 0.19745 0.22474 0.19629 0.22813 0.19791 C 0.2293 0.19977 0.23178 0.20254 0.23269 0.20509 C 0.23386 0.20764 0.23594 0.21319 0.23594 0.21342 C 0.23672 0.21736 0.23764 0.22268 0.23998 0.22546 L 0.24219 0.22801 C 0.24258 0.22963 0.24271 0.23102 0.2431 0.23217 C 0.24402 0.23518 0.24558 0.23727 0.2461 0.24028 C 0.2474 0.24629 0.24649 0.24352 0.24935 0.24884 C 0.25092 0.26296 0.2487 0.24791 0.25339 0.26366 C 0.25508 0.26967 0.25404 0.26759 0.25586 0.27083 " pathEditMode="relative" rAng="0" ptsTypes="AAAAAAAAAAAAAAAAAAAAAAAAAAAAAAAAAAAAAAAAAAAAAAAAAAAAAAAA">
                                          <p:cBhvr>
                                            <p:cTn id="42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786" y="130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0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1.04167E-6 0.0007 C 0.00651 -0.02893 0.01562 -0.05393 0.01953 -0.0868 C 0.02357 -0.12153 0.02096 -0.10278 0.02799 -0.14166 C 0.022 -0.17407 0.02005 -0.18148 0.01667 -0.22037 C 0.01575 -0.23078 0.01536 -0.2419 0.01393 -0.25185 C 0.01276 -0.26065 0.01146 -0.27153 0.00833 -0.27546 C 0.00234 -0.28287 -0.00456 -0.28055 -0.01107 -0.2831 C -0.0138 -0.28866 -0.01602 -0.29838 -0.0194 -0.29907 C -0.03854 -0.3037 -0.03932 -0.29421 -0.05247 -0.2831 C -0.05638 -0.28032 -0.06003 -0.2787 -0.0638 -0.27546 C -0.0694 -0.2706 -0.07487 -0.26504 -0.08034 -0.25972 C -0.08307 -0.25694 -0.08581 -0.25393 -0.08867 -0.25185 C -0.09609 -0.24653 -0.10365 -0.24282 -0.11094 -0.23634 C -0.11537 -0.23194 -0.12604 -0.22106 -0.13021 -0.22037 C -0.14037 -0.21852 -0.15052 -0.22037 -0.16055 -0.22037 " pathEditMode="relative" rAng="0" ptsTypes="AAAAAAAAAAAAAAAA">
                                          <p:cBhvr>
                                            <p:cTn id="56" dur="4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28" y="-1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63542 0.23819 L 0.63542 0.23889 C 0.64193 0.20926 0.65117 0.18426 0.65482 0.15139 C 0.65912 0.11666 0.65651 0.13541 0.66354 0.09653 C 0.65755 0.06412 0.6556 0.05671 0.65222 0.01782 C 0.6513 0.00741 0.65091 -0.00371 0.64948 -0.01366 C 0.64831 -0.02246 0.64701 -0.03334 0.64388 -0.03727 C 0.63789 -0.04468 0.63099 -0.04236 0.62448 -0.04491 C 0.62162 -0.05047 0.61953 -0.06019 0.61615 -0.06088 C 0.59701 -0.06551 0.59623 -0.05602 0.58294 -0.04491 C 0.57917 -0.04213 0.57552 -0.04051 0.57175 -0.03727 C 0.56602 -0.03241 0.56068 -0.02685 0.55521 -0.02153 C 0.55235 -0.01875 0.54974 -0.01574 0.54688 -0.01366 C 0.53945 -0.00834 0.53177 -0.00463 0.52461 0.00185 C 0.52018 0.00625 0.50951 0.01713 0.50534 0.01782 C 0.49505 0.01967 0.4849 0.01782 0.475 0.01782 " pathEditMode="relative" rAng="0" ptsTypes="AAAAAAAAAAAAAAAA">
                                          <p:cBhvr>
                                            <p:cTn id="58" dur="4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15" y="-149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3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3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64" presetID="2" presetClass="exit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2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2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9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1599 -0.21898 L 0.01797 -0.06597 " pathEditMode="relative" rAng="0" ptsTypes="AA">
                                          <p:cBhvr>
                                            <p:cTn id="69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893" y="76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71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3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82" presetID="49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0.12695 0.1125 " pathEditMode="relative" rAng="0" ptsTypes="AA">
                                          <p:cBhvr>
                                            <p:cTn id="8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41" y="5625"/>
                                        </p:animMotion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reez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8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2864 0.11621 L 0.13242 0.49306 " pathEditMode="relative" rAng="0" ptsTypes="AA">
                                          <p:cBhvr>
                                            <p:cTn id="86" dur="3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" y="188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7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5500"/>
                                </p:stCondLst>
                                <p:childTnLst>
                                  <p:par>
                                    <p:cTn id="94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20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20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8" presetID="63" presetClass="path" presetSubtype="0" fill="hold" nodeType="withEffect" p14:presetBounceEnd="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1.85185E-6 L 0.23437 0.00278 " pathEditMode="relative" rAng="0" ptsTypes="AA" p14:bounceEnd="3000">
                                          <p:cBhvr>
                                            <p:cTn id="99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719" y="1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7500"/>
                                </p:stCondLst>
                                <p:childTnLst>
                                  <p:par>
                                    <p:cTn id="101" presetID="22" presetClass="entr" presetSubtype="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1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10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10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1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-0.52162 -4.81481E-6 " pathEditMode="relative" rAng="0" ptsTypes="AA">
                                          <p:cBhvr>
                                            <p:cTn id="11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4" presetID="10" presetClass="exit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1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010"/>
                                </p:stCondLst>
                                <p:childTnLst>
                                  <p:par>
                                    <p:cTn id="121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52162 -4.81481E-6 L 3.54167E-6 -4.81481E-6 " pathEditMode="relative" rAng="0" ptsTypes="AA">
                                          <p:cBhvr>
                                            <p:cTn id="12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3" fill="hold">
                                <p:stCondLst>
                                  <p:cond delay="1510"/>
                                </p:stCondLst>
                                <p:childTnLst>
                                  <p:par>
                                    <p:cTn id="124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5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9" grpId="1" animBg="1"/>
          <p:bldP spid="33" grpId="0" animBg="1"/>
          <p:bldP spid="33" grpId="1" animBg="1"/>
          <p:bldP spid="3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2.22222E-6 L -1.66667E-6 0.00023 C 0.01576 -0.07824 0.00612 -0.05047 0.02149 -0.08935 C 0.02526 -0.10787 0.02891 -0.13102 0.03945 -0.14283 C 0.04297 -0.14676 0.04688 -0.15023 0.05013 -0.15486 C 0.07162 -0.18565 0.05547 -0.17361 0.07513 -0.18449 C 0.07865 -0.18843 0.0819 -0.19352 0.08581 -0.19653 C 0.09271 -0.20162 0.10104 -0.20139 0.10729 -0.20857 C 0.12396 -0.22685 0.11367 -0.21922 0.13932 -0.22593 C 0.17761 -0.22431 0.2155 -0.22408 0.25339 -0.22014 C 0.26211 -0.21945 0.26745 -0.20949 0.27474 -0.20232 C 0.27943 -0.19815 0.28438 -0.19445 0.28906 -0.19074 C 0.29427 -0.17732 0.2987 -0.16389 0.3069 -0.15486 C 0.31003 -0.15116 0.31393 -0.15093 0.31771 -0.14884 C 0.3224 -0.13704 0.32917 -0.12662 0.33138 -0.11297 C 0.34037 -0.0706 0.3349 -0.08797 0.3461 -0.05949 C 0.35156 -0.02338 0.34818 -0.04329 0.3569 2.22222E-6 C 0.35807 0.00602 0.35834 0.01273 0.36055 0.01805 L 0.36758 0.03588 C 0.37604 0.07847 0.36406 0.02685 0.3819 0.07153 C 0.38399 0.07685 0.38386 0.08379 0.38542 0.08935 C 0.38737 0.09583 0.39024 0.10116 0.39258 0.10741 C 0.40117 0.14977 0.39349 0.13611 0.41042 0.15509 L 0.42474 0.19074 C 0.42722 0.19653 0.43047 0.20185 0.4319 0.20856 C 0.43307 0.21458 0.4332 0.22153 0.43542 0.22639 C 0.44167 0.23958 0.44974 0.25023 0.45677 0.26227 C 0.46055 0.26805 0.46472 0.27291 0.46758 0.28009 C 0.46992 0.28588 0.47162 0.29282 0.47474 0.29815 C 0.47774 0.30301 0.48177 0.30578 0.48542 0.30972 C 0.48776 0.31597 0.4888 0.32407 0.49245 0.32754 C 0.49896 0.33426 0.51393 0.33958 0.51393 0.33981 C 0.51758 0.34352 0.52044 0.35116 0.52422 0.35139 C 0.56992 0.35509 0.5737 0.35208 0.60326 0.33958 C 0.6069 0.33356 0.61016 0.32708 0.61393 0.32176 C 0.61849 0.31528 0.62539 0.3125 0.62813 0.30393 C 0.63164 0.29328 0.63021 0.27986 0.63177 0.26805 C 0.63607 0.23588 0.63542 0.26342 0.63542 0.23819 " pathEditMode="relative" rAng="0" ptsTypes="AAAAAAAAAAAAAAAAAAAAAAAAAAAAAAAAAAAAAA">
                                          <p:cBhvr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771" y="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44444E-6 L 0.36875 -0.00139 " pathEditMode="relative" rAng="0" ptsTypes="AA">
                                          <p:cBhvr>
                                            <p:cTn id="2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38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xit" presetSubtype="8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3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5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6" dur="1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9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2.22222E-6 L -4.79167E-6 0.00023 C 0.00248 -0.00093 0.00508 -0.00185 0.00769 -0.00278 C 0.0086 -0.00301 0.00925 -0.00347 0.01016 -0.00417 C 0.01094 -0.00486 0.01159 -0.00625 0.0125 -0.00695 C 0.01407 -0.0081 0.01719 -0.00926 0.01719 -0.00903 C 0.02266 -0.00903 0.02813 -0.0088 0.03386 -0.00834 C 0.03659 -0.00787 0.03646 -0.00579 0.03855 -0.00278 C 0.04102 0.00092 0.04128 2.22222E-6 0.04493 0.00139 L 0.05678 0.01504 L 0.05899 0.01782 L 0.06133 0.02037 C 0.06602 0.03217 0.0599 0.01828 0.06537 0.02592 C 0.06615 0.02708 0.06628 0.02916 0.06693 0.03009 C 0.06836 0.03217 0.07175 0.03565 0.07175 0.03588 C 0.07253 0.04028 0.07214 0.04004 0.07487 0.04375 C 0.07631 0.0456 0.07969 0.0493 0.07969 0.04953 C 0.08217 0.05578 0.08021 0.05278 0.08581 0.05602 L 0.08829 0.05741 C 0.0905 0.05856 0.09219 0.05995 0.09454 0.06018 C 0.1017 0.06088 0.10873 0.06088 0.11602 0.06157 C 0.11732 0.06389 0.11889 0.06574 0.11993 0.06828 L 0.12305 0.07639 C 0.1267 0.09514 0.12279 0.07616 0.12618 0.09028 C 0.12644 0.09166 0.1267 0.09282 0.12696 0.09421 C 0.12735 0.09583 0.128 0.09699 0.12852 0.09838 C 0.13112 0.10301 0.13269 0.10625 0.13568 0.10926 C 0.13672 0.11041 0.13777 0.11111 0.13894 0.11203 C 0.13907 0.11319 0.13907 0.11504 0.13959 0.1162 C 0.14024 0.11713 0.14115 0.11736 0.14193 0.11736 C 0.14493 0.11736 0.14766 0.11666 0.15066 0.1162 C 0.153 0.11574 0.15534 0.11528 0.15782 0.11481 C 0.16198 0.11528 0.16615 0.11504 0.17045 0.1162 C 0.17136 0.11643 0.17188 0.11828 0.17279 0.11875 C 0.1793 0.12453 0.17071 0.11504 0.17748 0.12291 L 0.17917 0.13102 C 0.1793 0.13241 0.17943 0.13426 0.17982 0.13518 L 0.18139 0.13935 C 0.18347 0.15324 0.18073 0.13611 0.18386 0.15046 C 0.18412 0.15208 0.18412 0.15416 0.18464 0.15555 C 0.18646 0.1625 0.1875 0.16342 0.19011 0.16828 C 0.19167 0.17569 0.19037 0.17106 0.19571 0.18032 C 0.19818 0.18472 0.19688 0.1831 0.20118 0.18565 C 0.20834 0.19028 0.20612 0.18866 0.21615 0.18981 L 0.22097 0.19259 C 0.22162 0.19305 0.22266 0.19328 0.22318 0.19398 C 0.22644 0.19745 0.22474 0.19629 0.22813 0.19791 C 0.2293 0.19977 0.23178 0.20254 0.23269 0.20509 C 0.23386 0.20764 0.23594 0.21319 0.23594 0.21342 C 0.23672 0.21736 0.23764 0.22268 0.23998 0.22546 L 0.24219 0.22801 C 0.24258 0.22963 0.24271 0.23102 0.2431 0.23217 C 0.24402 0.23518 0.24558 0.23727 0.2461 0.24028 C 0.2474 0.24629 0.24649 0.24352 0.24935 0.24884 C 0.25092 0.26296 0.2487 0.24791 0.25339 0.26366 C 0.25508 0.26967 0.25404 0.26759 0.25586 0.27083 " pathEditMode="relative" rAng="0" ptsTypes="AAAAAAAAAAAAAAAAAAAAAAAAAAAAAAAAAAAAAAAAAAAAAAAAAAAAAAAA">
                                          <p:cBhvr>
                                            <p:cTn id="42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786" y="130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0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1.04167E-6 0.0007 C 0.00651 -0.02893 0.01562 -0.05393 0.01953 -0.0868 C 0.02357 -0.12153 0.02096 -0.10278 0.02799 -0.14166 C 0.022 -0.17407 0.02005 -0.18148 0.01667 -0.22037 C 0.01575 -0.23078 0.01536 -0.2419 0.01393 -0.25185 C 0.01276 -0.26065 0.01146 -0.27153 0.00833 -0.27546 C 0.00234 -0.28287 -0.00456 -0.28055 -0.01107 -0.2831 C -0.0138 -0.28866 -0.01602 -0.29838 -0.0194 -0.29907 C -0.03854 -0.3037 -0.03932 -0.29421 -0.05247 -0.2831 C -0.05638 -0.28032 -0.06003 -0.2787 -0.0638 -0.27546 C -0.0694 -0.2706 -0.07487 -0.26504 -0.08034 -0.25972 C -0.08307 -0.25694 -0.08581 -0.25393 -0.08867 -0.25185 C -0.09609 -0.24653 -0.10365 -0.24282 -0.11094 -0.23634 C -0.11537 -0.23194 -0.12604 -0.22106 -0.13021 -0.22037 C -0.14037 -0.21852 -0.15052 -0.22037 -0.16055 -0.22037 " pathEditMode="relative" rAng="0" ptsTypes="AAAAAAAAAAAAAAAA">
                                          <p:cBhvr>
                                            <p:cTn id="56" dur="4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28" y="-1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63542 0.23819 L 0.63542 0.23889 C 0.64193 0.20926 0.65117 0.18426 0.65482 0.15139 C 0.65912 0.11666 0.65651 0.13541 0.66354 0.09653 C 0.65755 0.06412 0.6556 0.05671 0.65222 0.01782 C 0.6513 0.00741 0.65091 -0.00371 0.64948 -0.01366 C 0.64831 -0.02246 0.64701 -0.03334 0.64388 -0.03727 C 0.63789 -0.04468 0.63099 -0.04236 0.62448 -0.04491 C 0.62162 -0.05047 0.61953 -0.06019 0.61615 -0.06088 C 0.59701 -0.06551 0.59623 -0.05602 0.58294 -0.04491 C 0.57917 -0.04213 0.57552 -0.04051 0.57175 -0.03727 C 0.56602 -0.03241 0.56068 -0.02685 0.55521 -0.02153 C 0.55235 -0.01875 0.54974 -0.01574 0.54688 -0.01366 C 0.53945 -0.00834 0.53177 -0.00463 0.52461 0.00185 C 0.52018 0.00625 0.50951 0.01713 0.50534 0.01782 C 0.49505 0.01967 0.4849 0.01782 0.475 0.01782 " pathEditMode="relative" rAng="0" ptsTypes="AAAAAAAAAAAAAAAA">
                                          <p:cBhvr>
                                            <p:cTn id="58" dur="4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15" y="-149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3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3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64" presetID="2" presetClass="exit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2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2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9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1599 -0.21898 L 0.01797 -0.06597 " pathEditMode="relative" rAng="0" ptsTypes="AA">
                                          <p:cBhvr>
                                            <p:cTn id="69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893" y="76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71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3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82" presetID="49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0.12695 0.1125 " pathEditMode="relative" rAng="0" ptsTypes="AA">
                                          <p:cBhvr>
                                            <p:cTn id="8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41" y="5625"/>
                                        </p:animMotion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breez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8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2864 0.11621 L 0.13242 0.49306 " pathEditMode="relative" rAng="0" ptsTypes="AA">
                                          <p:cBhvr>
                                            <p:cTn id="86" dur="3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" y="188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7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5500"/>
                                </p:stCondLst>
                                <p:childTnLst>
                                  <p:par>
                                    <p:cTn id="94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20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20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8" presetID="63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1.85185E-6 L 0.23437 0.00278 " pathEditMode="relative" rAng="0" ptsTypes="AA">
                                          <p:cBhvr>
                                            <p:cTn id="99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719" y="1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7500"/>
                                </p:stCondLst>
                                <p:childTnLst>
                                  <p:par>
                                    <p:cTn id="101" presetID="22" presetClass="entr" presetSubtype="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1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-0.52162 -4.81481E-6 " pathEditMode="relative" rAng="0" ptsTypes="AA">
                                          <p:cBhvr>
                                            <p:cTn id="11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4" presetID="10" presetClass="exit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1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010"/>
                                </p:stCondLst>
                                <p:childTnLst>
                                  <p:par>
                                    <p:cTn id="121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52162 -4.81481E-6 L 3.54167E-6 -4.81481E-6 " pathEditMode="relative" rAng="0" ptsTypes="AA">
                                          <p:cBhvr>
                                            <p:cTn id="12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3" fill="hold">
                                <p:stCondLst>
                                  <p:cond delay="1510"/>
                                </p:stCondLst>
                                <p:childTnLst>
                                  <p:par>
                                    <p:cTn id="124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5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9" grpId="1" animBg="1"/>
          <p:bldP spid="33" grpId="0" animBg="1"/>
          <p:bldP spid="33" grpId="1" animBg="1"/>
          <p:bldP spid="34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1134</Words>
  <Application>Microsoft Office PowerPoint</Application>
  <PresentationFormat>Widescreen</PresentationFormat>
  <Paragraphs>208</Paragraphs>
  <Slides>19</Slides>
  <Notes>19</Notes>
  <HiddenSlides>0</HiddenSlides>
  <MMClips>3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Bauhaus 93</vt:lpstr>
      <vt:lpstr>Calibri</vt:lpstr>
      <vt:lpstr>Calibri Light</vt:lpstr>
      <vt:lpstr>NikoshBAN</vt:lpstr>
      <vt:lpstr>Times New Roman</vt:lpstr>
      <vt:lpstr>Vrinda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Nazmul</dc:creator>
  <cp:lastModifiedBy>Nazmul</cp:lastModifiedBy>
  <cp:revision>624</cp:revision>
  <dcterms:created xsi:type="dcterms:W3CDTF">2020-04-24T13:35:15Z</dcterms:created>
  <dcterms:modified xsi:type="dcterms:W3CDTF">2020-04-28T09:12:26Z</dcterms:modified>
</cp:coreProperties>
</file>