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8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521177-B2E7-43B9-AFAF-5802C6934232}">
          <p14:sldIdLst>
            <p14:sldId id="256"/>
            <p14:sldId id="257"/>
            <p14:sldId id="258"/>
            <p14:sldId id="259"/>
            <p14:sldId id="260"/>
            <p14:sldId id="261"/>
            <p14:sldId id="264"/>
            <p14:sldId id="262"/>
            <p14:sldId id="265"/>
            <p14:sldId id="268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9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5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9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9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6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E447-ADC5-40AC-BE87-4AF694D09880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F8AC-720F-4D45-989A-B9F7B0E4F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6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257800"/>
            <a:ext cx="9067800" cy="1143000"/>
          </a:xfrm>
        </p:spPr>
        <p:txBody>
          <a:bodyPr>
            <a:normAutofit/>
          </a:bodyPr>
          <a:lstStyle/>
          <a:p>
            <a:r>
              <a:rPr lang="bn-BD" b="1" dirty="0" smtClean="0">
                <a:solidFill>
                  <a:srgbClr val="00B050"/>
                </a:solidFill>
              </a:rPr>
              <a:t>স্বাগতম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195362"/>
            <a:ext cx="8763000" cy="522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4648200"/>
          </a:xfrm>
        </p:spPr>
        <p:txBody>
          <a:bodyPr>
            <a:normAutofit/>
          </a:bodyPr>
          <a:lstStyle/>
          <a:p>
            <a:r>
              <a:rPr lang="as-IN" b="1" dirty="0"/>
              <a:t>ত্রিরত্ন বন্দনা (পালি)</a:t>
            </a:r>
            <a:br>
              <a:rPr lang="as-IN" b="1" dirty="0"/>
            </a:br>
            <a:r>
              <a:rPr lang="as-IN" dirty="0"/>
              <a:t/>
            </a:r>
            <a:br>
              <a:rPr lang="as-IN" dirty="0"/>
            </a:br>
            <a:r>
              <a:rPr lang="as-IN" dirty="0"/>
              <a:t>বুদ্ধং বন্দামি, ধম্মং বন্দামি, সংঘং বন্দামি; অহং বন্দামি </a:t>
            </a:r>
            <a:r>
              <a:rPr lang="as-IN" dirty="0" smtClean="0"/>
              <a:t>সব্বদা</a:t>
            </a:r>
            <a:r>
              <a:rPr lang="bn-BD" dirty="0" smtClean="0"/>
              <a:t>(</a:t>
            </a:r>
            <a:r>
              <a:rPr lang="bn-BD" b="1" dirty="0" smtClean="0"/>
              <a:t>তিনবার</a:t>
            </a:r>
            <a:r>
              <a:rPr lang="bn-BD" dirty="0" smtClean="0"/>
              <a:t>)</a:t>
            </a:r>
            <a:r>
              <a:rPr lang="as-IN" dirty="0"/>
              <a:t/>
            </a:r>
            <a:br>
              <a:rPr lang="as-IN" dirty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5181600"/>
            <a:ext cx="8229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763000" cy="5943600"/>
          </a:xfrm>
        </p:spPr>
      </p:pic>
    </p:spTree>
    <p:extLst>
      <p:ext uri="{BB962C8B-B14F-4D97-AF65-F5344CB8AC3E}">
        <p14:creationId xmlns:p14="http://schemas.microsoft.com/office/powerpoint/2010/main" val="42832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dirty="0"/>
              <a:t>ধম্মের ছয় গুণ বন্দনা</a:t>
            </a:r>
            <a:br>
              <a:rPr lang="as-IN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s-IN" dirty="0" smtClean="0"/>
              <a:t>স্বাক্খাতো </a:t>
            </a:r>
            <a:r>
              <a:rPr lang="as-IN" dirty="0"/>
              <a:t>ভগবতো, সন্দিট্এিকা, অকালিকো, এহিপসসিকো, ওপনায়িকো পচ্চতং, বেদিতব্বো বিঞ্ঞূহী”তি।</a:t>
            </a:r>
          </a:p>
          <a:p>
            <a:r>
              <a:rPr lang="as-IN" dirty="0"/>
              <a:t>ধম্মং যাব মহাপরিযন্তং সরণং গচ্ছামি,</a:t>
            </a:r>
          </a:p>
          <a:p>
            <a:r>
              <a:rPr lang="as-IN" dirty="0"/>
              <a:t>যে চ ধম্মা অতীতা চ, যে চ ধম্মা অনাগতা।</a:t>
            </a:r>
          </a:p>
          <a:p>
            <a:r>
              <a:rPr lang="as-IN" dirty="0"/>
              <a:t>পচ্চুপন্না চ যে ধম্মা, অহং বন্দামি সব্বদা।</a:t>
            </a:r>
          </a:p>
          <a:p>
            <a:r>
              <a:rPr lang="as-IN" dirty="0"/>
              <a:t>নত্থে মে সরণং অঞ্ঞং, ধম্মো মে সরণং বরং,</a:t>
            </a:r>
          </a:p>
          <a:p>
            <a:r>
              <a:rPr lang="as-IN" dirty="0"/>
              <a:t>এতে সচ্চবজ্জেন হোতু মে জয় মঙ্গলং।</a:t>
            </a:r>
          </a:p>
          <a:p>
            <a:r>
              <a:rPr lang="as-IN" dirty="0"/>
              <a:t>উত্তমঙ্গেন বন্দে’হং, ধম্মঞ্চ তিবিধং বরং,</a:t>
            </a:r>
          </a:p>
          <a:p>
            <a:r>
              <a:rPr lang="as-IN" dirty="0"/>
              <a:t>বুদ্ধো যো খলিতো দোসো, ধম্মো খমতু তং মমং।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/>
              <a:t>সঙ্ঘের</a:t>
            </a:r>
            <a:r>
              <a:rPr lang="bn-BD" dirty="0"/>
              <a:t> </a:t>
            </a:r>
            <a:r>
              <a:rPr lang="bn-BD" dirty="0" smtClean="0"/>
              <a:t>নয়</a:t>
            </a:r>
            <a:r>
              <a:rPr lang="as-IN" dirty="0" smtClean="0"/>
              <a:t>গুণ </a:t>
            </a:r>
            <a:r>
              <a:rPr lang="as-IN" dirty="0"/>
              <a:t>বন্দনা</a:t>
            </a:r>
            <a:br>
              <a:rPr lang="as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as-IN" b="1" dirty="0"/>
          </a:p>
          <a:p>
            <a:r>
              <a:rPr lang="as-IN" dirty="0"/>
              <a:t>সুপটিপন্নো ভগবতো সাবকসঙ্ঘো, উজুপটিপন্নো ভগবতো </a:t>
            </a:r>
            <a:endParaRPr lang="bn-BD" dirty="0" smtClean="0"/>
          </a:p>
          <a:p>
            <a:r>
              <a:rPr lang="as-IN" dirty="0" smtClean="0"/>
              <a:t>সাবকসঙ্ঘো</a:t>
            </a:r>
            <a:r>
              <a:rPr lang="as-IN" dirty="0"/>
              <a:t>, ঞায়পটিপন্নো ভগবতো সাবকসঙ্ঘো, সমীচিপটিপন্নো ভগবতো সাবকসঙ্ঘো, যদিদং চত্তারি পুরিসয়ুগানি, অট্ঠ পুরিসপু¹লা, এস ভগবতো সাবকসঙ্ঘো, আহুণেয্যো, পাহুণেয্যো, আহুণেয্যো, দক্িখণেয্যো, অঞ্জলি করণীয্যো, অনুত্তরং পুঞ্ঞক্খেত্তং লোকস্সা’তি।</a:t>
            </a:r>
          </a:p>
          <a:p>
            <a:r>
              <a:rPr lang="as-IN" dirty="0"/>
              <a:t>সঙ্ঘং যাব মহাপরিযন্তং সরণং গচ্ছামি,</a:t>
            </a:r>
          </a:p>
          <a:p>
            <a:r>
              <a:rPr lang="as-IN" dirty="0"/>
              <a:t>যে চ সঙ্ঘা অতীতা চ, যে চ সঙ্ঘা অনাগতা।</a:t>
            </a:r>
          </a:p>
          <a:p>
            <a:r>
              <a:rPr lang="as-IN" dirty="0"/>
              <a:t>পচ্চুপন্না চ যে সঙ্ঘা, অহং বন্দামি সব্বদা।</a:t>
            </a:r>
          </a:p>
          <a:p>
            <a:r>
              <a:rPr lang="as-IN" dirty="0"/>
              <a:t>নত্থে মে সরণং অঞ্ঞং, সঙ্ঘো মে সরণং বরং,</a:t>
            </a:r>
          </a:p>
          <a:p>
            <a:r>
              <a:rPr lang="as-IN" dirty="0"/>
              <a:t>এতে সচ্চবজ্জেন হোতু মে জয় মঙ্গলং।</a:t>
            </a:r>
          </a:p>
          <a:p>
            <a:r>
              <a:rPr lang="as-IN" dirty="0"/>
              <a:t>উত্তমঙ্গেন বন্দে’হং, সঙ্ঘঞ্চ দ্বিবিধূত্তমং,</a:t>
            </a:r>
          </a:p>
          <a:p>
            <a:r>
              <a:rPr lang="as-IN" dirty="0"/>
              <a:t>বুদ্ধো যো খলিতো দোসো, সঙ্ঘো খমতু তং মমং।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দলগত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বন্দনা শব্দের অর্থ কি?</a:t>
            </a:r>
          </a:p>
          <a:p>
            <a:r>
              <a:rPr lang="bn-BD" dirty="0" smtClean="0"/>
              <a:t>ত্রিরত্ন কি?</a:t>
            </a:r>
          </a:p>
          <a:p>
            <a:r>
              <a:rPr lang="bn-BD" dirty="0" smtClean="0"/>
              <a:t>বুদ্ধরত্ন কি?</a:t>
            </a:r>
          </a:p>
          <a:p>
            <a:r>
              <a:rPr lang="bn-BD" dirty="0" smtClean="0"/>
              <a:t>সংঘরত্ন কি?</a:t>
            </a:r>
          </a:p>
          <a:p>
            <a:r>
              <a:rPr lang="bn-BD" dirty="0" smtClean="0"/>
              <a:t>কিভাবে বন্দনা করতে হয় ?</a:t>
            </a:r>
          </a:p>
          <a:p>
            <a:r>
              <a:rPr lang="bn-BD" dirty="0" smtClean="0"/>
              <a:t>বন্দনার উদ্দেশ্য কি?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ত্রিরত্ন বন্দনার বাংলা অনুবাদ শিখে আসবে।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ধন্যবাদ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30092"/>
            <a:ext cx="8458200" cy="5323107"/>
          </a:xfrm>
        </p:spPr>
      </p:pic>
    </p:spTree>
    <p:extLst>
      <p:ext uri="{BB962C8B-B14F-4D97-AF65-F5344CB8AC3E}">
        <p14:creationId xmlns:p14="http://schemas.microsoft.com/office/powerpoint/2010/main" val="2068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mtClean="0"/>
              <a:t>শিক্ষক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নামঃলিপি বড়ুয়া </a:t>
            </a:r>
          </a:p>
          <a:p>
            <a:pPr marL="0" indent="0">
              <a:buNone/>
            </a:pPr>
            <a:r>
              <a:rPr lang="bn-BD" dirty="0" smtClean="0"/>
              <a:t>পদবীঃসহকারী শিক্ষক (বৌদ্ধ ধর্ম)</a:t>
            </a:r>
          </a:p>
          <a:p>
            <a:pPr marL="0" indent="0">
              <a:buNone/>
            </a:pPr>
            <a:r>
              <a:rPr lang="bn-BD" dirty="0" smtClean="0"/>
              <a:t>সোনারগাঁও উচ্চ বিদ্যালয় </a:t>
            </a:r>
          </a:p>
          <a:p>
            <a:pPr marL="0" indent="0">
              <a:buNone/>
            </a:pPr>
            <a:r>
              <a:rPr lang="bn-BD" dirty="0" smtClean="0"/>
              <a:t>রাঙ্গুনিয়া,চট্টগ্রাম।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19200"/>
            <a:ext cx="2438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112586"/>
            <a:ext cx="8991469" cy="5983414"/>
          </a:xfrm>
        </p:spPr>
      </p:pic>
    </p:spTree>
    <p:extLst>
      <p:ext uri="{BB962C8B-B14F-4D97-AF65-F5344CB8AC3E}">
        <p14:creationId xmlns:p14="http://schemas.microsoft.com/office/powerpoint/2010/main" val="38337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/>
              <a:t>আজকের পাঠ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229599" cy="4876799"/>
          </a:xfrm>
        </p:spPr>
      </p:pic>
    </p:spTree>
    <p:extLst>
      <p:ext uri="{BB962C8B-B14F-4D97-AF65-F5344CB8AC3E}">
        <p14:creationId xmlns:p14="http://schemas.microsoft.com/office/powerpoint/2010/main" val="23609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সপ্তম শ্রেণী (বৌদ্ধ ধর্ম)</a:t>
            </a:r>
          </a:p>
          <a:p>
            <a:r>
              <a:rPr lang="bn-BD" dirty="0" smtClean="0"/>
              <a:t>দ্বিতীয় অধ্যায়</a:t>
            </a:r>
          </a:p>
          <a:p>
            <a:r>
              <a:rPr lang="bn-BD" dirty="0" smtClean="0"/>
              <a:t>বন্দনা </a:t>
            </a:r>
          </a:p>
          <a:p>
            <a:r>
              <a:rPr lang="bn-BD" dirty="0" smtClean="0"/>
              <a:t>সময়ঃ ৫০ মিনিট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এ পাঠ শেষে শিক্ষাথীরা-</a:t>
            </a:r>
          </a:p>
          <a:p>
            <a:r>
              <a:rPr lang="bn-BD" dirty="0" smtClean="0"/>
              <a:t> ত্রিরত্ন স</a:t>
            </a:r>
            <a:r>
              <a:rPr lang="en-US" dirty="0" err="1" smtClean="0"/>
              <a:t>ম্পকে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ত্রির</a:t>
            </a:r>
            <a:r>
              <a:rPr lang="bn-BD" dirty="0" smtClean="0"/>
              <a:t>ত্ন বন্দনা পালি ভাষায় আবৃত্তি করতে পারবে।</a:t>
            </a:r>
          </a:p>
          <a:p>
            <a:r>
              <a:rPr lang="bn-BD" dirty="0" smtClean="0"/>
              <a:t> ত্রিরত্ন বন্দনার বাংলা বলতে পারবে।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b="1" dirty="0" smtClean="0"/>
              <a:t>বন্দনা</a:t>
            </a:r>
            <a:r>
              <a:rPr lang="bn-BD" dirty="0" smtClean="0"/>
              <a:t> হল শ্রদ্ধা নিবেদন করা,গুণীর গুণরাশির স্তুতি বা প্রশংসা করা।</a:t>
            </a:r>
          </a:p>
          <a:p>
            <a:r>
              <a:rPr lang="bn-BD" dirty="0" smtClean="0"/>
              <a:t>বৌদ্ধদের প্রাত্যহিক ধর্মীয় কর্মের মধ্যে </a:t>
            </a:r>
            <a:r>
              <a:rPr lang="bn-BD" b="1" dirty="0" smtClean="0"/>
              <a:t>ত্রিরত্ন বন্দনা</a:t>
            </a:r>
            <a:r>
              <a:rPr lang="bn-BD" dirty="0" smtClean="0"/>
              <a:t> করা হয়।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084" y="1219200"/>
            <a:ext cx="7772400" cy="1470025"/>
          </a:xfrm>
        </p:spPr>
        <p:txBody>
          <a:bodyPr/>
          <a:lstStyle/>
          <a:p>
            <a:r>
              <a:rPr lang="bn-BD" b="1" dirty="0" smtClean="0"/>
              <a:t>ত্রিরত্ন</a:t>
            </a:r>
            <a:endParaRPr lang="en-US" b="1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BD" b="1" dirty="0" smtClean="0"/>
              <a:t>বুদ্ধরত্ন</a:t>
            </a:r>
            <a:r>
              <a:rPr lang="bn-BD" dirty="0" smtClean="0"/>
              <a:t>					</a:t>
            </a:r>
          </a:p>
          <a:p>
            <a:r>
              <a:rPr lang="bn-BD" b="1" dirty="0" smtClean="0"/>
              <a:t>ধর্মরত্ন</a:t>
            </a:r>
          </a:p>
          <a:p>
            <a:r>
              <a:rPr lang="bn-BD" dirty="0" smtClean="0"/>
              <a:t>					</a:t>
            </a:r>
            <a:r>
              <a:rPr lang="bn-BD" b="1" dirty="0" smtClean="0"/>
              <a:t>সংঘরত্ন</a:t>
            </a:r>
          </a:p>
        </p:txBody>
      </p:sp>
      <p:sp>
        <p:nvSpPr>
          <p:cNvPr id="3" name="Down Arrow 2"/>
          <p:cNvSpPr/>
          <p:nvPr/>
        </p:nvSpPr>
        <p:spPr>
          <a:xfrm>
            <a:off x="4335780" y="2286000"/>
            <a:ext cx="484632" cy="841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>
            <a:off x="1248156" y="2987040"/>
            <a:ext cx="6400800" cy="381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025396" y="3127248"/>
            <a:ext cx="318516" cy="804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314444" y="3177540"/>
            <a:ext cx="387096" cy="1127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553200" y="3179064"/>
            <a:ext cx="394716" cy="1758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b="1" dirty="0" smtClean="0"/>
              <a:t>বুদ্ধরত্ন</a:t>
            </a:r>
            <a:r>
              <a:rPr lang="bn-BD" dirty="0" smtClean="0"/>
              <a:t> হল </a:t>
            </a:r>
            <a:r>
              <a:rPr lang="en-US" dirty="0" err="1" smtClean="0"/>
              <a:t>মহামানব</a:t>
            </a:r>
            <a:r>
              <a:rPr lang="en-US" dirty="0" smtClean="0"/>
              <a:t> </a:t>
            </a:r>
            <a:r>
              <a:rPr lang="en-US" dirty="0" err="1" smtClean="0"/>
              <a:t>বুদ্ধের</a:t>
            </a:r>
            <a:r>
              <a:rPr lang="en-US" dirty="0" smtClean="0"/>
              <a:t> </a:t>
            </a:r>
            <a:r>
              <a:rPr lang="en-US" dirty="0" err="1" smtClean="0"/>
              <a:t>মহাগুণের</a:t>
            </a:r>
            <a:r>
              <a:rPr lang="en-US" dirty="0" smtClean="0"/>
              <a:t> </a:t>
            </a:r>
            <a:r>
              <a:rPr lang="en-US" dirty="0" err="1" smtClean="0"/>
              <a:t>প্রশংসা</a:t>
            </a:r>
            <a:r>
              <a:rPr lang="en-US" dirty="0" smtClean="0"/>
              <a:t>।</a:t>
            </a:r>
          </a:p>
          <a:p>
            <a:r>
              <a:rPr lang="en-US" b="1" dirty="0" err="1" smtClean="0"/>
              <a:t>ধর্মরত্ন</a:t>
            </a:r>
            <a:r>
              <a:rPr lang="en-US" b="1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বুদ্ধ</a:t>
            </a:r>
            <a:r>
              <a:rPr lang="en-US" dirty="0" smtClean="0"/>
              <a:t> </a:t>
            </a:r>
            <a:r>
              <a:rPr lang="en-US" dirty="0" err="1" smtClean="0"/>
              <a:t>প্রচারিত</a:t>
            </a:r>
            <a:r>
              <a:rPr lang="en-US" dirty="0" smtClean="0"/>
              <a:t> </a:t>
            </a:r>
            <a:r>
              <a:rPr lang="en-US" dirty="0" err="1" smtClean="0"/>
              <a:t>ধর্মের</a:t>
            </a:r>
            <a:r>
              <a:rPr lang="en-US" dirty="0" smtClean="0"/>
              <a:t> </a:t>
            </a:r>
            <a:r>
              <a:rPr lang="en-US" dirty="0" err="1" smtClean="0"/>
              <a:t>প্রশংসা</a:t>
            </a:r>
            <a:r>
              <a:rPr lang="en-US" dirty="0" smtClean="0"/>
              <a:t>।</a:t>
            </a:r>
          </a:p>
          <a:p>
            <a:r>
              <a:rPr lang="en-US" b="1" dirty="0" err="1" smtClean="0"/>
              <a:t>সংঘরত্ন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ভিক্ষুসংঘের</a:t>
            </a:r>
            <a:r>
              <a:rPr lang="en-US" dirty="0" smtClean="0"/>
              <a:t> </a:t>
            </a:r>
            <a:r>
              <a:rPr lang="en-US" dirty="0" err="1" smtClean="0"/>
              <a:t>প্রশংসা</a:t>
            </a:r>
            <a:r>
              <a:rPr lang="en-US" dirty="0" smtClean="0"/>
              <a:t>।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681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326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শিক্ষক পরিচিতি</vt:lpstr>
      <vt:lpstr>PowerPoint Presentation</vt:lpstr>
      <vt:lpstr>আজকের পাঠ</vt:lpstr>
      <vt:lpstr>PowerPoint Presentation</vt:lpstr>
      <vt:lpstr>শিখনফল</vt:lpstr>
      <vt:lpstr>PowerPoint Presentation</vt:lpstr>
      <vt:lpstr>ত্রিরত্ন</vt:lpstr>
      <vt:lpstr>PowerPoint Presentation</vt:lpstr>
      <vt:lpstr>ত্রিরত্ন বন্দনা (পালি)  বুদ্ধং বন্দামি, ধম্মং বন্দামি, সংঘং বন্দামি; অহং বন্দামি সব্বদা(তিনবার) </vt:lpstr>
      <vt:lpstr>PowerPoint Presentation</vt:lpstr>
      <vt:lpstr>ধম্মের ছয় গুণ বন্দনা </vt:lpstr>
      <vt:lpstr>সঙ্ঘের নয়গুণ বন্দনা </vt:lpstr>
      <vt:lpstr>দলগত কাজ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</dc:creator>
  <cp:lastModifiedBy>Personal</cp:lastModifiedBy>
  <cp:revision>23</cp:revision>
  <dcterms:created xsi:type="dcterms:W3CDTF">2020-04-25T14:06:50Z</dcterms:created>
  <dcterms:modified xsi:type="dcterms:W3CDTF">2020-04-28T10:03:11Z</dcterms:modified>
</cp:coreProperties>
</file>