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5" r:id="rId5"/>
    <p:sldId id="263" r:id="rId6"/>
    <p:sldId id="264" r:id="rId7"/>
    <p:sldId id="274" r:id="rId8"/>
    <p:sldId id="279" r:id="rId9"/>
    <p:sldId id="276" r:id="rId10"/>
    <p:sldId id="277" r:id="rId11"/>
    <p:sldId id="278" r:id="rId12"/>
    <p:sldId id="259" r:id="rId13"/>
    <p:sldId id="260" r:id="rId14"/>
    <p:sldId id="273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9462" autoAdjust="0"/>
  </p:normalViewPr>
  <p:slideViewPr>
    <p:cSldViewPr>
      <p:cViewPr>
        <p:scale>
          <a:sx n="100" d="100"/>
          <a:sy n="100" d="100"/>
        </p:scale>
        <p:origin x="-28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849AB-55CD-4918-A9A3-A1B94035F04A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51079-0F5C-4D27-8472-C845A4222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97186-E0C3-4381-A48C-0E1CA493A2C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33601"/>
            <a:ext cx="8991600" cy="3910013"/>
          </a:xfrm>
          <a:prstGeom prst="rect">
            <a:avLst/>
          </a:prstGeom>
        </p:spPr>
      </p:pic>
      <p:sp>
        <p:nvSpPr>
          <p:cNvPr id="4" name="Flowchart: Alternate Process 3"/>
          <p:cNvSpPr/>
          <p:nvPr/>
        </p:nvSpPr>
        <p:spPr>
          <a:xfrm>
            <a:off x="2590800" y="228600"/>
            <a:ext cx="3657600" cy="1752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ক্লাশে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স্বাগতম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3" name="Picture 12" descr="IMG_20180826_1221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1" y="152400"/>
            <a:ext cx="2343151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1"/>
            <a:ext cx="2209800" cy="1914525"/>
          </a:xfrm>
          <a:prstGeom prst="rect">
            <a:avLst/>
          </a:prstGeom>
        </p:spPr>
      </p:pic>
    </p:spTree>
  </p:cSld>
  <p:clrMapOvr>
    <a:masterClrMapping/>
  </p:clrMapOvr>
  <p:transition advClick="0" advTm="0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1066800"/>
            <a:ext cx="3352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চলমান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জের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ছক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981200"/>
            <a:ext cx="457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সুকুমার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বড়ুয়ার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খতিয়ান</a:t>
            </a:r>
            <a:r>
              <a:rPr lang="en-US" sz="2000" dirty="0" smtClean="0"/>
              <a:t>(</a:t>
            </a:r>
            <a:r>
              <a:rPr lang="en-US" sz="2000" dirty="0" err="1" smtClean="0"/>
              <a:t>চলমান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ছক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err="1" smtClean="0"/>
              <a:t>নগদান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হিসাব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315200" y="2133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কোড</a:t>
            </a:r>
            <a:r>
              <a:rPr lang="en-US" dirty="0" smtClean="0"/>
              <a:t> </a:t>
            </a:r>
            <a:r>
              <a:rPr lang="en-US" dirty="0" err="1" smtClean="0"/>
              <a:t>নং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99" y="2895600"/>
          <a:ext cx="8839203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635001"/>
                <a:gridCol w="1524000"/>
                <a:gridCol w="1371600"/>
                <a:gridCol w="1295400"/>
                <a:gridCol w="1066802"/>
              </a:tblGrid>
              <a:tr h="85090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বিবরন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জা.পৃ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r>
                        <a:rPr lang="en-US" dirty="0" smtClean="0"/>
                        <a:t>(৳)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ক্রেডিট</a:t>
                      </a:r>
                      <a:r>
                        <a:rPr lang="en-US" dirty="0" smtClean="0"/>
                        <a:t>(৳)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ব্যালেন্স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0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r>
                        <a:rPr lang="en-US" dirty="0" smtClean="0"/>
                        <a:t>(৳)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ক্রেডিট</a:t>
                      </a:r>
                      <a:r>
                        <a:rPr lang="en-US" dirty="0" smtClean="0"/>
                        <a:t>(৳)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1800">
                <a:tc>
                  <a:txBody>
                    <a:bodyPr/>
                    <a:lstStyle/>
                    <a:p>
                      <a:r>
                        <a:rPr lang="en-US" dirty="0" smtClean="0"/>
                        <a:t>২০১৬</a:t>
                      </a:r>
                    </a:p>
                    <a:p>
                      <a:r>
                        <a:rPr lang="en-US" dirty="0" smtClean="0"/>
                        <a:t>জানু-১</a:t>
                      </a:r>
                    </a:p>
                    <a:p>
                      <a:r>
                        <a:rPr lang="en-US" dirty="0" smtClean="0"/>
                        <a:t>জানু-৭</a:t>
                      </a:r>
                    </a:p>
                    <a:p>
                      <a:r>
                        <a:rPr lang="en-US" dirty="0" smtClean="0"/>
                        <a:t>জানু-২১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মূলধন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ক্রয়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বিক্রয়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২,০০,০০০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৯০,০০০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৩০,০০০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২,০০,০০০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১,৭০,০০০</a:t>
                      </a:r>
                    </a:p>
                    <a:p>
                      <a:r>
                        <a:rPr lang="en-US" dirty="0" smtClean="0"/>
                        <a:t>২,৬০,০০০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066800"/>
            <a:ext cx="305083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মূল্যায়নঃ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1" y="2133600"/>
            <a:ext cx="87630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থতিয়ানের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সংজ্ঞাঃব্যবসায়ে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নগদে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বাকীতে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লেনদেন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হয়ে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থাকে।ব্যবসায়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প্রতিষ্টানের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হিসাব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রক্ষন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প্রক্রিয়ায়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লেনেদেনগুলো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প্রাথমিকভাবে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লিপিবদ্ধের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পর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হিসাবের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অনুযায়ী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সঠিকভাবে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হিসাবে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স্থা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নান্তর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করা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প্রয়োজন।হিসাব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রক্ষণের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যে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প্রধান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বইতে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একটি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কারবারের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অথবা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কোন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প্রতিষ্টানের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আর্থিক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লেনেদেন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গুলো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বিন্যাস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ভিন্ন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ভিন্ন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শিরোনামে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সংক্ষেপে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স্থায়ভাবে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লিপিবদ্ধ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হয়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তাকে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খাতয়ান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p-2016-10-06-097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914400"/>
            <a:ext cx="3962400" cy="4991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914400"/>
            <a:ext cx="4876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একক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981200"/>
            <a:ext cx="4953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পূর্ণমানঃ৫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সময়ঃ৫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মিনিট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038600"/>
            <a:ext cx="4953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খতিয়ান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বলে?কতপ্রকার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কিকি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915275" cy="36052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 rot="19679956">
            <a:off x="-33551" y="976564"/>
            <a:ext cx="447474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জোড়ায়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কাজ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387747">
            <a:off x="5853507" y="204878"/>
            <a:ext cx="307151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পূর্ণমানঃ৫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419600"/>
            <a:ext cx="8686801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``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T’’ছক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ও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চলমান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জের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ছক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অংকন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করে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দেখাও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।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1600"/>
            <a:ext cx="3657600" cy="3181350"/>
          </a:xfrm>
          <a:prstGeom prst="rect">
            <a:avLst/>
          </a:prstGeom>
        </p:spPr>
      </p:pic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371600"/>
            <a:ext cx="4419600" cy="3200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381000"/>
            <a:ext cx="434330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বাড়ির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কাজ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648200"/>
            <a:ext cx="82296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পাঠ্য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বইয়ের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৮৫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পৃষ্টার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সমস্যাটির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নগদান,ব্যাংক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পাওনাদার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হিসাব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প্রস্তুত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কর।উভয়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ছকে</a:t>
            </a:r>
            <a:r>
              <a:rPr lang="en-US" sz="4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7304" y="990600"/>
            <a:ext cx="496321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সবাইকে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839200" cy="5562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25403" y="324433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5403" y="324433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advClick="0" advTm="0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" y="152401"/>
            <a:ext cx="8839200" cy="59708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শিক্ষক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r>
              <a:rPr lang="en-US" sz="5400" dirty="0" smtClean="0"/>
              <a:t>,</a:t>
            </a:r>
          </a:p>
          <a:p>
            <a:pPr algn="ctr"/>
            <a:r>
              <a:rPr lang="en-US" sz="4800" dirty="0" err="1" smtClean="0"/>
              <a:t>নামঃসৈয়দ</a:t>
            </a:r>
            <a:r>
              <a:rPr lang="en-US" sz="4800" dirty="0" smtClean="0"/>
              <a:t> </a:t>
            </a:r>
            <a:r>
              <a:rPr lang="en-US" sz="4800" dirty="0" err="1" smtClean="0"/>
              <a:t>মোহাম্মদ</a:t>
            </a:r>
            <a:r>
              <a:rPr lang="en-US" sz="4800" dirty="0" smtClean="0"/>
              <a:t> </a:t>
            </a:r>
            <a:r>
              <a:rPr lang="en-US" sz="4800" dirty="0" err="1" smtClean="0"/>
              <a:t>হাবিবুর</a:t>
            </a:r>
            <a:r>
              <a:rPr lang="en-US" sz="4800" dirty="0" smtClean="0"/>
              <a:t> </a:t>
            </a:r>
            <a:r>
              <a:rPr lang="en-US" sz="4800" dirty="0" err="1" smtClean="0"/>
              <a:t>রহমান</a:t>
            </a:r>
            <a:r>
              <a:rPr lang="en-US" sz="4800" dirty="0" smtClean="0"/>
              <a:t>।</a:t>
            </a:r>
          </a:p>
          <a:p>
            <a:pPr algn="ctr"/>
            <a:r>
              <a:rPr lang="en-US" sz="5400" dirty="0" err="1" smtClean="0"/>
              <a:t>পদবীঃসহকারী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প্রধান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শিক্ষক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প্রতিষ্টানঃকদলপুর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স্কুল</a:t>
            </a:r>
            <a:r>
              <a:rPr lang="en-US" sz="5400" dirty="0" smtClean="0"/>
              <a:t> </a:t>
            </a:r>
            <a:r>
              <a:rPr lang="en-US" sz="5400" dirty="0" err="1" smtClean="0"/>
              <a:t>এন্ড</a:t>
            </a:r>
            <a:r>
              <a:rPr lang="en-US" sz="5400" dirty="0" smtClean="0"/>
              <a:t> </a:t>
            </a:r>
            <a:r>
              <a:rPr lang="en-US" sz="5400" dirty="0" err="1" smtClean="0"/>
              <a:t>কলেজ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উপজিলাঃরাউজান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জেলাঃচট্টগ্রাম</a:t>
            </a:r>
            <a:r>
              <a:rPr lang="en-US" sz="5400" dirty="0" smtClean="0"/>
              <a:t>।</a:t>
            </a:r>
          </a:p>
          <a:p>
            <a:pPr algn="ctr"/>
            <a:r>
              <a:rPr lang="en-US" sz="3200" dirty="0" smtClean="0"/>
              <a:t>মোবাইলঃ০১৮১৫৫৮৭৫৫২,০১৮৫৯৫৪৩১২১,</a:t>
            </a:r>
          </a:p>
          <a:p>
            <a:pPr algn="ctr"/>
            <a:r>
              <a:rPr lang="en-US" sz="3200" dirty="0" smtClean="0"/>
              <a:t>ইমেইলঃhabibrahaman1979552@gmail.com</a:t>
            </a:r>
          </a:p>
        </p:txBody>
      </p:sp>
    </p:spTree>
  </p:cSld>
  <p:clrMapOvr>
    <a:masterClrMapping/>
  </p:clrMapOvr>
  <p:transition advClick="0" advTm="0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85800"/>
            <a:ext cx="8972846" cy="59093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পরিচিতি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শ্রেণিঃদশম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অধ্যায়ঃ৭ম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বিষয়ঃহিসাব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বিজ্ঞান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পাঠের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বিষয়ঃখতিয়ান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সময়ঃ৫০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মিনিট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তারিখঃ২৬/০৪/২০২০ইং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52400"/>
            <a:ext cx="301557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শিখন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ফল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71600"/>
            <a:ext cx="87630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আজকে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r>
              <a:rPr lang="en-US" sz="6000" dirty="0" err="1" smtClean="0"/>
              <a:t>শেষে</a:t>
            </a:r>
            <a:r>
              <a:rPr lang="en-US" sz="6000" dirty="0" smtClean="0"/>
              <a:t> </a:t>
            </a:r>
            <a:r>
              <a:rPr lang="en-US" sz="6000" dirty="0" err="1" smtClean="0"/>
              <a:t>শিক্ষার্থীরাঃ</a:t>
            </a:r>
            <a:r>
              <a:rPr lang="en-US" sz="6000" dirty="0" smtClean="0"/>
              <a:t>-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err="1" smtClean="0"/>
              <a:t>খতিয়ানের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ধারনা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err="1" smtClean="0"/>
              <a:t>খতিয়ানের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শ্রেণি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বিভাগ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‘‘</a:t>
            </a:r>
            <a:r>
              <a:rPr lang="en-US" sz="4400" dirty="0" err="1" smtClean="0"/>
              <a:t>T’’ও</a:t>
            </a:r>
            <a:r>
              <a:rPr lang="en-US" sz="4400" dirty="0" smtClean="0"/>
              <a:t> </a:t>
            </a:r>
            <a:r>
              <a:rPr lang="en-US" sz="4400" dirty="0" err="1" smtClean="0"/>
              <a:t>টলমান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জের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ছকে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হিসাব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প্রস্তুত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হিসাবের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নির্ণয়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</a:t>
            </a:r>
            <a:endParaRPr lang="en-US" sz="4400" dirty="0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5867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চিত্রগুলো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লক্ষ্য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ডেবিট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743200" y="1600200"/>
            <a:ext cx="327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হিসাবের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নাম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6553200" y="16002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ক্রেডিট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6781800" y="381000"/>
            <a:ext cx="1676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``</a:t>
            </a:r>
            <a:r>
              <a:rPr lang="en-US" sz="3200" dirty="0" err="1" smtClean="0"/>
              <a:t>T’’ছক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2514600"/>
          <a:ext cx="85344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জাঃপৃঃ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জাঃপৃঃ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২০১৯ইং</a:t>
                      </a:r>
                    </a:p>
                    <a:p>
                      <a:r>
                        <a:rPr lang="en-US" dirty="0" smtClean="0"/>
                        <a:t>মে-১</a:t>
                      </a:r>
                    </a:p>
                    <a:p>
                      <a:r>
                        <a:rPr lang="en-US" dirty="0" smtClean="0"/>
                        <a:t>মে-২</a:t>
                      </a:r>
                    </a:p>
                    <a:p>
                      <a:r>
                        <a:rPr lang="en-US" dirty="0" smtClean="0"/>
                        <a:t>মে-৫</a:t>
                      </a:r>
                    </a:p>
                    <a:p>
                      <a:r>
                        <a:rPr lang="en-US" dirty="0" smtClean="0"/>
                        <a:t>মে-৭</a:t>
                      </a:r>
                    </a:p>
                    <a:p>
                      <a:r>
                        <a:rPr lang="en-US" dirty="0" smtClean="0"/>
                        <a:t>মে-৯</a:t>
                      </a:r>
                    </a:p>
                    <a:p>
                      <a:r>
                        <a:rPr lang="en-US" dirty="0" smtClean="0"/>
                        <a:t>মে-১১</a:t>
                      </a:r>
                    </a:p>
                    <a:p>
                      <a:r>
                        <a:rPr lang="en-US" dirty="0" smtClean="0"/>
                        <a:t>মে-১৫</a:t>
                      </a:r>
                    </a:p>
                    <a:p>
                      <a:r>
                        <a:rPr lang="en-US" dirty="0" smtClean="0"/>
                        <a:t>মে-২০</a:t>
                      </a:r>
                    </a:p>
                    <a:p>
                      <a:r>
                        <a:rPr lang="en-US" dirty="0" smtClean="0"/>
                        <a:t>মে-২৫</a:t>
                      </a:r>
                    </a:p>
                    <a:p>
                      <a:r>
                        <a:rPr lang="en-US" dirty="0" smtClean="0"/>
                        <a:t>মে-৩১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 শাহীন-এর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খতিয়ান বই(চলমান জের ছক পদ্ধতি)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----হিসাব                           হিসাবের কোড নং----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066800"/>
            <a:ext cx="3886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জনাব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শাহীন-এর</a:t>
            </a:r>
            <a:endParaRPr lang="en-US" sz="3200" dirty="0" smtClean="0"/>
          </a:p>
          <a:p>
            <a:pPr algn="ctr"/>
            <a:r>
              <a:rPr lang="en-US" sz="2000" dirty="0" err="1" smtClean="0"/>
              <a:t>নগদান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বই</a:t>
            </a:r>
            <a:r>
              <a:rPr lang="en-US" sz="2000" dirty="0" smtClean="0"/>
              <a:t> (</a:t>
            </a:r>
            <a:r>
              <a:rPr lang="en-US" sz="2000" dirty="0" err="1" smtClean="0"/>
              <a:t>চলমান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ছক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পদ্ধতি</a:t>
            </a:r>
            <a:endParaRPr lang="en-US" sz="2000" dirty="0" smtClean="0"/>
          </a:p>
          <a:p>
            <a:pPr algn="ctr"/>
            <a:r>
              <a:rPr lang="en-US" sz="2800" dirty="0" smtClean="0"/>
              <a:t>----------</a:t>
            </a:r>
            <a:r>
              <a:rPr lang="en-US" sz="2800" dirty="0" err="1" smtClean="0"/>
              <a:t>হিসাব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096000" y="19050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হিসাবের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কোড</a:t>
            </a:r>
            <a:r>
              <a:rPr lang="en-US" sz="2400" dirty="0" smtClean="0"/>
              <a:t> </a:t>
            </a:r>
            <a:r>
              <a:rPr lang="en-US" sz="2400" dirty="0" err="1" smtClean="0"/>
              <a:t>নং</a:t>
            </a:r>
            <a:r>
              <a:rPr lang="en-US" sz="2400" dirty="0" smtClean="0"/>
              <a:t>--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743200"/>
          <a:ext cx="8610600" cy="353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447800"/>
                <a:gridCol w="1371600"/>
                <a:gridCol w="1066800"/>
                <a:gridCol w="1219200"/>
                <a:gridCol w="1219200"/>
                <a:gridCol w="1219200"/>
              </a:tblGrid>
              <a:tr h="62230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জাঃপৃঃ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ক্রেডিট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</a:t>
                      </a:r>
                      <a:r>
                        <a:rPr lang="en-US" dirty="0" err="1" smtClean="0"/>
                        <a:t>জের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ক্রেডিট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44600">
                <a:tc>
                  <a:txBody>
                    <a:bodyPr/>
                    <a:lstStyle/>
                    <a:p>
                      <a:r>
                        <a:rPr lang="en-US" dirty="0" smtClean="0"/>
                        <a:t>২০১৯ইং</a:t>
                      </a:r>
                    </a:p>
                    <a:p>
                      <a:r>
                        <a:rPr lang="en-US" dirty="0" smtClean="0"/>
                        <a:t>মে-১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মে-৫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মে-১০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মে-৩০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0"/>
            <a:ext cx="541019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খতিয়ানের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ধারনা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88392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/>
              <a:t>প্রতিষ্টানের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বিভিন্ন</a:t>
            </a:r>
            <a:r>
              <a:rPr lang="en-US" sz="4800" dirty="0" smtClean="0"/>
              <a:t> </a:t>
            </a:r>
            <a:r>
              <a:rPr lang="en-US" sz="4800" dirty="0" err="1" smtClean="0"/>
              <a:t>শ্রেণির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হিসাব</a:t>
            </a:r>
            <a:r>
              <a:rPr lang="en-US" sz="4800" dirty="0" smtClean="0"/>
              <a:t> </a:t>
            </a:r>
            <a:r>
              <a:rPr lang="en-US" sz="4800" dirty="0" err="1" smtClean="0"/>
              <a:t>যেমন-সম্পদ,দায়,মালিকানাস্বত্ব,আয়-ব্যয়</a:t>
            </a:r>
            <a:r>
              <a:rPr lang="en-US" sz="4800" dirty="0" smtClean="0"/>
              <a:t> ও </a:t>
            </a:r>
            <a:r>
              <a:rPr lang="en-US" sz="4800" dirty="0" err="1" smtClean="0"/>
              <a:t>লাভ-ক্ষতির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হিসাব</a:t>
            </a:r>
            <a:r>
              <a:rPr lang="en-US" sz="4800" dirty="0" smtClean="0"/>
              <a:t> </a:t>
            </a:r>
            <a:r>
              <a:rPr lang="en-US" sz="4800" dirty="0" err="1" smtClean="0"/>
              <a:t>সংরক্ষণ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হয়।এসব</a:t>
            </a:r>
            <a:r>
              <a:rPr lang="en-US" sz="4800" dirty="0" smtClean="0"/>
              <a:t> </a:t>
            </a:r>
            <a:r>
              <a:rPr lang="en-US" sz="4800" dirty="0" err="1" smtClean="0"/>
              <a:t>হিসাব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সমুহকে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খতিয়ান</a:t>
            </a:r>
            <a:r>
              <a:rPr lang="en-US" sz="4800" dirty="0" smtClean="0"/>
              <a:t> </a:t>
            </a:r>
            <a:r>
              <a:rPr lang="en-US" sz="4800" dirty="0" err="1" smtClean="0"/>
              <a:t>বা</a:t>
            </a:r>
            <a:r>
              <a:rPr lang="en-US" sz="4800" dirty="0" smtClean="0"/>
              <a:t> (Ledger)</a:t>
            </a:r>
            <a:r>
              <a:rPr lang="en-US" sz="4800" dirty="0" err="1" smtClean="0"/>
              <a:t>বলা</a:t>
            </a:r>
            <a:r>
              <a:rPr lang="en-US" sz="4800" dirty="0" smtClean="0"/>
              <a:t> </a:t>
            </a:r>
            <a:r>
              <a:rPr lang="en-US" sz="4800" dirty="0" err="1" smtClean="0"/>
              <a:t>হয়</a:t>
            </a:r>
            <a:r>
              <a:rPr lang="en-US" sz="4800" dirty="0" smtClean="0"/>
              <a:t>।</a:t>
            </a:r>
            <a:endParaRPr lang="en-US" sz="48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1219200"/>
            <a:ext cx="1905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মূল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খতিয়ান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(Ledger)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Left-Right-Up Arrow 4"/>
          <p:cNvSpPr/>
          <p:nvPr/>
        </p:nvSpPr>
        <p:spPr>
          <a:xfrm>
            <a:off x="2819400" y="1828800"/>
            <a:ext cx="3505200" cy="11430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048000" y="29718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019800" y="29718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3429000"/>
            <a:ext cx="1447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দেনাদার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3352800"/>
            <a:ext cx="129554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পাওনাদার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048000" y="38100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096000" y="37338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Terminator 12"/>
          <p:cNvSpPr/>
          <p:nvPr/>
        </p:nvSpPr>
        <p:spPr>
          <a:xfrm flipV="1">
            <a:off x="1752600" y="4267200"/>
            <a:ext cx="2743200" cy="152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Terminator 13"/>
          <p:cNvSpPr/>
          <p:nvPr/>
        </p:nvSpPr>
        <p:spPr>
          <a:xfrm flipV="1">
            <a:off x="5029200" y="4191000"/>
            <a:ext cx="2971800" cy="10668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752600" y="44196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419600" y="43434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590800" y="4419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505200" y="44196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105400" y="4267200"/>
            <a:ext cx="457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848600" y="42672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867400" y="42672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781800" y="41910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4953000"/>
            <a:ext cx="3465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খ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00200" y="4953000"/>
            <a:ext cx="3674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52800" y="4953000"/>
            <a:ext cx="304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7200" y="4876800"/>
            <a:ext cx="381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ঘ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53000" y="4876800"/>
            <a:ext cx="457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5000" y="4800600"/>
            <a:ext cx="495253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29400" y="4876801"/>
            <a:ext cx="457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ই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96200" y="4876800"/>
            <a:ext cx="457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ঈ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990600" y="5638800"/>
            <a:ext cx="7772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চিত্রঃসাধারণ</a:t>
            </a:r>
            <a:r>
              <a:rPr lang="en-US" sz="4000" dirty="0" smtClean="0">
                <a:solidFill>
                  <a:srgbClr val="FF0000"/>
                </a:solidFill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</a:rPr>
              <a:t>সহকারী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খতিয়ান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সম্পর্ক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152400"/>
            <a:ext cx="25908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‘‘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T’’ছক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ডেবিট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200400" y="1219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জনাব,রায়হান-এর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নগদান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629400" y="1143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ক্রেডিট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2057400"/>
          <a:ext cx="8686800" cy="410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733550"/>
                <a:gridCol w="438150"/>
                <a:gridCol w="1085850"/>
                <a:gridCol w="1085850"/>
                <a:gridCol w="1657350"/>
                <a:gridCol w="514350"/>
                <a:gridCol w="1085850"/>
              </a:tblGrid>
              <a:tr h="1549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জা.পৃ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r>
                        <a:rPr lang="en-US" dirty="0" smtClean="0"/>
                        <a:t>(৳)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জা.পৃ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r>
                        <a:rPr lang="en-US" dirty="0" smtClean="0"/>
                        <a:t>(৳)</a:t>
                      </a:r>
                      <a:endParaRPr lang="en-US" dirty="0"/>
                    </a:p>
                  </a:txBody>
                  <a:tcPr/>
                </a:tc>
              </a:tr>
              <a:tr h="183197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২০১৪ইং</a:t>
                      </a:r>
                    </a:p>
                    <a:p>
                      <a:r>
                        <a:rPr lang="en-US" dirty="0" smtClean="0"/>
                        <a:t>জানু-০১</a:t>
                      </a:r>
                    </a:p>
                    <a:p>
                      <a:r>
                        <a:rPr lang="en-US" dirty="0" smtClean="0"/>
                        <a:t>জানু-১৩</a:t>
                      </a:r>
                    </a:p>
                    <a:p>
                      <a:r>
                        <a:rPr lang="en-US" dirty="0" smtClean="0"/>
                        <a:t>জানু-১৭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ফেব্রু-১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ব্যালেন্স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ডি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করিম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ক্রয়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ব্যালেন্স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ডি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৪০,০০০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১৮,০০০</a:t>
                      </a:r>
                    </a:p>
                    <a:p>
                      <a:r>
                        <a:rPr lang="en-US" dirty="0" smtClean="0"/>
                        <a:t>১৬,০০০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২০১৪ইং</a:t>
                      </a:r>
                    </a:p>
                    <a:p>
                      <a:r>
                        <a:rPr lang="en-US" dirty="0" smtClean="0"/>
                        <a:t>জানু-০২</a:t>
                      </a:r>
                    </a:p>
                    <a:p>
                      <a:r>
                        <a:rPr lang="en-US" dirty="0" smtClean="0"/>
                        <a:t>জানু-০৮</a:t>
                      </a:r>
                    </a:p>
                    <a:p>
                      <a:r>
                        <a:rPr lang="en-US" dirty="0" smtClean="0"/>
                        <a:t>জানু-১৮</a:t>
                      </a:r>
                    </a:p>
                    <a:p>
                      <a:r>
                        <a:rPr lang="en-US" dirty="0" smtClean="0"/>
                        <a:t>জানু-২৫</a:t>
                      </a:r>
                    </a:p>
                    <a:p>
                      <a:r>
                        <a:rPr lang="en-US" dirty="0" smtClean="0"/>
                        <a:t>জানু-৩১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ব্যাংক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রহিম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বেতন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হিসাব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উত্তোলন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হিসাব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ব্যালেন্স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সি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ডি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১০,০০০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১৪,০০০</a:t>
                      </a:r>
                    </a:p>
                    <a:p>
                      <a:r>
                        <a:rPr lang="en-US" dirty="0" smtClean="0"/>
                        <a:t>৬,০০০</a:t>
                      </a:r>
                    </a:p>
                    <a:p>
                      <a:r>
                        <a:rPr lang="en-US" dirty="0" smtClean="0"/>
                        <a:t>২,০০০</a:t>
                      </a:r>
                    </a:p>
                    <a:p>
                      <a:r>
                        <a:rPr lang="en-US" dirty="0" smtClean="0"/>
                        <a:t>৪২,০০০</a:t>
                      </a:r>
                      <a:endParaRPr lang="en-US" dirty="0"/>
                    </a:p>
                  </a:txBody>
                  <a:tcPr/>
                </a:tc>
              </a:tr>
              <a:tr h="179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৭৪,০০০</a:t>
                      </a:r>
                    </a:p>
                    <a:p>
                      <a:r>
                        <a:rPr lang="en-US" dirty="0" smtClean="0"/>
                        <a:t>৪২,০০০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753350" y="5314950"/>
          <a:ext cx="1085850" cy="365760"/>
        </p:xfrm>
        <a:graphic>
          <a:graphicData uri="http://schemas.openxmlformats.org/drawingml/2006/table">
            <a:tbl>
              <a:tblPr/>
              <a:tblGrid>
                <a:gridCol w="108585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৭৪,০০০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505200" y="5715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772400" y="57150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5200" y="57150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392</Words>
  <Application>Microsoft Office PowerPoint</Application>
  <PresentationFormat>On-screen Show (4:3)</PresentationFormat>
  <Paragraphs>184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16</cp:revision>
  <dcterms:created xsi:type="dcterms:W3CDTF">2006-08-16T00:00:00Z</dcterms:created>
  <dcterms:modified xsi:type="dcterms:W3CDTF">2020-04-28T14:28:34Z</dcterms:modified>
</cp:coreProperties>
</file>