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3" r:id="rId4"/>
    <p:sldId id="313" r:id="rId5"/>
    <p:sldId id="281" r:id="rId6"/>
    <p:sldId id="314" r:id="rId7"/>
    <p:sldId id="312" r:id="rId8"/>
    <p:sldId id="317" r:id="rId9"/>
    <p:sldId id="318" r:id="rId10"/>
    <p:sldId id="316" r:id="rId11"/>
    <p:sldId id="309" r:id="rId12"/>
    <p:sldId id="307" r:id="rId13"/>
    <p:sldId id="295" r:id="rId14"/>
    <p:sldId id="286" r:id="rId15"/>
    <p:sldId id="304" r:id="rId16"/>
    <p:sldId id="302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8E0F-5933-480E-AC9C-5EDBEB229C4E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2DAB-8B9D-4A91-B9B2-9991B4762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imandabd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4930" y="182380"/>
            <a:ext cx="8839200" cy="1570220"/>
          </a:xfrm>
          <a:prstGeom prst="round2DiagRect">
            <a:avLst>
              <a:gd name="adj1" fmla="val 414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2057400"/>
            <a:ext cx="5486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9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59"/>
          <a:stretch/>
        </p:blipFill>
        <p:spPr>
          <a:xfrm>
            <a:off x="5332842" y="2137321"/>
            <a:ext cx="3658758" cy="3657600"/>
          </a:xfrm>
          <a:prstGeom prst="rect">
            <a:avLst/>
          </a:prstGeom>
        </p:spPr>
      </p:pic>
      <p:pic>
        <p:nvPicPr>
          <p:cNvPr id="4" name="Picture 2" descr="Food trick milk GIF - Find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" y="15240"/>
            <a:ext cx="5253899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4876800"/>
            <a:ext cx="345863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endParaRPr lang="en-US" sz="44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943600"/>
            <a:ext cx="4998451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দুধ থেকে দই হয়।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4949278"/>
            <a:ext cx="345863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</a:t>
            </a:r>
            <a:endParaRPr lang="en-US" sz="44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20424"/>
            <a:ext cx="4488210" cy="4216613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152400" y="228601"/>
            <a:ext cx="4251506" cy="4408436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0737" y="5718719"/>
            <a:ext cx="7336922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খেজুর রস থেকে গুড় হয়।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48400" y="4676805"/>
            <a:ext cx="2362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endParaRPr lang="en-US" sz="40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096000" y="228600"/>
            <a:ext cx="2971800" cy="4196175"/>
          </a:xfrm>
          <a:prstGeom prst="flowChartAlternateProcess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4698891"/>
            <a:ext cx="2362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বিপদ</a:t>
            </a:r>
            <a:endParaRPr lang="en-US" sz="40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056" y="5606241"/>
            <a:ext cx="705384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বিপদ থেকে রক্ষা কর।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5791293" cy="40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0222" y="5129033"/>
            <a:ext cx="2362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ভয়</a:t>
            </a:r>
            <a:endParaRPr lang="en-US" sz="40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791200"/>
            <a:ext cx="705384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বাঘকে ভয় পায় না কে?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77" y="183452"/>
            <a:ext cx="8711599" cy="4617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33700" y="4809588"/>
            <a:ext cx="22860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নিক্ষেপ</a:t>
            </a:r>
            <a:endParaRPr lang="en-US" sz="36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38800"/>
            <a:ext cx="891196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বিমান থেকে বোমা ফেলা হলো।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6248400" cy="468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16214" y="4981603"/>
            <a:ext cx="235142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দূরীভূত</a:t>
            </a:r>
            <a:endParaRPr lang="en-US" sz="40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01127" y="30480"/>
            <a:ext cx="5181600" cy="4731027"/>
            <a:chOff x="1598345" y="0"/>
            <a:chExt cx="4965629" cy="5257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8345" y="0"/>
              <a:ext cx="4965629" cy="24749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8345" y="2247900"/>
              <a:ext cx="4965629" cy="30099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5689489"/>
            <a:ext cx="91440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 থেকে পঙ্গপাল দূরীভূত হলো।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7361"/>
            <a:ext cx="78486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 রাখার সর্টকাট টেকনিক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81200"/>
            <a:ext cx="897636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u="sng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পাপ, </a:t>
            </a:r>
            <a:r>
              <a:rPr lang="bn-IN" sz="4000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bn-IN" sz="4000" u="sng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বিরত এবং </a:t>
            </a:r>
            <a:r>
              <a:rPr lang="bn-IN" sz="4000" u="sng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4000" u="sng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শব্দ থাকলে অপাদান কারক হবে।</a:t>
            </a:r>
            <a:endParaRPr lang="bn-IN" sz="3600" u="sng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-stock-photo_csp7446281.jp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5400" y="609600"/>
            <a:ext cx="6816969" cy="47264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3784" y="5366512"/>
            <a:ext cx="9220200" cy="714970"/>
          </a:xfrm>
          <a:prstGeom prst="rect">
            <a:avLst/>
          </a:prstGeom>
        </p:spPr>
        <p:txBody>
          <a:bodyPr/>
          <a:lstStyle/>
          <a:p>
            <a:pPr marL="241300" lvl="0" indent="-241300" defTabSz="642938">
              <a:spcBef>
                <a:spcPct val="20000"/>
              </a:spcBef>
              <a:defRPr/>
            </a:pPr>
            <a:r>
              <a:rPr lang="bn-IN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অপাদান কারক নির্ণয়ের উপায়গুলো লিখ।</a:t>
            </a: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232350"/>
            <a:ext cx="51816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>
            <a:spLocks noChangeArrowheads="1"/>
          </p:cNvSpPr>
          <p:nvPr/>
        </p:nvSpPr>
        <p:spPr bwMode="auto">
          <a:xfrm>
            <a:off x="2133600" y="304800"/>
            <a:ext cx="5167860" cy="1387840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algn="ctr" defTabSz="642938">
              <a:defRPr/>
            </a:pPr>
            <a:r>
              <a:rPr lang="bn-BD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6700" y="2133600"/>
            <a:ext cx="8572500" cy="1676400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7180" y="3809000"/>
            <a:ext cx="8694420" cy="1677400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অপাদান কারক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defTabSz="642938">
              <a:spcBef>
                <a:spcPct val="20000"/>
              </a:spcBef>
              <a:defRPr/>
            </a:pP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টাকায় টাকা হয়   (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তিলে তৈল আছে      </a:t>
            </a:r>
          </a:p>
          <a:p>
            <a:pPr defTabSz="642938">
              <a:spcBef>
                <a:spcPct val="20000"/>
              </a:spcBef>
              <a:defRPr/>
            </a:pP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চেষ্টায় সব হয় 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 ফুলে ঘর ভরেছে</a:t>
            </a:r>
            <a:endParaRPr lang="bn-IN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642938">
              <a:spcBef>
                <a:spcPct val="20000"/>
              </a:spcBef>
              <a:defRPr/>
            </a:pPr>
            <a:endParaRPr lang="bn-IN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91200" y="5486400"/>
            <a:ext cx="2400300" cy="495300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ক</a:t>
            </a:r>
          </a:p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2208781"/>
            <a:ext cx="6463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অপাদান কারক বলতে কী বুঝায়?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66700" y="2959369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অপাদান কারক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চেনার ১টি উপায় বল?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53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 cstate="email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457200"/>
            <a:ext cx="4295553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1176635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76600"/>
            <a:ext cx="89916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বিভিন্ন অর্থে অপাদান কারকের ব্যবহার-উদাহরণসহ লিখ?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/>
          <p:cNvSpPr txBox="1">
            <a:spLocks/>
          </p:cNvSpPr>
          <p:nvPr/>
        </p:nvSpPr>
        <p:spPr>
          <a:xfrm>
            <a:off x="4648200" y="990600"/>
            <a:ext cx="4394200" cy="548639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শ্রেণীঃ</a:t>
            </a:r>
            <a:r>
              <a:rPr kumimoji="0" lang="en-US" sz="3600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noProof="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kumimoji="0" lang="bn-BD" sz="36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bn-IN" sz="2800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বাংলা ভাষার ব্যাকরণ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800" noProof="0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IN" sz="2800" noProof="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noProof="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IN" sz="2800" noProof="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ম পরিচ্ছেদ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অপাদান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কারক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3164190" y="228600"/>
            <a:ext cx="2927350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718619"/>
            <a:ext cx="3810000" cy="82230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32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বিষয়বস্তু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161384" y="990600"/>
            <a:ext cx="4316412" cy="54864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ttps://www.teachers.gov.bd/profile_pictures/z92PbY2HFAJ94BwJsLlMabYx7cycctDPng0Z8lfR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2667000" cy="28067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1384" y="3840894"/>
            <a:ext cx="4182016" cy="2636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1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এস্কেন্দার আলী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(কম্পিউটার)</a:t>
            </a:r>
          </a:p>
          <a:p>
            <a:pPr marL="60325" indent="-60325" algn="ctr">
              <a:buNone/>
            </a:pP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হাট কে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টি উচ্চ বিদ্যালয়  ও কলেজ,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মান্দা, নওগাঁ।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০১৭১৯-৭৯২৯৩৪</a:t>
            </a:r>
          </a:p>
          <a:p>
            <a:pPr marL="60325" indent="-60325" algn="ctr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ফেসবুকঃ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>
              <a:buNone/>
            </a:pPr>
            <a:r>
              <a:rPr lang="bn-IN" sz="1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শিক্ষক বাতায়ন লিংকঃ</a:t>
            </a:r>
          </a:p>
          <a:p>
            <a:pPr marL="60325" indent="-60325">
              <a:buNone/>
            </a:pPr>
            <a:r>
              <a:rPr lang="bn-IN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https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://www.teachers.gov.bd/profile/alimandabd</a:t>
            </a:r>
            <a:endParaRPr lang="bn-IN" sz="12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BD" sz="2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6" name="Picture 5" descr="559363_198839320232728_100003199847637_318242_398317148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"/>
              <a:ext cx="8128000" cy="6096000"/>
            </a:xfrm>
            <a:prstGeom prst="rect">
              <a:avLst/>
            </a:prstGeom>
          </p:spPr>
        </p:pic>
        <p:pic>
          <p:nvPicPr>
            <p:cNvPr id="7" name="Picture 2" descr="C:\Users\Lenovo\Desktop\shafik 5\flower-delivery-onlin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550" y="3311580"/>
              <a:ext cx="4495800" cy="32234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3010510" y="45471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0013" y="5181600"/>
            <a:ext cx="8856345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 থেকে পাতা পড়ে।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070" y="30480"/>
            <a:ext cx="8577262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লক্ষ্য কর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483" y="2829232"/>
            <a:ext cx="3078718" cy="2159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722" y="799922"/>
            <a:ext cx="3063478" cy="20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98390"/>
            <a:ext cx="897636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অপাদান কারক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130" y="2341602"/>
            <a:ext cx="7850029" cy="203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5400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 থেকে পাতা পড়ে- </a:t>
            </a:r>
          </a:p>
          <a:p>
            <a:pPr algn="ctr"/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বাক্যে ক্রিয়া পদের সাথে অন্যান্য পদের সম্পর্ককে কোন কারক বলে?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370" y="5105400"/>
            <a:ext cx="75438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অপাদান কারক</a:t>
            </a:r>
            <a:endParaRPr lang="en-US" sz="44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152400" y="31242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অপাদান কারক কাকে বলে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IN" sz="28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অপাদান 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কারককে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/>
              </a:rPr>
              <a:t>আলাদা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ভাবে 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60440" y="327014"/>
            <a:ext cx="4078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88392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অপাদান কারক কী তা জেনে নিই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" y="2286000"/>
            <a:ext cx="8061960" cy="3477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থেকে কোন কিছু </a:t>
            </a:r>
            <a:r>
              <a:rPr lang="bn-IN" sz="44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বিচ্যুত</a:t>
            </a:r>
            <a:r>
              <a:rPr lang="bn-IN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গৃহীত, </a:t>
            </a:r>
            <a:r>
              <a:rPr lang="bn-IN" sz="4400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bn-IN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বিরত, </a:t>
            </a:r>
            <a:r>
              <a:rPr lang="bn-IN" sz="44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আরম্ভ</a:t>
            </a:r>
            <a:r>
              <a:rPr lang="bn-IN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দূরীভূত, </a:t>
            </a:r>
            <a:r>
              <a:rPr lang="bn-IN" sz="44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bn-IN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হয় এবং যা দেখে কেউ </a:t>
            </a:r>
            <a:r>
              <a:rPr lang="bn-IN" sz="4400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ভীত</a:t>
            </a:r>
            <a:r>
              <a:rPr lang="bn-IN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হয় তাকেই অপাদান কারক বলে।</a:t>
            </a:r>
            <a:endParaRPr lang="en-US" sz="44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3232"/>
            <a:ext cx="89916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অপাদান কারক </a:t>
            </a:r>
            <a:r>
              <a:rPr lang="bn-IN" sz="4400" b="1" u="sng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চেনার উপায়সমুহ </a:t>
            </a:r>
            <a:endParaRPr lang="en-US" sz="4400" b="1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04" y="952673"/>
            <a:ext cx="6850596" cy="38242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66479" y="4869359"/>
            <a:ext cx="345863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বিচ্যুত</a:t>
            </a:r>
            <a:endParaRPr lang="en-US" sz="4400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8004" y="5715000"/>
            <a:ext cx="6995585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ছাদ থেকে বৃষ্টি পড়ে।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4800600"/>
            <a:ext cx="345863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 ত্যাগ</a:t>
            </a:r>
            <a:endParaRPr lang="en-US" sz="44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715000"/>
            <a:ext cx="7766417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 চট্টগ্রাম থেকে এসেছে।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8" y="304800"/>
            <a:ext cx="906162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62620"/>
            <a:ext cx="8458200" cy="4164421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09282" y="4572000"/>
            <a:ext cx="345863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আরম্ভ</a:t>
            </a:r>
            <a:endParaRPr lang="en-US" sz="44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" y="5486400"/>
            <a:ext cx="8482696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সোমবার থেকে পরীক্ষা আরম্ভ</a:t>
            </a:r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295</Words>
  <Application>Microsoft Office PowerPoint</Application>
  <PresentationFormat>On-screen Show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SolaimanLipi</vt:lpstr>
      <vt:lpstr>Vrinda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</dc:creator>
  <cp:lastModifiedBy>Microsoft account</cp:lastModifiedBy>
  <cp:revision>372</cp:revision>
  <dcterms:created xsi:type="dcterms:W3CDTF">2006-08-16T00:00:00Z</dcterms:created>
  <dcterms:modified xsi:type="dcterms:W3CDTF">2020-04-28T06:29:03Z</dcterms:modified>
</cp:coreProperties>
</file>