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8"/>
  </p:notesMasterIdLst>
  <p:sldIdLst>
    <p:sldId id="274" r:id="rId2"/>
    <p:sldId id="276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8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433A9-E75E-41F1-9866-2BBFE70F3C4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ABED-7C9B-4866-9799-0691B517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1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BB4F0-FCDE-46B3-8BD1-63C156ACAA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9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2821-A594-4CEF-AD6E-A6EF1718F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3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A866-0711-4B83-8997-080C4D236A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4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3CF2-5DFF-4C1F-95FC-052D49BCC3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5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1302-3861-4D13-A930-2585A6C5BE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4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1659-A828-48F3-9A84-493B7443C5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0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DEA-E2D2-430E-B62D-BE3DDB8CFC8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2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2AD8-0D7D-4AE4-A162-0C2C55B2B7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41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F37C-F6D2-447D-85B2-85F8FB0B1B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6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6162-C472-48F8-9AFB-9F29E49853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7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FF01-C485-49C9-A6DF-F037F7C4D0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6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207C-6F9F-407C-864C-BEC829F36C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3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1B187-E367-4D92-AA26-B0BD841BE8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51EB-0EE9-44B6-8FDC-DC88A35844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9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2514600" y="-27296"/>
            <a:ext cx="7391400" cy="5867400"/>
          </a:xfrm>
          <a:prstGeom prst="pent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2175303"/>
            <a:ext cx="7315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5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2" y="502861"/>
            <a:ext cx="3606638" cy="2647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701" y="609600"/>
            <a:ext cx="3811428" cy="236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6" y="3306602"/>
            <a:ext cx="4026231" cy="2626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2" y="3245081"/>
            <a:ext cx="3606638" cy="2687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076363" y="147935"/>
            <a:ext cx="2566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বাঁশ ও বেত শিল্প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6027004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 তো </a:t>
            </a:r>
            <a:r>
              <a:rPr lang="bn-BD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 </a:t>
            </a:r>
            <a:r>
              <a:rPr lang="bn-BD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কিসের </a:t>
            </a:r>
            <a:r>
              <a:rPr lang="en-US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</a:t>
            </a:r>
            <a:r>
              <a:rPr lang="bn-BD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রি?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659" y="609600"/>
            <a:ext cx="36033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514" y="3429000"/>
            <a:ext cx="3628964" cy="250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771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3" y="1828800"/>
            <a:ext cx="5457967" cy="4531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417" y="1828801"/>
            <a:ext cx="5542009" cy="4600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676467" y="812043"/>
            <a:ext cx="300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ঝিনুক শিল্প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4" y="1733205"/>
            <a:ext cx="5280546" cy="4608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699" y="1740578"/>
            <a:ext cx="5265193" cy="4595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686300" y="822278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তাঁত শিল্প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8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70893"/>
            <a:ext cx="78486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দলীয় কাজ</a:t>
            </a:r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673" y="2514600"/>
            <a:ext cx="11095628" cy="381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&gt;তাঁত </a:t>
            </a:r>
            <a:r>
              <a:rPr lang="bn-BD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শিল্পের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উপর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 ৭টি </a:t>
            </a:r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বাক্য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লিখো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।</a:t>
            </a:r>
            <a:r>
              <a:rPr lang="bn-BD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1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57600" y="533400"/>
            <a:ext cx="4343400" cy="1219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9160" y="2057400"/>
            <a:ext cx="9202004" cy="10855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১/ কুটির শিল্প কী?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9160" y="3390899"/>
            <a:ext cx="9202004" cy="9226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২/ কুটির শিল্পের ৩টি ক্ষেত্রের নাম বল।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9160" y="4495800"/>
            <a:ext cx="9202004" cy="976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৩/ কুটির শিল্পের ২টি বৈশিষ্ট্য বল।</a:t>
            </a:r>
            <a:endParaRPr lang="en-US" sz="40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1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1692322" y="222913"/>
            <a:ext cx="8352430" cy="2206388"/>
          </a:xfrm>
          <a:prstGeom prst="star7">
            <a:avLst>
              <a:gd name="adj" fmla="val 28618"/>
              <a:gd name="hf" fmla="val 102572"/>
              <a:gd name="vf" fmla="val 10521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Predefined Process 1"/>
          <p:cNvSpPr/>
          <p:nvPr/>
        </p:nvSpPr>
        <p:spPr>
          <a:xfrm>
            <a:off x="423081" y="3048000"/>
            <a:ext cx="11505062" cy="2209800"/>
          </a:xfrm>
          <a:prstGeom prst="flowChartPredefined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কুটির শিল্পের উপযুক্ত ক্ষেত্রসমূহ উদাহরনসহ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২টির </a:t>
            </a:r>
            <a:r>
              <a:rPr lang="bn-BD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বর্ননা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bn-BD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4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762000"/>
            <a:ext cx="6248401" cy="1292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সবাইকে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317" y="2286001"/>
            <a:ext cx="7698965" cy="419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1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500" y="4064091"/>
            <a:ext cx="3979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কাজী</a:t>
            </a:r>
            <a:r>
              <a:rPr lang="en-US" dirty="0"/>
              <a:t> </a:t>
            </a:r>
            <a:r>
              <a:rPr lang="en-US" dirty="0" err="1"/>
              <a:t>হাবিব</a:t>
            </a:r>
            <a:r>
              <a:rPr lang="en-US" dirty="0"/>
              <a:t> </a:t>
            </a:r>
            <a:r>
              <a:rPr lang="en-US" dirty="0" err="1"/>
              <a:t>উল্লাহ</a:t>
            </a:r>
            <a:endParaRPr lang="en-US" dirty="0"/>
          </a:p>
          <a:p>
            <a:pPr algn="ctr"/>
            <a:r>
              <a:rPr lang="en-US" sz="1350" dirty="0" err="1"/>
              <a:t>সহকারি</a:t>
            </a:r>
            <a:r>
              <a:rPr lang="en-US" sz="1350" dirty="0"/>
              <a:t> </a:t>
            </a:r>
            <a:r>
              <a:rPr lang="en-US" sz="1350" dirty="0" err="1"/>
              <a:t>শিক্ষক</a:t>
            </a:r>
            <a:endParaRPr lang="en-US" sz="1350" dirty="0"/>
          </a:p>
          <a:p>
            <a:pPr algn="ctr"/>
            <a:r>
              <a:rPr lang="en-US" sz="1350" dirty="0" err="1"/>
              <a:t>উত্তর</a:t>
            </a:r>
            <a:r>
              <a:rPr lang="en-US" sz="1350" dirty="0"/>
              <a:t> </a:t>
            </a:r>
            <a:r>
              <a:rPr lang="en-US" sz="1350" dirty="0" err="1"/>
              <a:t>রেংকার্য্যা</a:t>
            </a:r>
            <a:r>
              <a:rPr lang="en-US" sz="1350" dirty="0"/>
              <a:t> </a:t>
            </a:r>
            <a:r>
              <a:rPr lang="en-US" sz="1350" dirty="0" err="1"/>
              <a:t>উচ্চ</a:t>
            </a:r>
            <a:r>
              <a:rPr lang="en-US" sz="1350" dirty="0"/>
              <a:t> </a:t>
            </a:r>
            <a:r>
              <a:rPr lang="en-US" sz="1350" dirty="0" err="1"/>
              <a:t>বিদ্যালয়</a:t>
            </a:r>
            <a:endParaRPr lang="en-US" sz="1350" dirty="0"/>
          </a:p>
          <a:p>
            <a:pPr algn="ctr"/>
            <a:r>
              <a:rPr lang="en-US" sz="1350" dirty="0" err="1"/>
              <a:t>দিঘীনালা,খাগড়াছড়ি</a:t>
            </a:r>
            <a:endParaRPr lang="en-US" sz="1350" dirty="0"/>
          </a:p>
          <a:p>
            <a:pPr algn="ctr"/>
            <a:r>
              <a:rPr lang="en-US" sz="1350" dirty="0"/>
              <a:t>Email-ranak728@gmail.com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857" y="1562370"/>
            <a:ext cx="1902854" cy="2231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130" y="1562370"/>
            <a:ext cx="1835240" cy="21691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58130" y="3925590"/>
            <a:ext cx="31778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বিষয়ঃ</a:t>
            </a:r>
            <a:r>
              <a:rPr lang="en-US" sz="1500" dirty="0"/>
              <a:t>      </a:t>
            </a:r>
            <a:r>
              <a:rPr lang="en-US" sz="1500" dirty="0" err="1"/>
              <a:t>ব্যবসায়</a:t>
            </a:r>
            <a:r>
              <a:rPr lang="en-US" sz="1500" dirty="0"/>
              <a:t> </a:t>
            </a:r>
            <a:r>
              <a:rPr lang="en-US" sz="1500" dirty="0" err="1"/>
              <a:t>উদ্যোগ</a:t>
            </a:r>
            <a:endParaRPr lang="en-US" sz="1500" dirty="0"/>
          </a:p>
          <a:p>
            <a:r>
              <a:rPr lang="en-US" sz="1500" dirty="0" err="1"/>
              <a:t>শ্রেণীঃ</a:t>
            </a:r>
            <a:r>
              <a:rPr lang="en-US" sz="1500" dirty="0"/>
              <a:t>      </a:t>
            </a:r>
            <a:r>
              <a:rPr lang="en-US" sz="1500" dirty="0" err="1"/>
              <a:t>নবম</a:t>
            </a:r>
            <a:endParaRPr lang="en-US" sz="1500" dirty="0"/>
          </a:p>
          <a:p>
            <a:r>
              <a:rPr lang="en-US" sz="1500" dirty="0" err="1"/>
              <a:t>অধ্যায়ঃ</a:t>
            </a:r>
            <a:r>
              <a:rPr lang="en-US" sz="1500" dirty="0"/>
              <a:t>    </a:t>
            </a:r>
            <a:r>
              <a:rPr lang="en-US" sz="1500" dirty="0" err="1"/>
              <a:t>সপ্তম</a:t>
            </a:r>
            <a:endParaRPr lang="en-US" sz="1500" dirty="0"/>
          </a:p>
          <a:p>
            <a:r>
              <a:rPr lang="en-US" sz="1500" dirty="0" err="1"/>
              <a:t>পিরিয়ডঃ</a:t>
            </a:r>
            <a:r>
              <a:rPr lang="en-US" sz="1500" dirty="0"/>
              <a:t>   ৪র্থ</a:t>
            </a:r>
          </a:p>
          <a:p>
            <a:r>
              <a:rPr lang="en-US" sz="1500" dirty="0" err="1"/>
              <a:t>সময়ঃ</a:t>
            </a:r>
            <a:r>
              <a:rPr lang="en-US" sz="1500" dirty="0"/>
              <a:t>       ৫০ </a:t>
            </a:r>
            <a:r>
              <a:rPr lang="en-US" sz="1500" dirty="0" err="1"/>
              <a:t>মিনিট</a:t>
            </a:r>
            <a:endParaRPr lang="en-US" sz="1500" dirty="0"/>
          </a:p>
          <a:p>
            <a:r>
              <a:rPr lang="en-US" sz="1500" dirty="0" err="1"/>
              <a:t>তারিখঃ</a:t>
            </a:r>
            <a:r>
              <a:rPr lang="en-US" sz="1500" dirty="0"/>
              <a:t>     </a:t>
            </a:r>
            <a:r>
              <a:rPr lang="en-US" sz="1500" dirty="0" smtClean="0"/>
              <a:t>২৯-০৪-২০২০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5236589" y="1562369"/>
            <a:ext cx="106250" cy="36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5760792" y="1892021"/>
            <a:ext cx="106250" cy="36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6415975" y="1562369"/>
            <a:ext cx="106250" cy="3678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0606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Lm Ashab Uddin Ridoy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3074" y="313899"/>
            <a:ext cx="721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1492593"/>
            <a:ext cx="4032345" cy="2304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81" y="4039831"/>
            <a:ext cx="4040399" cy="2101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4052154"/>
            <a:ext cx="4032345" cy="2089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82" y="1492593"/>
            <a:ext cx="4040399" cy="2291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30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04716" y="214565"/>
            <a:ext cx="110000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2853" y="1505543"/>
            <a:ext cx="57457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কুটির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572" y="3135074"/>
            <a:ext cx="7248293" cy="3568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09433" y="450376"/>
            <a:ext cx="9192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আজকের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পাঠ</a:t>
            </a:r>
            <a:r>
              <a:rPr lang="en-US" sz="4800" dirty="0" smtClean="0"/>
              <a:t>…….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8904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4572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9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endParaRPr lang="en-US" sz="9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643" y="2668945"/>
            <a:ext cx="115323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i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</a:t>
            </a:r>
            <a:r>
              <a:rPr lang="en-US" sz="4000" b="1" i="1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র্থী</a:t>
            </a:r>
            <a:r>
              <a:rPr lang="bn-BD" sz="4000" b="1" i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রা...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কুটির </a:t>
            </a:r>
            <a:r>
              <a:rPr lang="bn-BD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 </a:t>
            </a:r>
            <a:r>
              <a:rPr lang="bn-B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ী</a:t>
            </a:r>
            <a:r>
              <a:rPr lang="bn-B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কুটির </a:t>
            </a:r>
            <a:r>
              <a:rPr lang="bn-BD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শিল্পের বৈশিষ্ট্য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;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কুটির </a:t>
            </a:r>
            <a:r>
              <a:rPr lang="bn-BD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শিল্পের উপযুক্ত ক্ষেত্রগুলো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চিহ্নিত করতে পারবে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38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17932" y="2133600"/>
            <a:ext cx="1981200" cy="1676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কুটির শিল্পের বৈশিষ্ট্য</a:t>
            </a:r>
            <a:endParaRPr lang="en-US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 rot="3776982">
            <a:off x="2106617" y="3087313"/>
            <a:ext cx="2604934" cy="1910815"/>
          </a:xfrm>
          <a:prstGeom prst="wedgeRoundRectCallout">
            <a:avLst>
              <a:gd name="adj1" fmla="val 6316"/>
              <a:gd name="adj2" fmla="val -101828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দেশীয় প্রযুক্তির ব্যবহার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 rot="20935854">
            <a:off x="5355852" y="4277965"/>
            <a:ext cx="2618611" cy="1734192"/>
          </a:xfrm>
          <a:prstGeom prst="wedgeRoundRectCallout">
            <a:avLst>
              <a:gd name="adj1" fmla="val 798"/>
              <a:gd name="adj2" fmla="val -68340"/>
              <a:gd name="adj3" fmla="val 16667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1F0B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</a:t>
            </a:r>
            <a:r>
              <a:rPr lang="bn-BD" sz="3600" dirty="0">
                <a:solidFill>
                  <a:srgbClr val="1F0B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নীয় কাঁচামাল ব্যবহার</a:t>
            </a:r>
            <a:endParaRPr lang="en-US" sz="3600" dirty="0">
              <a:solidFill>
                <a:srgbClr val="1F0B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 rot="1344633">
            <a:off x="7182516" y="585660"/>
            <a:ext cx="1981200" cy="1295400"/>
          </a:xfrm>
          <a:prstGeom prst="wedgeRoundRectCallout">
            <a:avLst>
              <a:gd name="adj1" fmla="val -47385"/>
              <a:gd name="adj2" fmla="val 10936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পরিবার কেন্দ্রীক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 rot="19702796">
            <a:off x="3360593" y="598390"/>
            <a:ext cx="2774011" cy="1448981"/>
          </a:xfrm>
          <a:prstGeom prst="wedgeRoundRectCallout">
            <a:avLst>
              <a:gd name="adj1" fmla="val 10602"/>
              <a:gd name="adj2" fmla="val 8952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মূলধন সর্বোচ্চ ৫ লক্ষ টাকা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116581" y="2524639"/>
            <a:ext cx="2322819" cy="1518081"/>
          </a:xfrm>
          <a:prstGeom prst="wedgeRoundRectCallout">
            <a:avLst>
              <a:gd name="adj1" fmla="val -87576"/>
              <a:gd name="adj2" fmla="val -615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সর্বোচ্চ জনবল ১০জন</a:t>
            </a:r>
            <a:endParaRPr lang="en-US" sz="3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3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890" y="300154"/>
            <a:ext cx="4706097" cy="2976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97757"/>
            <a:ext cx="4408227" cy="287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0"/>
          <a:stretch/>
        </p:blipFill>
        <p:spPr>
          <a:xfrm>
            <a:off x="1282889" y="3429001"/>
            <a:ext cx="4706097" cy="3005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429000"/>
            <a:ext cx="4408227" cy="3005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18388132">
            <a:off x="-947381" y="1321577"/>
            <a:ext cx="3276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মৃৎ শিল্প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2786" y="6273225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 তো </a:t>
            </a:r>
            <a:r>
              <a:rPr lang="bn-B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 </a:t>
            </a:r>
            <a:r>
              <a:rPr lang="bn-BD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কিসের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</a:t>
            </a:r>
            <a:r>
              <a:rPr lang="bn-BD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রি?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2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4" y="425727"/>
            <a:ext cx="4247076" cy="27505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1" y="425727"/>
            <a:ext cx="3976210" cy="27746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86100" y="3200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latin typeface="NikoshBAN" pitchFamily="2" charset="0"/>
                <a:cs typeface="NikoshBAN" pitchFamily="2" charset="0"/>
              </a:rPr>
              <a:t>পাটের  দোলনা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64689" y="317626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নক্শি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কাঁথা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1" y="3981450"/>
            <a:ext cx="3767453" cy="22919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4" y="4038600"/>
            <a:ext cx="4247076" cy="23307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95600" y="6369318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latin typeface="NikoshBAN" pitchFamily="2" charset="0"/>
                <a:cs typeface="NikoshBAN" pitchFamily="2" charset="0"/>
              </a:rPr>
              <a:t>হাতে তৈরি পুতুল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16839" y="6273444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পাটের থলে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8813597">
            <a:off x="368094" y="1073318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হস্ত শিল্প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0325" y="314325"/>
            <a:ext cx="6629400" cy="1676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একক কাজ</a:t>
            </a:r>
            <a:endParaRPr lang="en-US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6603" y="2889248"/>
            <a:ext cx="11286698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Shonar Bangla" pitchFamily="34" charset="0"/>
                <a:cs typeface="Shonar Bangla" pitchFamily="34" charset="0"/>
              </a:rPr>
              <a:t>&gt;</a:t>
            </a:r>
            <a:r>
              <a:rPr lang="bn-BD" sz="3200" dirty="0">
                <a:latin typeface="Shonar Bangla" pitchFamily="34" charset="0"/>
                <a:cs typeface="Shonar Bangla" pitchFamily="34" charset="0"/>
              </a:rPr>
              <a:t>মৃৎ  শিল্প ও হস্ত শিল্পের মধ্যে পার্থক্য কী । </a:t>
            </a:r>
          </a:p>
          <a:p>
            <a:pPr algn="ctr"/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86" y="2889248"/>
            <a:ext cx="311467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1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8447</TotalTime>
  <Words>190</Words>
  <Application>Microsoft Office PowerPoint</Application>
  <PresentationFormat>Widescreen</PresentationFormat>
  <Paragraphs>51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Shonar Bangla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MADRASHA</dc:creator>
  <cp:lastModifiedBy>hasan</cp:lastModifiedBy>
  <cp:revision>1120</cp:revision>
  <dcterms:created xsi:type="dcterms:W3CDTF">2019-05-27T04:34:07Z</dcterms:created>
  <dcterms:modified xsi:type="dcterms:W3CDTF">2020-04-29T15:53:18Z</dcterms:modified>
</cp:coreProperties>
</file>