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20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8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6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404A52-4D36-4B7B-8AE6-89936A1D9A48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6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4353" y="539771"/>
            <a:ext cx="6255239" cy="830997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53" y="1932232"/>
            <a:ext cx="6641665" cy="38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8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31" y="0"/>
            <a:ext cx="4916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1" y="1015663"/>
            <a:ext cx="3017520" cy="2514600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4" y="1015663"/>
            <a:ext cx="2989822" cy="23668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8" y="1015663"/>
            <a:ext cx="2971799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4945" y="3485207"/>
            <a:ext cx="384271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668563" y="43981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বৈশিষ্ঠ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মধুগ্রন্হিযুক্ত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427" y="192041"/>
            <a:ext cx="2509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02" y="961482"/>
            <a:ext cx="3396535" cy="2068837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3"/>
          <a:stretch/>
        </p:blipFill>
        <p:spPr>
          <a:xfrm>
            <a:off x="7744237" y="961482"/>
            <a:ext cx="3053670" cy="207456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68151" y="1074054"/>
            <a:ext cx="1365224" cy="7947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5759915" y="2121258"/>
            <a:ext cx="1567063" cy="9257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8641" y="3244334"/>
            <a:ext cx="341471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বায়ু পরাগী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665" y="4149572"/>
            <a:ext cx="6618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পালকের ন্যায়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 হালকা অসংখ্য ও আকারে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মধুগ্রন্থি হীন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8" y="4422546"/>
            <a:ext cx="3396535" cy="20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2" y="435452"/>
            <a:ext cx="3581400" cy="238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4" y="435452"/>
            <a:ext cx="3398556" cy="2381010"/>
          </a:xfrm>
          <a:prstGeom prst="rect">
            <a:avLst/>
          </a:prstGeom>
        </p:spPr>
      </p:pic>
      <p:sp>
        <p:nvSpPr>
          <p:cNvPr id="4" name="Left-Right Arrow Callout 3"/>
          <p:cNvSpPr/>
          <p:nvPr/>
        </p:nvSpPr>
        <p:spPr>
          <a:xfrm>
            <a:off x="4591318" y="435452"/>
            <a:ext cx="2133600" cy="303435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8203" y="3580327"/>
            <a:ext cx="5280338" cy="63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118" y="4321915"/>
            <a:ext cx="6096000" cy="255454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 নেই,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পরে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 ক্ষুদ্র ও হালকা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 পুংফুল বৃন্তথেকে খুলে পানিতে ভাসতে থাকে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84" y="517412"/>
            <a:ext cx="3917399" cy="3221644"/>
          </a:xfrm>
          <a:prstGeom prst="rect">
            <a:avLst/>
          </a:prstGeom>
        </p:spPr>
      </p:pic>
      <p:pic>
        <p:nvPicPr>
          <p:cNvPr id="3" name="Picture 2" descr="C:\Users\Smart\Desktop\sayed\dreamstime_m_728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278" y="517412"/>
            <a:ext cx="4021540" cy="32376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19269" y="4004187"/>
            <a:ext cx="4121641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পরাগী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048" y="48899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মোটামুটি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 থাকতে পারে বা নাও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</a:p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3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7000">
        <p15:prstTrans prst="origami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3400022" y="231819"/>
            <a:ext cx="5125792" cy="9916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914" y="1722733"/>
            <a:ext cx="87790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পরাগায়ণ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বায়ু পরাগী ফুলের নাম 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পরাগী ফুলের বৈশিষ্ট্য 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5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ageCurlDoubl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78818" y="128789"/>
            <a:ext cx="2678805" cy="119773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5266" y="2423254"/>
            <a:ext cx="8478593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বর্ষাকালে যে সকল ফুল ফোঁটে তাদের কোন ধরনের পরাগায়ন ঘটে তালিকা সহ বৈশিষ্ট্য লেখ।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829" y="1995084"/>
            <a:ext cx="15068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61" y="1995084"/>
            <a:ext cx="2989822" cy="2366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399" y="192042"/>
            <a:ext cx="501451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5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5000" dirty="0"/>
          </a:p>
        </p:txBody>
      </p:sp>
      <p:sp>
        <p:nvSpPr>
          <p:cNvPr id="5" name="Rectangle 4"/>
          <p:cNvSpPr/>
          <p:nvPr/>
        </p:nvSpPr>
        <p:spPr>
          <a:xfrm>
            <a:off x="6721171" y="3518577"/>
            <a:ext cx="453361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6073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6719" y="179162"/>
            <a:ext cx="24176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44248" y="2383218"/>
            <a:ext cx="4125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 বংশ বৃদ্ধি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৫০মিঃ 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৮-০৪-২০২০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829" y="2660217"/>
            <a:ext cx="7754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bg1"/>
                </a:solidFill>
              </a:rPr>
              <a:t>মোঃজাকির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হোসেন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bg1"/>
                </a:solidFill>
              </a:rPr>
              <a:t>প্রধান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শিক্ষক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bg1"/>
                </a:solidFill>
              </a:rPr>
              <a:t>দক্ষিণ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লালমোহন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মাধ্যমিক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বিদ্যালয়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err="1">
                <a:solidFill>
                  <a:schemeClr val="bg1"/>
                </a:solidFill>
              </a:rPr>
              <a:t>লালমোহন</a:t>
            </a:r>
            <a:r>
              <a:rPr lang="en-US" sz="3600" dirty="0">
                <a:solidFill>
                  <a:schemeClr val="bg1"/>
                </a:solidFill>
              </a:rPr>
              <a:t> ,</a:t>
            </a:r>
            <a:r>
              <a:rPr lang="en-US" sz="3600" dirty="0" err="1">
                <a:solidFill>
                  <a:schemeClr val="bg1"/>
                </a:solidFill>
              </a:rPr>
              <a:t>ভোলা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</a:rPr>
              <a:t>ই </a:t>
            </a:r>
            <a:r>
              <a:rPr lang="en-US" sz="3600" dirty="0" err="1">
                <a:solidFill>
                  <a:schemeClr val="bg1"/>
                </a:solidFill>
              </a:rPr>
              <a:t>মেইল</a:t>
            </a:r>
            <a:r>
              <a:rPr lang="en-US" sz="3600" dirty="0">
                <a:solidFill>
                  <a:schemeClr val="bg1"/>
                </a:solidFill>
              </a:rPr>
              <a:t>-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71989" y="193183"/>
            <a:ext cx="7018986" cy="6954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চিন্তা করে বল এখানে কি ঘটছে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Smart\Desktop\sayed\Pollination_620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108" y="1352952"/>
            <a:ext cx="4069007" cy="23431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79" y="1352952"/>
            <a:ext cx="4069007" cy="23431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78" y="4160412"/>
            <a:ext cx="4069007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501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46243" y="218941"/>
            <a:ext cx="3116687" cy="10431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1493949" y="4507606"/>
            <a:ext cx="8950817" cy="235039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20" y="1713292"/>
            <a:ext cx="4069007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21239" y="115909"/>
            <a:ext cx="3412901" cy="157122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42" y="1815108"/>
            <a:ext cx="4977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2774082"/>
            <a:ext cx="12071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সংজ্ঞা দিতে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ও পর-পরাগায়নের মধ্যে পার্থক্য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crush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3" y="0"/>
            <a:ext cx="1020183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আরও কয়েকটি ছবি দেখি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……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0" y="1185237"/>
            <a:ext cx="3600718" cy="2390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3" y="1185237"/>
            <a:ext cx="3600718" cy="239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3" y="4036805"/>
            <a:ext cx="3581400" cy="2390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0" y="4036805"/>
            <a:ext cx="3600718" cy="2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" y="145774"/>
            <a:ext cx="4532244" cy="940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0018" y="2067339"/>
            <a:ext cx="8560905" cy="27962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পরাগায়্ন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000">
        <p14:glitter pattern="hexago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2147" y="90153"/>
            <a:ext cx="3825024" cy="100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3" y="1203998"/>
            <a:ext cx="4953000" cy="4372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4941" y="12039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ফুলে বা একই গাছের ভিন্ন দু’টি ফুলের মধ্যে যখন পরাগায়ন ঘটে তখন তাকে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41" y="41996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9459" y="2780696"/>
            <a:ext cx="314861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5276" y="5842337"/>
            <a:ext cx="319350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পর-পরাগায়্ন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6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fractur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" y="567394"/>
            <a:ext cx="10177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উপর ভিত্তি করে পর-পরাগায়নের ফুল বিভিন্ন বৈশিষ্ট্যের হয়।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6209" y="2484279"/>
            <a:ext cx="6096000" cy="378565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</a:t>
            </a: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পরাগী ফুল</a:t>
            </a:r>
            <a:endParaRPr lang="bn-BD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gallery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294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13</cp:revision>
  <dcterms:created xsi:type="dcterms:W3CDTF">2019-09-23T04:33:31Z</dcterms:created>
  <dcterms:modified xsi:type="dcterms:W3CDTF">2020-04-29T05:04:22Z</dcterms:modified>
</cp:coreProperties>
</file>