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73" r:id="rId13"/>
    <p:sldId id="274" r:id="rId14"/>
    <p:sldId id="275" r:id="rId15"/>
    <p:sldId id="276" r:id="rId16"/>
    <p:sldId id="278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5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7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1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8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5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274-C920-4DA7-A3D1-9832CA3CF1C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6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0274-C920-4DA7-A3D1-9832CA3CF1C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5DF58-46A6-4F34-9C07-FC700BB8A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2074460"/>
            <a:ext cx="10304060" cy="43003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252" y="469795"/>
            <a:ext cx="462498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WELLCOME</a:t>
            </a:r>
            <a:endParaRPr lang="en-US" sz="54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2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5" y="696036"/>
            <a:ext cx="2210937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সমস্যা-৮</a:t>
            </a:r>
          </a:p>
          <a:p>
            <a:r>
              <a:rPr lang="bn-IN" sz="3200" dirty="0" smtClean="0"/>
              <a:t>কম্পিউটারের মেটাল অংশ স্পর্শ  করলে শক করে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4" y="300251"/>
            <a:ext cx="7478974" cy="62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7" y="1214651"/>
            <a:ext cx="1050877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সমাধান-১</a:t>
            </a:r>
          </a:p>
          <a:p>
            <a:r>
              <a:rPr lang="bn-IN" sz="3200" dirty="0" smtClean="0"/>
              <a:t>কম্পিউটারটি হয়ত আর্থিং করা নেই । দক্ষ ইলেকট্রিয়ান দ্বারা আর্থিং করিয়ে নিতে হবে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0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049" y="1037230"/>
            <a:ext cx="3671248" cy="20621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সমস্যা-৯</a:t>
            </a:r>
          </a:p>
          <a:p>
            <a:r>
              <a:rPr lang="bn-IN" sz="3200" dirty="0" smtClean="0"/>
              <a:t>কম্পিউটারে তারিখ এবং  সময় ঠিক থাকে না 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59" y="150126"/>
            <a:ext cx="6741994" cy="60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855" y="709684"/>
            <a:ext cx="2702256" cy="50167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সমাধান-১</a:t>
            </a:r>
          </a:p>
          <a:p>
            <a:r>
              <a:rPr lang="bn-IN" sz="3200" dirty="0" smtClean="0"/>
              <a:t>মাদারবোর্ডে সংযুক্ত </a:t>
            </a:r>
            <a:r>
              <a:rPr lang="en-US" sz="3200" dirty="0" smtClean="0"/>
              <a:t>CMOS  </a:t>
            </a:r>
            <a:r>
              <a:rPr lang="bn-IN" sz="3200" dirty="0" smtClean="0"/>
              <a:t>এর ব্যাটারিটি কার্যক্ষমতা হারালে এমন হয় ।নতুন ব্যাটারি মাদারবোর্ডে লাগাতে হবে 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2" y="409433"/>
            <a:ext cx="7710986" cy="59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1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048" y="445911"/>
            <a:ext cx="6358719" cy="221599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সমস্যা-১০</a:t>
            </a:r>
          </a:p>
          <a:p>
            <a:r>
              <a:rPr lang="en-US" sz="3200" dirty="0" smtClean="0"/>
              <a:t>Boot Disk failure or  Hard disk not found </a:t>
            </a:r>
            <a:r>
              <a:rPr lang="bn-IN" sz="3200" dirty="0" smtClean="0"/>
              <a:t> মেসেজ দেখায়</a:t>
            </a:r>
          </a:p>
          <a:p>
            <a:endParaRPr lang="bn-IN" sz="2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13" b="52871"/>
          <a:stretch/>
        </p:blipFill>
        <p:spPr>
          <a:xfrm>
            <a:off x="689699" y="2961564"/>
            <a:ext cx="9982850" cy="32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7922" y="955343"/>
            <a:ext cx="4176215" cy="50167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সমাধান-১</a:t>
            </a:r>
          </a:p>
          <a:p>
            <a:r>
              <a:rPr lang="bn-IN" sz="3200" dirty="0" smtClean="0"/>
              <a:t>মাদারবোর্ড এবং হার্ডডিস্ক ড্রাইভের সাথে সংযুক্ত ডেটা ক্যাবল এবং পাওয়ার সাপ্লাই ইউনিট থেকে হার্ড্ডিস্কে সংযুক্ত ক্যাবলটি  লুজ আছে কিনা  তা প্রত্যক্ষ করে  সঠিক ভাবে কানেক্ট করতে হবে ।</a:t>
            </a:r>
            <a:endParaRPr lang="en-US" sz="3200" dirty="0"/>
          </a:p>
        </p:txBody>
      </p:sp>
      <p:pic>
        <p:nvPicPr>
          <p:cNvPr id="3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85" y="818866"/>
            <a:ext cx="5351439" cy="57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73" y="955343"/>
            <a:ext cx="4572000" cy="5509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সমাধান-৩</a:t>
            </a:r>
          </a:p>
          <a:p>
            <a:r>
              <a:rPr lang="bn-IN" sz="3200" dirty="0" smtClean="0"/>
              <a:t>বায়োসে প্রবেশ করে হার্ড্ডিস্ক ড্রাইভটিকে বায়োসের অপশন থেকে অটো কিংবা ম্যানুয়ালি ডিটেক্ট করে কি না তা  দেখতে হবে ।ভালো কম্পিউটারে হার্ড্ডিস্কটিকে লাগিয়ে দেখতে হবে । কাজ না করলে  নতুন লাগাতে হবে 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4" y="204716"/>
            <a:ext cx="6114198" cy="66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5775" y="314325"/>
            <a:ext cx="4872038" cy="12001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কাজঃ(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মিঃ)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2513" y="2729552"/>
            <a:ext cx="3807726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১। </a:t>
            </a:r>
            <a:r>
              <a:rPr lang="en-US" sz="2800" dirty="0" smtClean="0"/>
              <a:t>CMOS </a:t>
            </a:r>
            <a:r>
              <a:rPr lang="bn-IN" sz="2800" dirty="0" smtClean="0"/>
              <a:t>কি ?</a:t>
            </a:r>
          </a:p>
          <a:p>
            <a:r>
              <a:rPr lang="bn-IN" sz="2800" dirty="0" smtClean="0"/>
              <a:t>২।আর্থি কি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979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3666" y="978192"/>
            <a:ext cx="4586287" cy="1028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কাজঃ</a:t>
            </a:r>
            <a:r>
              <a:rPr lang="bn-BD" sz="4000" dirty="0" smtClean="0">
                <a:solidFill>
                  <a:schemeClr val="tx1"/>
                </a:solidFill>
              </a:rPr>
              <a:t>(১০মিঃ)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666" y="3220872"/>
            <a:ext cx="5704053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১।সফটওয়ার আনইনস্টলের প্রয়োজনীয়তা ব্যাখ্যা কর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496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1562" y="527326"/>
            <a:ext cx="3070858" cy="14001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দলীয় কাজঃ(১৫মিঃ</a:t>
            </a:r>
            <a:r>
              <a:rPr lang="bn-BD" sz="3600" dirty="0" smtClean="0">
                <a:solidFill>
                  <a:schemeClr val="tx1"/>
                </a:solidFill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67" y="2497540"/>
            <a:ext cx="4572000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.</a:t>
            </a:r>
            <a:r>
              <a:rPr lang="bn-IN" sz="3200" dirty="0" smtClean="0"/>
              <a:t>১। </a:t>
            </a:r>
            <a:r>
              <a:rPr lang="en-US" sz="3200" dirty="0" smtClean="0"/>
              <a:t>Hard disk not found</a:t>
            </a:r>
            <a:r>
              <a:rPr lang="bn-IN" sz="3200" dirty="0" smtClean="0"/>
              <a:t> মেসেজ কেন দেখায়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77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8503" y="2980128"/>
            <a:ext cx="4281134" cy="31085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/>
              <a:t>মোঃ হাবিবুর রহমান</a:t>
            </a:r>
          </a:p>
          <a:p>
            <a:pPr algn="ctr"/>
            <a:r>
              <a:rPr lang="bn-IN" sz="2800" dirty="0"/>
              <a:t>সহকারি অধ্যাপক(পদার্থ বিজ্ঞান)</a:t>
            </a:r>
          </a:p>
          <a:p>
            <a:pPr algn="ctr"/>
            <a:r>
              <a:rPr lang="bn-IN" sz="2800" dirty="0"/>
              <a:t>হরিনাদী ফাযিল মাদ্রাসা</a:t>
            </a:r>
          </a:p>
          <a:p>
            <a:pPr algn="ctr"/>
            <a:r>
              <a:rPr lang="bn-IN" sz="2800" dirty="0"/>
              <a:t>ফুলপুর,ময়মনসিং হ</a:t>
            </a:r>
          </a:p>
          <a:p>
            <a:pPr algn="ctr"/>
            <a:r>
              <a:rPr lang="bn-IN" sz="2800" dirty="0"/>
              <a:t>মোবাইল-০১৯৮৯২১৯৪৫২</a:t>
            </a:r>
          </a:p>
          <a:p>
            <a:pPr algn="ctr"/>
            <a:r>
              <a:rPr lang="bn-IN" sz="2800" dirty="0"/>
              <a:t>ইমেইল-</a:t>
            </a:r>
            <a:r>
              <a:rPr lang="en-US" sz="2800" dirty="0"/>
              <a:t>hrf20t@gmail.com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488" y="2980128"/>
            <a:ext cx="4516582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9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-১০ম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2400" dirty="0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547813" indent="-1547813">
              <a:defRPr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ট্রাবলশুটিং হার্ডওয়ার-৩</a:t>
            </a:r>
            <a:endParaRPr lang="en-US" sz="2400" dirty="0" smtClean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45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মিনিট28 এপ্রিল., </a:t>
            </a:r>
            <a:endParaRPr lang="en-GB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69846" y="411596"/>
            <a:ext cx="294503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পরিচিতি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9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5738" y="514350"/>
            <a:ext cx="3429000" cy="8001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251" y="2197290"/>
            <a:ext cx="9253182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.</a:t>
            </a:r>
            <a:r>
              <a:rPr lang="bn-IN" sz="2800" dirty="0" smtClean="0"/>
              <a:t>১। কম্পিউটারে রিস্টার্ট দেওয়ার প্রয়োজনীয়তা ব্যাখ্যা কর ।</a:t>
            </a:r>
          </a:p>
          <a:p>
            <a:r>
              <a:rPr lang="bn-IN" sz="2800" dirty="0" smtClean="0"/>
              <a:t>২।কম্পিউটারে  দিন তারিখ পরিবর্তন  করার জন্য  কোথায় যেতে হয়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048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302" y="447023"/>
            <a:ext cx="1838965" cy="584775"/>
          </a:xfrm>
          <a:prstGeom prst="rect">
            <a:avLst/>
          </a:prstGeom>
          <a:solidFill>
            <a:srgbClr val="E1FF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302" y="2483893"/>
            <a:ext cx="8567698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১। অন লাইন থেকে কিভাবে  ট্রাবলঅশুটিং  সমাধান করবে তা বিস্তারিত লিখে আনবে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17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4483" y="197390"/>
            <a:ext cx="3614737" cy="1257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25000"/>
                  </a:schemeClr>
                </a:solidFill>
              </a:rPr>
              <a:t>ধন্যবাদ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1992573"/>
            <a:ext cx="10495128" cy="46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46" y="1173707"/>
            <a:ext cx="5815463" cy="5235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6" y="791570"/>
            <a:ext cx="5286233" cy="58344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979" y="109183"/>
            <a:ext cx="453105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ছবিতে কি দেখতে পাচ্ছ </a:t>
            </a:r>
            <a:r>
              <a:rPr lang="bn-IN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85763" y="914400"/>
            <a:ext cx="4686300" cy="1271588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পাঠ ঘোষনা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0388" y="3321905"/>
            <a:ext cx="4150992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ট্রাবলশুটিং</a:t>
            </a:r>
            <a:endParaRPr lang="en-US" sz="3200" b="1" dirty="0">
              <a:ln w="13462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6" name="Picture 2" descr="Image result for pc troubleshoo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57" y="1954168"/>
            <a:ext cx="5462103" cy="47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7" y="614149"/>
            <a:ext cx="256577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শিখনফল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4967" y="2156346"/>
            <a:ext cx="7069540" cy="2677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এই  পাঠ শেষে শিক্ষার্থীরা ------</a:t>
            </a:r>
          </a:p>
          <a:p>
            <a:r>
              <a:rPr lang="bn-IN" sz="2400" dirty="0" smtClean="0"/>
              <a:t>১।কম্পিউটার ঘন ঘন রিস্টার্ট হওয়ার কারণ ব্যাখ্যা করতে পারবে ।</a:t>
            </a:r>
          </a:p>
          <a:p>
            <a:r>
              <a:rPr lang="bn-IN" sz="2400" dirty="0" smtClean="0"/>
              <a:t>২।কম্পিউটারের  মেটাল অংশ স্পর্শ  করলে কেন শক করে তা বিশ্লষণ করতে পারবে ।</a:t>
            </a:r>
          </a:p>
          <a:p>
            <a:r>
              <a:rPr lang="bn-IN" sz="2400" dirty="0" smtClean="0"/>
              <a:t>৩।কম্পিউটারের তারিখ এবং সময় ঠিক কেন থাকেনা তা অনুশান্ধান করতে পারবে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9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558" y="1364776"/>
            <a:ext cx="552734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সমস্যা-৭</a:t>
            </a:r>
          </a:p>
          <a:p>
            <a:r>
              <a:rPr lang="bn-IN" sz="3200" dirty="0" smtClean="0"/>
              <a:t>কম্পিটার ঘন ঘন রিবুট/ রিস্টারর্ট হয়ে যায় </a:t>
            </a:r>
            <a:r>
              <a:rPr lang="bn-IN" dirty="0" smtClean="0"/>
              <a:t>।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10" y="3098377"/>
            <a:ext cx="75819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661" y="1016675"/>
            <a:ext cx="4544704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সমাধান-২</a:t>
            </a:r>
          </a:p>
          <a:p>
            <a:r>
              <a:rPr lang="bn-IN" sz="3200" dirty="0" smtClean="0"/>
              <a:t>সঠিকভাবে জাম্পার সেটিং করতে হবে 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06" y="327546"/>
            <a:ext cx="6459940" cy="6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201002"/>
            <a:ext cx="5322627" cy="50167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সমাধান-১</a:t>
            </a:r>
            <a:endParaRPr lang="en-US" sz="3200" dirty="0" smtClean="0"/>
          </a:p>
          <a:p>
            <a:r>
              <a:rPr lang="bn-IN" sz="3200" dirty="0" smtClean="0"/>
              <a:t>(ক)</a:t>
            </a:r>
            <a:r>
              <a:rPr lang="en-US" sz="3200" dirty="0" smtClean="0"/>
              <a:t>CPU </a:t>
            </a:r>
            <a:r>
              <a:rPr lang="bn-IN" sz="3200" dirty="0" smtClean="0"/>
              <a:t>–এর উপর কুলিং ফেনটি ঘুরে কিনা তা দেখতে হবে । প্রয়োজনে নতুন ফেন স্থাপন করতে হবে ।</a:t>
            </a:r>
          </a:p>
          <a:p>
            <a:r>
              <a:rPr lang="bn-IN" sz="3200" dirty="0" smtClean="0"/>
              <a:t>(খ) কম্পিউটার চলা কালে </a:t>
            </a:r>
            <a:r>
              <a:rPr lang="en-US" sz="3200" dirty="0" smtClean="0"/>
              <a:t>CPU  </a:t>
            </a:r>
            <a:r>
              <a:rPr lang="bn-IN" sz="3200" dirty="0" smtClean="0"/>
              <a:t>এর পিছনের  কেসিং ফেন টি ঘুরে কি না  তা চেক করতে হবে ।</a:t>
            </a:r>
            <a:r>
              <a:rPr lang="bn-IN" sz="3200" dirty="0"/>
              <a:t> প্রয়োজনে নতুন ফেন স্থাপন করতে হবে 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25" y="491319"/>
            <a:ext cx="5286233" cy="60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8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3" y="832514"/>
            <a:ext cx="4558352" cy="50167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সমাধান-২</a:t>
            </a:r>
          </a:p>
          <a:p>
            <a:r>
              <a:rPr lang="bn-IN" sz="3200" dirty="0" smtClean="0"/>
              <a:t>(ক)ভাইরাস থাকলে এমন হতে পারে ।আপগ্রেড এন্টিভাইরাস দ্বারা ড্রাইভার ক্লিন করতে হবে ।</a:t>
            </a:r>
          </a:p>
          <a:p>
            <a:r>
              <a:rPr lang="bn-IN" sz="3200" dirty="0" smtClean="0"/>
              <a:t>(খ)নতুন সফটওয়াররের কারনে এমন হতে পারে । সফটওয়ারটি আনইনস্টল করতে হবে 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2" y="313897"/>
            <a:ext cx="6392207" cy="6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396</Words>
  <Application>Microsoft Office PowerPoint</Application>
  <PresentationFormat>Custom</PresentationFormat>
  <Paragraphs>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habibur rahman</dc:creator>
  <cp:lastModifiedBy>ismail - [2010]</cp:lastModifiedBy>
  <cp:revision>34</cp:revision>
  <dcterms:created xsi:type="dcterms:W3CDTF">2019-06-30T17:09:33Z</dcterms:created>
  <dcterms:modified xsi:type="dcterms:W3CDTF">2020-04-29T05:56:30Z</dcterms:modified>
</cp:coreProperties>
</file>