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536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140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7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440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441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631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40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30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879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700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674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6198-CE24-4B3F-901C-4F0AA5443773}" type="datetimeFigureOut">
              <a:rPr lang="en-SG" smtClean="0"/>
              <a:t>29/4/2020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1C01-8E82-4C6E-83F8-EDB41F1C79B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80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 t="29333" r="-1236" b="2667"/>
          <a:stretch/>
        </p:blipFill>
        <p:spPr>
          <a:xfrm>
            <a:off x="2638425" y="1200150"/>
            <a:ext cx="6305550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9175" y="333374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11" y="4895036"/>
            <a:ext cx="5572227" cy="11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808" y="1630183"/>
            <a:ext cx="415783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765" y="222064"/>
            <a:ext cx="3389670" cy="13656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100" y="3219450"/>
            <a:ext cx="4933335" cy="669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1781175" y="3219450"/>
            <a:ext cx="519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ভাল প্রযুক্তির নাম লেখ</a:t>
            </a:r>
            <a:r>
              <a:rPr lang="bn-IN" dirty="0" smtClean="0"/>
              <a:t>।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153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25" y="949706"/>
            <a:ext cx="3950550" cy="2920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12" y="4680557"/>
            <a:ext cx="750482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88" y="3273426"/>
            <a:ext cx="8388823" cy="2901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1" y="1304925"/>
            <a:ext cx="2667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48" y="1570726"/>
            <a:ext cx="7488554" cy="2702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425" y="504825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256" r="256" b="67215"/>
          <a:stretch/>
        </p:blipFill>
        <p:spPr>
          <a:xfrm>
            <a:off x="1322071" y="4829175"/>
            <a:ext cx="7450474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3437"/>
            <a:ext cx="2952750" cy="155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07" y="4035479"/>
            <a:ext cx="8541236" cy="1682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769" y="2567562"/>
            <a:ext cx="319458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7" y="2509837"/>
            <a:ext cx="2486025" cy="183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0650" y="933450"/>
            <a:ext cx="195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685800"/>
            <a:ext cx="8191500" cy="5162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56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85" y="2551801"/>
            <a:ext cx="4176122" cy="31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07" y="2563994"/>
            <a:ext cx="4151736" cy="3127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806" y="942975"/>
            <a:ext cx="4913802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9025" y="942975"/>
            <a:ext cx="4829175" cy="1000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08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11" y="826714"/>
            <a:ext cx="6974428" cy="1280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23" y="2666494"/>
            <a:ext cx="4298053" cy="2877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10" y="2666494"/>
            <a:ext cx="4163929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4852"/>
          <a:stretch/>
        </p:blipFill>
        <p:spPr>
          <a:xfrm>
            <a:off x="1464559" y="2444312"/>
            <a:ext cx="8900931" cy="2346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08" y="379413"/>
            <a:ext cx="2926334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35" y="2135369"/>
            <a:ext cx="4176122" cy="31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57" y="2135369"/>
            <a:ext cx="4151736" cy="3127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299" y="563076"/>
            <a:ext cx="491380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14" y="959952"/>
            <a:ext cx="4176122" cy="3871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082" y="5292438"/>
            <a:ext cx="213378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43" y="737508"/>
            <a:ext cx="3225064" cy="2487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21" y="777323"/>
            <a:ext cx="3237257" cy="2487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791" y="3789879"/>
            <a:ext cx="3395766" cy="25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221" y="3667012"/>
            <a:ext cx="3682303" cy="256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488" y="3156741"/>
            <a:ext cx="1450974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4908" y="3150644"/>
            <a:ext cx="1700931" cy="75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918" y="6380904"/>
            <a:ext cx="1646063" cy="74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3034" y="6297785"/>
            <a:ext cx="1700931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9175" y="141512"/>
            <a:ext cx="673666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97" y="519253"/>
            <a:ext cx="2536156" cy="1152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439" y="2473405"/>
            <a:ext cx="8303472" cy="1072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73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</Words>
  <Application>Microsoft Office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48</cp:revision>
  <dcterms:created xsi:type="dcterms:W3CDTF">2020-04-28T06:34:49Z</dcterms:created>
  <dcterms:modified xsi:type="dcterms:W3CDTF">2020-04-28T22:37:41Z</dcterms:modified>
</cp:coreProperties>
</file>