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69" r:id="rId2"/>
    <p:sldId id="271" r:id="rId3"/>
    <p:sldId id="260" r:id="rId4"/>
    <p:sldId id="265" r:id="rId5"/>
    <p:sldId id="268" r:id="rId6"/>
    <p:sldId id="261" r:id="rId7"/>
    <p:sldId id="262" r:id="rId8"/>
    <p:sldId id="263" r:id="rId9"/>
    <p:sldId id="264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72A"/>
    <a:srgbClr val="94287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9" d="100"/>
          <a:sy n="69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02A26-0580-4F91-8E20-98630E4CAE2C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219DB-806D-48E1-A117-085F1E280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9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27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1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7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73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1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1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6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9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10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1219200" y="457200"/>
            <a:ext cx="6629400" cy="1143000"/>
          </a:xfrm>
          <a:prstGeom prst="flowChartPredefinedProcess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90800"/>
            <a:ext cx="7696199" cy="3249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42581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1295400" y="304800"/>
            <a:ext cx="6553200" cy="14478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09800"/>
            <a:ext cx="7620000" cy="3663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5517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1219200"/>
            <a:ext cx="7772400" cy="3581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- 7ম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গনিত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বীজগনিতীয়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রাশি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4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316301"/>
            <a:ext cx="7772400" cy="317009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4000" baseline="30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 সূত্রটি বলতে পারবে।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4000" baseline="30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 সূত্রটি জ্যামিতিক  প্রমান করতে পারবে।  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a+b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4000" baseline="30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 সূত্রটি ব্যবহার করে সমস্যা সমাধান করতে পারবে।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524000" y="609600"/>
            <a:ext cx="533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791200" y="1371600"/>
            <a:ext cx="2057400" cy="19050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" name="Left Brace 17"/>
          <p:cNvSpPr>
            <a:spLocks/>
          </p:cNvSpPr>
          <p:nvPr/>
        </p:nvSpPr>
        <p:spPr bwMode="auto">
          <a:xfrm rot="5400000">
            <a:off x="6627812" y="150812"/>
            <a:ext cx="307975" cy="1981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" name="Left Brace 17"/>
          <p:cNvSpPr>
            <a:spLocks/>
          </p:cNvSpPr>
          <p:nvPr/>
        </p:nvSpPr>
        <p:spPr bwMode="auto">
          <a:xfrm>
            <a:off x="5257801" y="1371600"/>
            <a:ext cx="457200" cy="19050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00800" y="533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a+b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4647" y="1828800"/>
            <a:ext cx="615553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a+b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1905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err="1" smtClean="0">
                <a:solidFill>
                  <a:schemeClr val="bg1"/>
                </a:solidFill>
              </a:rPr>
              <a:t>a+b</a:t>
            </a:r>
            <a:r>
              <a:rPr lang="en-US" sz="4000" dirty="0" smtClean="0">
                <a:solidFill>
                  <a:schemeClr val="bg1"/>
                </a:solidFill>
              </a:rPr>
              <a:t>)</a:t>
            </a:r>
            <a:r>
              <a:rPr lang="en-US" sz="4000" baseline="30000" dirty="0" smtClean="0">
                <a:solidFill>
                  <a:schemeClr val="bg1"/>
                </a:solidFill>
              </a:rPr>
              <a:t>2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76400" y="1298576"/>
            <a:ext cx="2057400" cy="251142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" name="Left Brace 17"/>
          <p:cNvSpPr>
            <a:spLocks/>
          </p:cNvSpPr>
          <p:nvPr/>
        </p:nvSpPr>
        <p:spPr bwMode="auto">
          <a:xfrm rot="5400000">
            <a:off x="2513012" y="77788"/>
            <a:ext cx="307975" cy="1981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" name="Left Brace 17"/>
          <p:cNvSpPr>
            <a:spLocks/>
          </p:cNvSpPr>
          <p:nvPr/>
        </p:nvSpPr>
        <p:spPr bwMode="auto">
          <a:xfrm>
            <a:off x="1143001" y="1298576"/>
            <a:ext cx="457200" cy="19050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14600" y="5334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847" y="1905000"/>
            <a:ext cx="615553" cy="533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a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1831976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a</a:t>
            </a:r>
            <a:r>
              <a:rPr lang="en-US" sz="4000" baseline="30000" dirty="0" err="1" smtClean="0">
                <a:solidFill>
                  <a:schemeClr val="bg1"/>
                </a:solidFill>
              </a:rPr>
              <a:t>2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/>
      <p:bldP spid="22" grpId="0"/>
      <p:bldP spid="23" grpId="0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1371600"/>
            <a:ext cx="8229600" cy="4038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বীজগনিতীয় রাশির গুন ও ভাগ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81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08206"/>
            <a:ext cx="8382000" cy="37856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a.a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4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b.b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en-US" sz="4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(a+b).(a+b) =(a+b)</a:t>
            </a:r>
            <a:r>
              <a:rPr lang="en-US" sz="4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91200" y="1371600"/>
            <a:ext cx="2057400" cy="1905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" name="Left Brace 17"/>
          <p:cNvSpPr>
            <a:spLocks/>
          </p:cNvSpPr>
          <p:nvPr/>
        </p:nvSpPr>
        <p:spPr bwMode="auto">
          <a:xfrm rot="5400000">
            <a:off x="6627812" y="150812"/>
            <a:ext cx="307975" cy="1981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" name="Left Brace 17"/>
          <p:cNvSpPr>
            <a:spLocks/>
          </p:cNvSpPr>
          <p:nvPr/>
        </p:nvSpPr>
        <p:spPr bwMode="auto">
          <a:xfrm>
            <a:off x="5257801" y="1371600"/>
            <a:ext cx="457200" cy="19050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00800" y="533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a+b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4647" y="1828800"/>
            <a:ext cx="615553" cy="838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a+b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1905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(</a:t>
            </a:r>
            <a:r>
              <a:rPr lang="en-US" sz="4000" dirty="0" err="1" smtClean="0">
                <a:solidFill>
                  <a:schemeClr val="bg1"/>
                </a:solidFill>
              </a:rPr>
              <a:t>a+b</a:t>
            </a:r>
            <a:r>
              <a:rPr lang="en-US" sz="4000" dirty="0" smtClean="0">
                <a:solidFill>
                  <a:schemeClr val="bg1"/>
                </a:solidFill>
              </a:rPr>
              <a:t>)</a:t>
            </a:r>
            <a:r>
              <a:rPr lang="en-US" sz="4000" baseline="30000" dirty="0" smtClean="0">
                <a:solidFill>
                  <a:schemeClr val="bg1"/>
                </a:solidFill>
              </a:rPr>
              <a:t>2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90600" y="762000"/>
            <a:ext cx="2057400" cy="190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90600" y="2667000"/>
            <a:ext cx="2057400" cy="7620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48000" y="762000"/>
            <a:ext cx="762000" cy="1905000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8000" y="2667000"/>
            <a:ext cx="762000" cy="762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400800" y="3657600"/>
            <a:ext cx="762000" cy="1905000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810000" y="4267200"/>
            <a:ext cx="20574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924800" y="4267200"/>
            <a:ext cx="762000" cy="7620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990600" y="3810000"/>
            <a:ext cx="2057400" cy="19050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0" name="Plus 9"/>
          <p:cNvSpPr/>
          <p:nvPr/>
        </p:nvSpPr>
        <p:spPr bwMode="auto">
          <a:xfrm>
            <a:off x="3276600" y="4495800"/>
            <a:ext cx="381000" cy="381000"/>
          </a:xfrm>
          <a:prstGeom prst="mathPlus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Plus 10"/>
          <p:cNvSpPr/>
          <p:nvPr/>
        </p:nvSpPr>
        <p:spPr bwMode="auto">
          <a:xfrm>
            <a:off x="7391400" y="4495800"/>
            <a:ext cx="381000" cy="381000"/>
          </a:xfrm>
          <a:prstGeom prst="mathPlus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" name="Plus 11"/>
          <p:cNvSpPr/>
          <p:nvPr/>
        </p:nvSpPr>
        <p:spPr bwMode="auto">
          <a:xfrm>
            <a:off x="5943600" y="4495800"/>
            <a:ext cx="381000" cy="381000"/>
          </a:xfrm>
          <a:prstGeom prst="mathPlus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3" name="Left Brace 15"/>
          <p:cNvSpPr>
            <a:spLocks/>
          </p:cNvSpPr>
          <p:nvPr/>
        </p:nvSpPr>
        <p:spPr bwMode="auto">
          <a:xfrm>
            <a:off x="533400" y="762000"/>
            <a:ext cx="381000" cy="2667000"/>
          </a:xfrm>
          <a:prstGeom prst="leftBrace">
            <a:avLst>
              <a:gd name="adj1" fmla="val 832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1600200"/>
            <a:ext cx="615553" cy="10668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2800" dirty="0"/>
              <a:t>a+b</a:t>
            </a:r>
          </a:p>
        </p:txBody>
      </p:sp>
      <p:sp>
        <p:nvSpPr>
          <p:cNvPr id="15" name="Left Brace 17"/>
          <p:cNvSpPr>
            <a:spLocks/>
          </p:cNvSpPr>
          <p:nvPr/>
        </p:nvSpPr>
        <p:spPr bwMode="auto">
          <a:xfrm rot="5400000">
            <a:off x="1827212" y="-458788"/>
            <a:ext cx="307975" cy="1981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1828800" y="87312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7" name="Left Brace 19"/>
          <p:cNvSpPr>
            <a:spLocks/>
          </p:cNvSpPr>
          <p:nvPr/>
        </p:nvSpPr>
        <p:spPr bwMode="auto">
          <a:xfrm rot="5400000">
            <a:off x="3276600" y="152400"/>
            <a:ext cx="3048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3290888" y="87312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5000" y="1320800"/>
            <a:ext cx="838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</a:t>
            </a:r>
            <a:r>
              <a:rPr lang="en-US" sz="3200" b="1" baseline="30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2</a:t>
            </a:r>
            <a:endParaRPr lang="en-US" b="1" baseline="30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3276600" y="27432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  <a:endParaRPr lang="en-US" baseline="3000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4445000"/>
            <a:ext cx="838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</a:t>
            </a:r>
            <a:r>
              <a:rPr lang="en-US" sz="3200" baseline="30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2</a:t>
            </a:r>
            <a:endParaRPr lang="en-US" baseline="30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Box 27"/>
          <p:cNvSpPr txBox="1">
            <a:spLocks noChangeArrowheads="1"/>
          </p:cNvSpPr>
          <p:nvPr/>
        </p:nvSpPr>
        <p:spPr bwMode="auto">
          <a:xfrm>
            <a:off x="8077200" y="442912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b</a:t>
            </a:r>
            <a:r>
              <a:rPr lang="en-US" sz="2800" baseline="30000" dirty="0" err="1">
                <a:solidFill>
                  <a:schemeClr val="bg1"/>
                </a:solidFill>
              </a:rPr>
              <a:t>2</a:t>
            </a:r>
            <a:endParaRPr lang="en-US" baseline="30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18247" y="914400"/>
            <a:ext cx="615553" cy="990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</a:rPr>
              <a:t>ab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1047" y="3886200"/>
            <a:ext cx="615553" cy="990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</a:rPr>
              <a:t>ab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30"/>
          <p:cNvSpPr txBox="1">
            <a:spLocks noChangeArrowheads="1"/>
          </p:cNvSpPr>
          <p:nvPr/>
        </p:nvSpPr>
        <p:spPr bwMode="auto">
          <a:xfrm>
            <a:off x="1905000" y="275272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ab</a:t>
            </a:r>
            <a:endParaRPr lang="en-US" dirty="0"/>
          </a:p>
        </p:txBody>
      </p:sp>
      <p:sp>
        <p:nvSpPr>
          <p:cNvPr id="26" name="TextBox 31"/>
          <p:cNvSpPr txBox="1">
            <a:spLocks noChangeArrowheads="1"/>
          </p:cNvSpPr>
          <p:nvPr/>
        </p:nvSpPr>
        <p:spPr bwMode="auto">
          <a:xfrm>
            <a:off x="4648200" y="435292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/>
              <a:t>ab</a:t>
            </a:r>
            <a:endParaRPr lang="en-US" dirty="0"/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4953000" y="685800"/>
            <a:ext cx="2743200" cy="2743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" name="Left Brace 33"/>
          <p:cNvSpPr>
            <a:spLocks/>
          </p:cNvSpPr>
          <p:nvPr/>
        </p:nvSpPr>
        <p:spPr bwMode="auto">
          <a:xfrm>
            <a:off x="4495800" y="685800"/>
            <a:ext cx="381000" cy="2667000"/>
          </a:xfrm>
          <a:prstGeom prst="leftBrace">
            <a:avLst>
              <a:gd name="adj1" fmla="val 832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9" name="Left Brace 34"/>
          <p:cNvSpPr>
            <a:spLocks/>
          </p:cNvSpPr>
          <p:nvPr/>
        </p:nvSpPr>
        <p:spPr bwMode="auto">
          <a:xfrm rot="5400000">
            <a:off x="6096000" y="-914400"/>
            <a:ext cx="381000" cy="2667000"/>
          </a:xfrm>
          <a:prstGeom prst="leftBrace">
            <a:avLst>
              <a:gd name="adj1" fmla="val 832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032647" y="1447800"/>
            <a:ext cx="615553" cy="10668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B0F0"/>
                </a:solidFill>
              </a:rPr>
              <a:t>a+b</a:t>
            </a:r>
          </a:p>
        </p:txBody>
      </p:sp>
      <p:sp>
        <p:nvSpPr>
          <p:cNvPr id="31" name="TextBox 37"/>
          <p:cNvSpPr txBox="1">
            <a:spLocks noChangeArrowheads="1"/>
          </p:cNvSpPr>
          <p:nvPr/>
        </p:nvSpPr>
        <p:spPr bwMode="auto">
          <a:xfrm>
            <a:off x="6019800" y="11112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a+b</a:t>
            </a:r>
          </a:p>
        </p:txBody>
      </p:sp>
      <p:sp>
        <p:nvSpPr>
          <p:cNvPr id="32" name="TextBox 38"/>
          <p:cNvSpPr txBox="1">
            <a:spLocks noChangeArrowheads="1"/>
          </p:cNvSpPr>
          <p:nvPr/>
        </p:nvSpPr>
        <p:spPr bwMode="auto">
          <a:xfrm>
            <a:off x="5715000" y="1716087"/>
            <a:ext cx="1752600" cy="646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(</a:t>
            </a:r>
            <a:r>
              <a:rPr lang="en-US" sz="3600" dirty="0" err="1"/>
              <a:t>a+b</a:t>
            </a:r>
            <a:r>
              <a:rPr lang="en-US" sz="3600" dirty="0"/>
              <a:t>)</a:t>
            </a:r>
            <a:r>
              <a:rPr lang="en-US" sz="3600" baseline="30000" dirty="0"/>
              <a:t>2</a:t>
            </a:r>
            <a:endParaRPr lang="en-US" sz="2800" baseline="30000" dirty="0"/>
          </a:p>
        </p:txBody>
      </p:sp>
      <p:sp>
        <p:nvSpPr>
          <p:cNvPr id="33" name="TextBox 40"/>
          <p:cNvSpPr txBox="1">
            <a:spLocks noChangeArrowheads="1"/>
          </p:cNvSpPr>
          <p:nvPr/>
        </p:nvSpPr>
        <p:spPr bwMode="auto">
          <a:xfrm>
            <a:off x="2971800" y="5799138"/>
            <a:ext cx="3886200" cy="83026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/>
              <a:t>=</a:t>
            </a:r>
            <a:r>
              <a:rPr lang="en-US" sz="4800" dirty="0" err="1"/>
              <a:t>a</a:t>
            </a:r>
            <a:r>
              <a:rPr lang="en-US" sz="4800" baseline="30000" dirty="0" err="1"/>
              <a:t>2</a:t>
            </a:r>
            <a:r>
              <a:rPr lang="en-US" sz="4800" dirty="0" err="1"/>
              <a:t>+2ab+b</a:t>
            </a:r>
            <a:r>
              <a:rPr lang="en-US" sz="4800" baseline="30000" dirty="0" err="1"/>
              <a:t>2</a:t>
            </a:r>
            <a:endParaRPr lang="en-US" sz="4800" baseline="30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079156" y="1117600"/>
            <a:ext cx="2057400" cy="1905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2133600" y="3048000"/>
            <a:ext cx="20574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4191000" y="1143000"/>
            <a:ext cx="762000" cy="1905000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191000" y="3048000"/>
            <a:ext cx="762000" cy="7620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6" name="Left Brace 17"/>
          <p:cNvSpPr>
            <a:spLocks/>
          </p:cNvSpPr>
          <p:nvPr/>
        </p:nvSpPr>
        <p:spPr bwMode="auto">
          <a:xfrm rot="5400000">
            <a:off x="2970212" y="-77788"/>
            <a:ext cx="307975" cy="1981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7" name="Left Brace 19"/>
          <p:cNvSpPr>
            <a:spLocks/>
          </p:cNvSpPr>
          <p:nvPr/>
        </p:nvSpPr>
        <p:spPr bwMode="auto">
          <a:xfrm rot="5400000">
            <a:off x="4419600" y="533400"/>
            <a:ext cx="3048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71800" y="1778000"/>
            <a:ext cx="838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a</a:t>
            </a:r>
            <a:r>
              <a:rPr lang="en-US" sz="3200" b="1" baseline="300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2</a:t>
            </a:r>
            <a:endParaRPr lang="en-US" b="1" baseline="30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" name="TextBox 24"/>
          <p:cNvSpPr txBox="1">
            <a:spLocks noChangeArrowheads="1"/>
          </p:cNvSpPr>
          <p:nvPr/>
        </p:nvSpPr>
        <p:spPr bwMode="auto">
          <a:xfrm>
            <a:off x="4267200" y="313438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4b</a:t>
            </a:r>
            <a:r>
              <a:rPr lang="en-US" sz="2800" baseline="30000" dirty="0" err="1" smtClean="0">
                <a:solidFill>
                  <a:schemeClr val="bg1"/>
                </a:solidFill>
              </a:rPr>
              <a:t>2</a:t>
            </a:r>
            <a:endParaRPr lang="en-US" baseline="30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1247" y="1447800"/>
            <a:ext cx="615553" cy="990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800" dirty="0" err="1" smtClean="0">
                <a:solidFill>
                  <a:schemeClr val="bg1"/>
                </a:solidFill>
              </a:rPr>
              <a:t>2ab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819400" y="313372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 smtClean="0"/>
              <a:t>2ab</a:t>
            </a:r>
            <a:endParaRPr lang="en-US" dirty="0"/>
          </a:p>
        </p:txBody>
      </p:sp>
      <p:sp>
        <p:nvSpPr>
          <p:cNvPr id="32" name="Left Brace 15"/>
          <p:cNvSpPr>
            <a:spLocks/>
          </p:cNvSpPr>
          <p:nvPr/>
        </p:nvSpPr>
        <p:spPr bwMode="auto">
          <a:xfrm>
            <a:off x="1752600" y="1143000"/>
            <a:ext cx="381000" cy="2667000"/>
          </a:xfrm>
          <a:prstGeom prst="leftBrace">
            <a:avLst>
              <a:gd name="adj1" fmla="val 832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219200" y="1981200"/>
            <a:ext cx="615553" cy="10668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00B0F0"/>
                </a:solidFill>
              </a:rPr>
              <a:t>a+2b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95600" y="314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376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2b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71600" y="4419600"/>
            <a:ext cx="6400800" cy="14579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(a+2b) </a:t>
            </a:r>
            <a:r>
              <a:rPr lang="bn-BD" sz="4400" dirty="0"/>
              <a:t>এর বর্গ নির্ণয় কর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3121" y="4297696"/>
            <a:ext cx="5867400" cy="181588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 = 3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 = -1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হলে নিচের রাশিটির মান নির্ণয় কর।</a:t>
            </a:r>
            <a:r>
              <a:rPr lang="bn-BD" sz="2800" dirty="0" smtClean="0"/>
              <a:t> </a:t>
            </a:r>
          </a:p>
          <a:p>
            <a:r>
              <a:rPr lang="bn-BD" sz="2800" dirty="0" smtClean="0"/>
              <a:t>  </a:t>
            </a:r>
          </a:p>
          <a:p>
            <a:r>
              <a:rPr lang="bn-BD" sz="2800" dirty="0" smtClean="0"/>
              <a:t>(</a:t>
            </a:r>
            <a:r>
              <a:rPr lang="en-US" sz="2800" dirty="0" err="1" smtClean="0"/>
              <a:t>2x+b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-2(</a:t>
            </a:r>
            <a:r>
              <a:rPr lang="en-US" sz="2800" dirty="0" err="1" smtClean="0"/>
              <a:t>4x</a:t>
            </a:r>
            <a:r>
              <a:rPr lang="en-US" sz="2800" baseline="30000" dirty="0" err="1" smtClean="0"/>
              <a:t>2</a:t>
            </a:r>
            <a:r>
              <a:rPr lang="en-US" sz="2800" dirty="0" err="1" smtClean="0"/>
              <a:t>-b</a:t>
            </a:r>
            <a:r>
              <a:rPr lang="en-US" sz="2800" baseline="30000" dirty="0" err="1" smtClean="0"/>
              <a:t>2</a:t>
            </a:r>
            <a:r>
              <a:rPr lang="en-US" sz="2800" dirty="0" smtClean="0"/>
              <a:t>)+(</a:t>
            </a:r>
            <a:r>
              <a:rPr lang="en-US" sz="2800" dirty="0" err="1" smtClean="0"/>
              <a:t>2x</a:t>
            </a:r>
            <a:r>
              <a:rPr lang="en-US" sz="2800" dirty="0" smtClean="0"/>
              <a:t>-b)</a:t>
            </a:r>
            <a:r>
              <a:rPr lang="en-US" sz="2800" baseline="30000" dirty="0" smtClean="0"/>
              <a:t>2</a:t>
            </a:r>
            <a:r>
              <a:rPr lang="bn-BD" sz="2800" baseline="30000" dirty="0" smtClean="0"/>
              <a:t> </a:t>
            </a:r>
            <a:endParaRPr lang="en-US" sz="2800" baseline="30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33600" y="1143000"/>
            <a:ext cx="2057400" cy="1905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33600" y="3048000"/>
            <a:ext cx="20574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1000" y="1143000"/>
            <a:ext cx="762000" cy="1905000"/>
          </a:xfrm>
          <a:prstGeom prst="rect">
            <a:avLst/>
          </a:prstGeom>
          <a:solidFill>
            <a:srgbClr val="00206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91000" y="3048000"/>
            <a:ext cx="762000" cy="7620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" name="Left Brace 17"/>
          <p:cNvSpPr>
            <a:spLocks/>
          </p:cNvSpPr>
          <p:nvPr/>
        </p:nvSpPr>
        <p:spPr bwMode="auto">
          <a:xfrm rot="5400000">
            <a:off x="2970212" y="-77788"/>
            <a:ext cx="307975" cy="1981200"/>
          </a:xfrm>
          <a:prstGeom prst="leftBrace">
            <a:avLst>
              <a:gd name="adj1" fmla="val 833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" name="Left Brace 19"/>
          <p:cNvSpPr>
            <a:spLocks/>
          </p:cNvSpPr>
          <p:nvPr/>
        </p:nvSpPr>
        <p:spPr bwMode="auto">
          <a:xfrm rot="5400000">
            <a:off x="4419600" y="533400"/>
            <a:ext cx="304800" cy="7620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38400" y="1853625"/>
            <a:ext cx="175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2x+b</a:t>
            </a:r>
            <a:r>
              <a:rPr lang="bn-BD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)</a:t>
            </a:r>
            <a:r>
              <a:rPr lang="en-US" sz="3200" b="1" baseline="30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</a:t>
            </a:r>
            <a:endParaRPr lang="en-US" b="1" baseline="30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24"/>
          <p:cNvSpPr txBox="1">
            <a:spLocks noChangeArrowheads="1"/>
          </p:cNvSpPr>
          <p:nvPr/>
        </p:nvSpPr>
        <p:spPr bwMode="auto">
          <a:xfrm rot="19562095">
            <a:off x="4120461" y="3183382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2x</a:t>
            </a:r>
            <a:r>
              <a:rPr lang="en-US" dirty="0" smtClean="0">
                <a:solidFill>
                  <a:schemeClr val="bg1"/>
                </a:solidFill>
              </a:rPr>
              <a:t>-b)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endParaRPr lang="en-US" sz="2000" baseline="30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1247" y="1295400"/>
            <a:ext cx="615553" cy="1524000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</a:rPr>
              <a:t>4x</a:t>
            </a:r>
            <a:r>
              <a:rPr lang="en-US" sz="2800" baseline="30000" dirty="0" err="1" smtClean="0">
                <a:solidFill>
                  <a:schemeClr val="bg1"/>
                </a:solidFill>
              </a:rPr>
              <a:t>2</a:t>
            </a:r>
            <a:r>
              <a:rPr lang="en-US" sz="2800" dirty="0" err="1" smtClean="0">
                <a:solidFill>
                  <a:schemeClr val="bg1"/>
                </a:solidFill>
              </a:rPr>
              <a:t>-b</a:t>
            </a:r>
            <a:r>
              <a:rPr lang="en-US" sz="2800" baseline="30000" dirty="0" err="1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14600" y="3209925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800" dirty="0" err="1" smtClean="0"/>
              <a:t>4x</a:t>
            </a:r>
            <a:r>
              <a:rPr lang="en-US" sz="2800" baseline="30000" dirty="0" err="1" smtClean="0"/>
              <a:t>2</a:t>
            </a:r>
            <a:r>
              <a:rPr lang="en-US" sz="2800" dirty="0" err="1" smtClean="0"/>
              <a:t>-b</a:t>
            </a:r>
            <a:r>
              <a:rPr lang="en-US" sz="2800" baseline="30000" dirty="0" err="1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3" name="Left Brace 15"/>
          <p:cNvSpPr>
            <a:spLocks/>
          </p:cNvSpPr>
          <p:nvPr/>
        </p:nvSpPr>
        <p:spPr bwMode="auto">
          <a:xfrm>
            <a:off x="1752600" y="1143000"/>
            <a:ext cx="381000" cy="2667000"/>
          </a:xfrm>
          <a:prstGeom prst="leftBrace">
            <a:avLst>
              <a:gd name="adj1" fmla="val 832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19200" y="1981200"/>
            <a:ext cx="615553" cy="10668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00B0F0"/>
                </a:solidFill>
              </a:rPr>
              <a:t>4x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22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2x+b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00" y="3765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2x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-b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450</TotalTime>
  <Words>139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Calibri Light</vt:lpstr>
      <vt:lpstr>NikoshBAN</vt:lpstr>
      <vt:lpstr>Times New Roman</vt:lpstr>
      <vt:lpstr>Vrinda</vt:lpstr>
      <vt:lpstr>Wingdings</vt:lpstr>
      <vt:lpstr>Retrospect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ELITE</dc:creator>
  <cp:lastModifiedBy>ELITE</cp:lastModifiedBy>
  <cp:revision>128</cp:revision>
  <dcterms:created xsi:type="dcterms:W3CDTF">2006-08-16T00:00:00Z</dcterms:created>
  <dcterms:modified xsi:type="dcterms:W3CDTF">2020-04-28T09:51:23Z</dcterms:modified>
</cp:coreProperties>
</file>