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5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0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1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9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1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5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0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5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BA4F5-31E1-4BA5-B185-FDAAF2D4CA35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0DEA-40D8-4803-BD9F-B432BCEFE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7738" y="1158544"/>
            <a:ext cx="9644475" cy="1248321"/>
          </a:xfrm>
        </p:spPr>
        <p:txBody>
          <a:bodyPr>
            <a:noAutofit/>
          </a:bodyPr>
          <a:lstStyle/>
          <a:p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5954" y="2787847"/>
            <a:ext cx="9336260" cy="149820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বহুমুখী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>
              <a:solidFill>
                <a:srgbClr val="00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spcBef>
                <a:spcPts val="0"/>
              </a:spcBef>
            </a:pP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sz="4400" dirty="0">
                <a:solidFill>
                  <a:srgbClr val="00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86366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703" y="286791"/>
            <a:ext cx="5963480" cy="584018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1656522" y="6334780"/>
            <a:ext cx="9925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মহোদয়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করছেন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06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26" y="760775"/>
            <a:ext cx="7326183" cy="48841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01078" y="5923963"/>
            <a:ext cx="759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সহযোগীতায়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পরিষ্কারকরণ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চলছে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876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"/>
    </mc:Choice>
    <mc:Fallback xmlns="">
      <p:transition spd="slow" advClick="0" advTm="1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478" y="595196"/>
            <a:ext cx="7288696" cy="48591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848678" y="5751684"/>
            <a:ext cx="7626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পরিষ্কারকরণ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সঠিকভাবে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দিকনির্দেশনা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339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NikoshBAN</vt:lpstr>
      <vt:lpstr>Office Theme</vt:lpstr>
      <vt:lpstr>বিদ্যালয় পরিষ্কার করণ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বিদ্যালয় পরিষ্কার করণ</dc:title>
  <dc:creator>88017</dc:creator>
  <cp:lastModifiedBy>88017</cp:lastModifiedBy>
  <cp:revision>6</cp:revision>
  <dcterms:created xsi:type="dcterms:W3CDTF">2020-04-03T11:02:49Z</dcterms:created>
  <dcterms:modified xsi:type="dcterms:W3CDTF">2020-04-03T11:08:52Z</dcterms:modified>
</cp:coreProperties>
</file>