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4AE9-9287-4742-AD2C-19B2F955682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609" y="1272209"/>
            <a:ext cx="10760765" cy="1386584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পরিক্ষার্থীদের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609" y="2883875"/>
            <a:ext cx="10583085" cy="1498209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546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48610" y="0"/>
            <a:ext cx="3841972" cy="647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</a:t>
            </a:r>
          </a:p>
        </p:txBody>
      </p:sp>
    </p:spTree>
    <p:extLst>
      <p:ext uri="{BB962C8B-B14F-4D97-AF65-F5344CB8AC3E}">
        <p14:creationId xmlns:p14="http://schemas.microsoft.com/office/powerpoint/2010/main" val="325122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22001" y="1"/>
            <a:ext cx="3841972" cy="675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</a:p>
        </p:txBody>
      </p:sp>
    </p:spTree>
    <p:extLst>
      <p:ext uri="{BB962C8B-B14F-4D97-AF65-F5344CB8AC3E}">
        <p14:creationId xmlns:p14="http://schemas.microsoft.com/office/powerpoint/2010/main" val="88801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97142" y="302458"/>
            <a:ext cx="3841972" cy="647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</a:t>
            </a:r>
          </a:p>
        </p:txBody>
      </p:sp>
    </p:spTree>
    <p:extLst>
      <p:ext uri="{BB962C8B-B14F-4D97-AF65-F5344CB8AC3E}">
        <p14:creationId xmlns:p14="http://schemas.microsoft.com/office/powerpoint/2010/main" val="69632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এস এস সি পরিক্ষার্থীদের বিদায়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শিশুদের মৌসুমি প্রতিযোগিতা</dc:title>
  <dc:creator>88017</dc:creator>
  <cp:lastModifiedBy>88017</cp:lastModifiedBy>
  <cp:revision>12</cp:revision>
  <dcterms:created xsi:type="dcterms:W3CDTF">2020-03-26T10:36:57Z</dcterms:created>
  <dcterms:modified xsi:type="dcterms:W3CDTF">2020-04-03T12:43:47Z</dcterms:modified>
</cp:coreProperties>
</file>