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60" r:id="rId3"/>
    <p:sldId id="261" r:id="rId4"/>
    <p:sldId id="258" r:id="rId5"/>
    <p:sldId id="259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9" r:id="rId14"/>
    <p:sldId id="272" r:id="rId15"/>
    <p:sldId id="268" r:id="rId16"/>
    <p:sldId id="274" r:id="rId17"/>
    <p:sldId id="273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56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2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96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838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27005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25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680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7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69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89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3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77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46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81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0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72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2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550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0">
              <a:schemeClr val="accent1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A2705A96-C612-4DF6-A7B4-0412298E84AC}" type="datetimeFigureOut">
              <a:rPr lang="en-US" smtClean="0"/>
              <a:t>4/2/2020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54449E-E462-4971-B074-1205EF98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053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3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0" y="1239520"/>
            <a:ext cx="4856480" cy="4135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36560" y="5709920"/>
            <a:ext cx="3464560" cy="792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91440" y="3200400"/>
            <a:ext cx="6715760" cy="1727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কিছু (যেমন-বই, চিঠিপত্র ইত্যাদি) ছাপানোর কাজে প্রিন্টার ব্যবহার করা হয়।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812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240" y="2225040"/>
            <a:ext cx="5405120" cy="35153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5801360" y="2915920"/>
            <a:ext cx="6207760" cy="242824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শব্দকে আউটপুট হিসেবে পাওয়ার জন্য কম্পিউটারের সাথে স্পিকার লাগানো হয়, তাই স্পিকার একটি আউটপুট ডিভাইস।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7440" y="5933440"/>
            <a:ext cx="3464560" cy="792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স্পিকার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693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0" y="1239520"/>
            <a:ext cx="4856480" cy="4135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36560" y="5709920"/>
            <a:ext cx="3464560" cy="792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91440" y="3200400"/>
            <a:ext cx="6715760" cy="1727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বড় ছবি, ব্যানার, পোস্টার, ফেস্টুন ছাপানোর কাজে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ব্যবহার করা হয়।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17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240" y="1635760"/>
            <a:ext cx="5405120" cy="35153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5882640" y="1991360"/>
            <a:ext cx="6096000" cy="267208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মনিটরের দৃশ্যটি অনেক বড় করে বিশাল স্ক্রিনে দেখানোর জন্য </a:t>
            </a:r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প্রজেক্টর ব্যবহার করা হয়।</a:t>
            </a:r>
            <a:endParaRPr lang="en-US" sz="40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880" y="5506720"/>
            <a:ext cx="4734560" cy="792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প্রজেক্টর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27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0640" y="91440"/>
            <a:ext cx="9093200" cy="1452880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0" y="1757680"/>
            <a:ext cx="12192000" cy="3383280"/>
          </a:xfrm>
          <a:prstGeom prst="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শ্রেণিকক্ষে মাল্টিমিডিয়া প্রজেক্টর ব্যবহার করি কেন? আলোচনা কর।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128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20320"/>
            <a:ext cx="7711440" cy="10363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ও 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2800" y="1239520"/>
            <a:ext cx="4856480" cy="413512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036560" y="5709920"/>
            <a:ext cx="3464560" cy="7924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টাচ স্ক্রিন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91440" y="3200400"/>
            <a:ext cx="6715760" cy="172720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টাচ স্ক্রিন একই সাথে ইনপুট ও আউটপুট উভয় ডিভাইস হিসেবে কাজ করে।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5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6731" y="117566"/>
            <a:ext cx="8739052" cy="176348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0" y="2142309"/>
            <a:ext cx="12192000" cy="4506685"/>
          </a:xfrm>
          <a:prstGeom prst="round2Diag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বড় ছবি, ব্যানার, পোস্টারের জন্য কোন আউটপুট ডিভাইসটি ব্যবহার করা হয়?</a:t>
            </a:r>
          </a:p>
          <a:p>
            <a:pPr algn="just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প্লটার</a:t>
            </a:r>
          </a:p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টাচ স্ক্রিন কোন ধরনের ডিভাইস?</a:t>
            </a:r>
          </a:p>
          <a:p>
            <a:pPr algn="just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 ইনপুট ও আউটপুট উভয় ধরনের ডিভাইস।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7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1229360" y="213360"/>
            <a:ext cx="9154160" cy="1686560"/>
          </a:xfrm>
          <a:prstGeom prst="doubleWav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03200" y="2489200"/>
            <a:ext cx="11795760" cy="3464560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 ৫টি আউটপুট ডিভাইসের নাম লিখে তাদের কাজ বর্ণনা কর। 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1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120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212080"/>
            <a:ext cx="12192000" cy="16459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96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04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105399" y="677237"/>
            <a:ext cx="6298915" cy="5603943"/>
          </a:xfrm>
          <a:prstGeom prst="horizontalScroll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 চক্রবর্তী</a:t>
            </a: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b="1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চিতোষী 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আর.এম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উচ্চ বিদ্যালয়</a:t>
            </a: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শাহরাস্তি, চাঁদপুর।</a:t>
            </a: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০১৮৩৬৮১৫৬৮৭</a:t>
            </a:r>
          </a:p>
          <a:p>
            <a:pPr algn="ctr"/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bn-BD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palashd2k66@gmail.com</a:t>
            </a:r>
            <a:endParaRPr lang="en-US" sz="36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56" y="677237"/>
            <a:ext cx="4344744" cy="560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80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el-1612i3\Desktop\Digital Content\Download Digital Content\Downloaded New Content\ICT Class VI Cover 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155" y="1270535"/>
            <a:ext cx="3744227" cy="432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870383" y="617838"/>
            <a:ext cx="6497834" cy="55976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ষষ্ঠ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2য়</a:t>
            </a:r>
            <a:endParaRPr lang="bn-BD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</a:p>
          <a:p>
            <a:pPr algn="ctr"/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০৩</a:t>
            </a:r>
            <a:r>
              <a:rPr lang="bn-BD" sz="4400" smtClean="0">
                <a:latin typeface="NikoshBAN" panose="02000000000000000000" pitchFamily="2" charset="0"/>
                <a:cs typeface="NikoshBAN" panose="02000000000000000000" pitchFamily="2" charset="0"/>
              </a:rPr>
              <a:t>/০৪/২০২০ 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খ্রি.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4217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2240" y="995680"/>
            <a:ext cx="8940800" cy="431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60960"/>
            <a:ext cx="12192000" cy="9245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endParaRPr lang="en-US" sz="7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4080" y="3728720"/>
            <a:ext cx="7071360" cy="751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টেলিভিশন ও একটি রিমোট কন্ট্রোলার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69280"/>
            <a:ext cx="7071360" cy="75184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টেলিভিশন থেকে আমরা কি পাচ্ছি?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2480" y="5669280"/>
            <a:ext cx="4765040" cy="751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বা ফলাফল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280" y="4511040"/>
            <a:ext cx="7071360" cy="7518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রিমোট কম্পিউটারকে কি দিচ্ছে?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44080" y="4511040"/>
            <a:ext cx="4765040" cy="75184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ইনপুট বা নির্দেশনা</a:t>
            </a:r>
            <a:endParaRPr lang="en-US" sz="4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38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708" y="1608823"/>
            <a:ext cx="3192300" cy="218975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352518"/>
            <a:ext cx="12192000" cy="1168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endParaRPr lang="en-US" sz="8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786" y="2687600"/>
            <a:ext cx="2705100" cy="19494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6946" y="284099"/>
            <a:ext cx="2705100" cy="18495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6" y="287846"/>
            <a:ext cx="2619375" cy="1743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56" y="2911120"/>
            <a:ext cx="25050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0" y="0"/>
            <a:ext cx="12192000" cy="6858000"/>
          </a:xfrm>
          <a:prstGeom prst="round2Diag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pPr algn="just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	 আউটপুট ডিভাইস কী তা ব্যাখ্যা করতে পারবে;</a:t>
            </a:r>
          </a:p>
          <a:p>
            <a:pPr algn="just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	 আউটপুট ডিভাইস সমূহ সনাক্ত করতে পারবে;</a:t>
            </a:r>
          </a:p>
          <a:p>
            <a:pPr algn="just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আউটপুট ডিভাইস সমূহের কাজ বর্ণনা করতে পারবে।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3760" y="20320"/>
            <a:ext cx="7711440" cy="10363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0" y="1056640"/>
            <a:ext cx="12192000" cy="5770880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Output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শব্দটিতে দুটি শব্দের মিশ্রণ রয়েছে।</a:t>
            </a:r>
          </a:p>
          <a:p>
            <a:pPr fontAlgn="base"/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Put</a:t>
            </a:r>
            <a:endParaRPr lang="en-US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 হলো বাইরে এবং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put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 হলো রাখা।</a:t>
            </a:r>
          </a:p>
          <a:p>
            <a:pPr fontAlgn="base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সম্পূর্ণ শব্দটির অর্থ হলো “</a:t>
            </a:r>
            <a:r>
              <a:rPr lang="bn-BD" sz="36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বাইরে </a:t>
            </a:r>
            <a:r>
              <a:rPr lang="bn-BD" sz="36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”.</a:t>
            </a:r>
            <a:endParaRPr lang="bn-BD" sz="3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fontAlgn="base"/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মানে, কম্পিউটারে প্রসেস হওয়া প্রত্যেকটি ডাটা, এই </a:t>
            </a:r>
            <a:r>
              <a:rPr lang="en-US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output device </a:t>
            </a:r>
            <a:r>
              <a:rPr lang="bn-BD" sz="3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গুলির মাধ্যমে কম্পিউটার বাইরে বের করে বা রাখে</a:t>
            </a:r>
            <a:r>
              <a:rPr lang="bn-BD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fontAlgn="base"/>
            <a:r>
              <a:rPr lang="bn-BD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অর্থ্যাৎ যে সকল ডিভাইসের মাধ্যমে ফলাফল প্রদর্শিত হয়, তাদেরকে আউটপুট ডিভাইস বলে। যেমন- মনিটর, প্রিন্টার, স্পিকার ইত্যাদি।</a:t>
            </a:r>
            <a:endParaRPr lang="bn-BD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9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0" y="81280"/>
            <a:ext cx="7711440" cy="103632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</a:t>
            </a:r>
            <a:r>
              <a:rPr lang="bn-BD" sz="6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ডিভাইস</a:t>
            </a:r>
            <a:endParaRPr lang="en-US" sz="60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240" y="1656080"/>
            <a:ext cx="5405120" cy="351536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>
          <a:xfrm>
            <a:off x="6096000" y="2316480"/>
            <a:ext cx="6096000" cy="2214880"/>
          </a:xfrm>
          <a:prstGeom prst="round2Diag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ভেতর যা কিছু ঘটে তা দেখানোর জন্য মনিটর ব্যবহার করা হয়।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7440" y="5516880"/>
            <a:ext cx="3464560" cy="7924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মনিটর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1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08480" y="81280"/>
            <a:ext cx="7264400" cy="2458720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6560" y="2814320"/>
            <a:ext cx="10972800" cy="2021840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কাকে বলে?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bn-BD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টি আউটপুট ডিভাইসের নাম বল।</a:t>
            </a: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97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180</TotalTime>
  <Words>295</Words>
  <Application>Microsoft Office PowerPoint</Application>
  <PresentationFormat>Widescreen</PresentationFormat>
  <Paragraphs>60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Century Gothic</vt:lpstr>
      <vt:lpstr>NikoshBAN</vt:lpstr>
      <vt:lpstr>Times New Roman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840 G3</dc:creator>
  <cp:lastModifiedBy>840 G3</cp:lastModifiedBy>
  <cp:revision>34</cp:revision>
  <dcterms:created xsi:type="dcterms:W3CDTF">2020-04-02T15:04:50Z</dcterms:created>
  <dcterms:modified xsi:type="dcterms:W3CDTF">2020-04-02T18:05:36Z</dcterms:modified>
</cp:coreProperties>
</file>