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76" r:id="rId11"/>
    <p:sldId id="278" r:id="rId12"/>
    <p:sldId id="277" r:id="rId13"/>
    <p:sldId id="279" r:id="rId14"/>
    <p:sldId id="288" r:id="rId15"/>
    <p:sldId id="280" r:id="rId16"/>
    <p:sldId id="282" r:id="rId17"/>
    <p:sldId id="284" r:id="rId18"/>
    <p:sldId id="28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54" d="100"/>
          <a:sy n="54" d="100"/>
        </p:scale>
        <p:origin x="6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0C376-CA7E-479B-AF09-9AC6EA9DB87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3518FF68-44D2-4357-81BE-F40D8C67DB49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ব্যবস্থাপনা পরিচালক</a:t>
          </a:r>
          <a:endParaRPr lang="en-SG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4C02D5-4DE1-43B5-AA89-5E884789F80F}" type="parTrans" cxnId="{485ADBC7-25F1-413F-A6D1-AD652564C26C}">
      <dgm:prSet/>
      <dgm:spPr/>
      <dgm:t>
        <a:bodyPr/>
        <a:lstStyle/>
        <a:p>
          <a:endParaRPr lang="en-SG"/>
        </a:p>
      </dgm:t>
    </dgm:pt>
    <dgm:pt modelId="{45DB088D-3C3E-48EB-BC8E-4013651F1132}" type="sibTrans" cxnId="{485ADBC7-25F1-413F-A6D1-AD652564C26C}">
      <dgm:prSet/>
      <dgm:spPr/>
      <dgm:t>
        <a:bodyPr/>
        <a:lstStyle/>
        <a:p>
          <a:endParaRPr lang="en-SG"/>
        </a:p>
      </dgm:t>
    </dgm:pt>
    <dgm:pt modelId="{9E9983EC-1411-4CE1-908E-E4E1688AF250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ক্রয় ব্যবস্থাপক</a:t>
          </a:r>
          <a:endParaRPr lang="en-SG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4BA4D9-70DD-4D8F-B58D-EBBA8526FFC1}" type="parTrans" cxnId="{707866AC-9695-44F5-883C-7A72F1FEFDE2}">
      <dgm:prSet/>
      <dgm:spPr/>
      <dgm:t>
        <a:bodyPr/>
        <a:lstStyle/>
        <a:p>
          <a:endParaRPr lang="en-SG"/>
        </a:p>
      </dgm:t>
    </dgm:pt>
    <dgm:pt modelId="{AD98EF26-715D-4C67-9255-3EF1C1A216EA}" type="sibTrans" cxnId="{707866AC-9695-44F5-883C-7A72F1FEFDE2}">
      <dgm:prSet/>
      <dgm:spPr/>
      <dgm:t>
        <a:bodyPr/>
        <a:lstStyle/>
        <a:p>
          <a:endParaRPr lang="en-SG"/>
        </a:p>
      </dgm:t>
    </dgm:pt>
    <dgm:pt modelId="{76F080D5-D020-49AD-9240-B58F754B262D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উৎপাদন ব্যবস্থাপক</a:t>
          </a:r>
          <a:endParaRPr lang="en-SG" dirty="0"/>
        </a:p>
      </dgm:t>
    </dgm:pt>
    <dgm:pt modelId="{27A74C27-00F3-4D76-91B9-6053808CD30D}" type="parTrans" cxnId="{6A18676D-EF22-43DC-A4C9-12D6B0865887}">
      <dgm:prSet/>
      <dgm:spPr/>
      <dgm:t>
        <a:bodyPr/>
        <a:lstStyle/>
        <a:p>
          <a:endParaRPr lang="en-SG"/>
        </a:p>
      </dgm:t>
    </dgm:pt>
    <dgm:pt modelId="{2E1701D4-7393-4E4F-965E-877BF6518AA0}" type="sibTrans" cxnId="{6A18676D-EF22-43DC-A4C9-12D6B0865887}">
      <dgm:prSet/>
      <dgm:spPr/>
      <dgm:t>
        <a:bodyPr/>
        <a:lstStyle/>
        <a:p>
          <a:endParaRPr lang="en-SG"/>
        </a:p>
      </dgm:t>
    </dgm:pt>
    <dgm:pt modelId="{F8F5000C-C0EF-4851-A404-61E2DC8E0B15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যন্ত্র পরিদর্শনকারি</a:t>
          </a:r>
          <a:endParaRPr lang="en-SG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E127D6-5294-42E5-A7C7-7170CC49143C}" type="parTrans" cxnId="{725D1B1D-1F9B-4CB2-BB39-A3FF09E6F393}">
      <dgm:prSet/>
      <dgm:spPr/>
      <dgm:t>
        <a:bodyPr/>
        <a:lstStyle/>
        <a:p>
          <a:endParaRPr lang="en-SG"/>
        </a:p>
      </dgm:t>
    </dgm:pt>
    <dgm:pt modelId="{7FDF12CA-5C45-49BB-85F9-B4812CD6597B}" type="sibTrans" cxnId="{725D1B1D-1F9B-4CB2-BB39-A3FF09E6F393}">
      <dgm:prSet/>
      <dgm:spPr/>
      <dgm:t>
        <a:bodyPr/>
        <a:lstStyle/>
        <a:p>
          <a:endParaRPr lang="en-SG"/>
        </a:p>
      </dgm:t>
    </dgm:pt>
    <dgm:pt modelId="{8773CE7D-C48C-4074-8E93-80E1759BA1E5}">
      <dgm:prSet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আর্থিক ব্যবস্থাপক</a:t>
          </a:r>
          <a:endParaRPr lang="en-SG" dirty="0"/>
        </a:p>
      </dgm:t>
    </dgm:pt>
    <dgm:pt modelId="{1DDAB263-FD9F-4480-8604-CB048B0BD223}" type="parTrans" cxnId="{A2B261FF-F899-4D70-A92F-DEE2DCE18D49}">
      <dgm:prSet/>
      <dgm:spPr/>
      <dgm:t>
        <a:bodyPr/>
        <a:lstStyle/>
        <a:p>
          <a:endParaRPr lang="en-SG"/>
        </a:p>
      </dgm:t>
    </dgm:pt>
    <dgm:pt modelId="{671E25F6-D7CB-4E88-8FD7-A24D3EFA7B19}" type="sibTrans" cxnId="{A2B261FF-F899-4D70-A92F-DEE2DCE18D49}">
      <dgm:prSet/>
      <dgm:spPr/>
      <dgm:t>
        <a:bodyPr/>
        <a:lstStyle/>
        <a:p>
          <a:endParaRPr lang="en-SG"/>
        </a:p>
      </dgm:t>
    </dgm:pt>
    <dgm:pt modelId="{F3F85B7E-9E84-4D44-951D-3EBC9BC7AC7A}">
      <dgm:prSet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বিপণন ব্যবস্থাপক</a:t>
          </a:r>
          <a:endParaRPr lang="en-SG" dirty="0"/>
        </a:p>
      </dgm:t>
    </dgm:pt>
    <dgm:pt modelId="{17C29D30-B15C-49F9-AF08-7E68AA3223A1}" type="parTrans" cxnId="{4A238DC3-6050-42E4-BAB2-E20D87E71A5D}">
      <dgm:prSet/>
      <dgm:spPr/>
      <dgm:t>
        <a:bodyPr/>
        <a:lstStyle/>
        <a:p>
          <a:endParaRPr lang="en-SG"/>
        </a:p>
      </dgm:t>
    </dgm:pt>
    <dgm:pt modelId="{C71299FF-D61C-45A4-AF40-764C691A8DAD}" type="sibTrans" cxnId="{4A238DC3-6050-42E4-BAB2-E20D87E71A5D}">
      <dgm:prSet/>
      <dgm:spPr/>
      <dgm:t>
        <a:bodyPr/>
        <a:lstStyle/>
        <a:p>
          <a:endParaRPr lang="en-SG"/>
        </a:p>
      </dgm:t>
    </dgm:pt>
    <dgm:pt modelId="{84879D20-375D-470A-9EA6-23A5EB2135BB}">
      <dgm:prSet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সুপারভাইজার</a:t>
          </a:r>
          <a:endParaRPr lang="en-SG" dirty="0"/>
        </a:p>
      </dgm:t>
    </dgm:pt>
    <dgm:pt modelId="{6BF66B8D-FD5A-4215-AC13-15679B21C7FF}" type="parTrans" cxnId="{C204DE7F-B313-41B4-8CA1-C5A9E1466FD5}">
      <dgm:prSet/>
      <dgm:spPr/>
      <dgm:t>
        <a:bodyPr/>
        <a:lstStyle/>
        <a:p>
          <a:endParaRPr lang="en-SG"/>
        </a:p>
      </dgm:t>
    </dgm:pt>
    <dgm:pt modelId="{A20AFDCA-AE42-4EB4-9B14-38770ACB372C}" type="sibTrans" cxnId="{C204DE7F-B313-41B4-8CA1-C5A9E1466FD5}">
      <dgm:prSet/>
      <dgm:spPr/>
      <dgm:t>
        <a:bodyPr/>
        <a:lstStyle/>
        <a:p>
          <a:endParaRPr lang="en-SG"/>
        </a:p>
      </dgm:t>
    </dgm:pt>
    <dgm:pt modelId="{16F8D329-52E6-4B8E-A8E4-6533F5FF2570}">
      <dgm:prSet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সুপারভাইজার</a:t>
          </a:r>
          <a:endParaRPr lang="en-SG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77287D-78D2-4ACF-B8C1-B429E24EA483}" type="parTrans" cxnId="{7079F49A-BEB4-4BE6-B202-512411A4C2D8}">
      <dgm:prSet/>
      <dgm:spPr/>
      <dgm:t>
        <a:bodyPr/>
        <a:lstStyle/>
        <a:p>
          <a:endParaRPr lang="en-SG"/>
        </a:p>
      </dgm:t>
    </dgm:pt>
    <dgm:pt modelId="{CC9A6A4E-A41D-4A54-851C-9080CB40253C}" type="sibTrans" cxnId="{7079F49A-BEB4-4BE6-B202-512411A4C2D8}">
      <dgm:prSet/>
      <dgm:spPr/>
      <dgm:t>
        <a:bodyPr/>
        <a:lstStyle/>
        <a:p>
          <a:endParaRPr lang="en-SG"/>
        </a:p>
      </dgm:t>
    </dgm:pt>
    <dgm:pt modelId="{2955BCD1-64A2-49E0-9F7F-2FA8215F6B49}">
      <dgm:prSet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সুপারভাইজার</a:t>
          </a:r>
          <a:endParaRPr lang="en-SG" dirty="0"/>
        </a:p>
      </dgm:t>
    </dgm:pt>
    <dgm:pt modelId="{58C6DCB2-0616-41A4-8E56-2E340DD652CF}" type="parTrans" cxnId="{F948E525-49B8-4557-9715-834CBAC3C6F4}">
      <dgm:prSet/>
      <dgm:spPr/>
      <dgm:t>
        <a:bodyPr/>
        <a:lstStyle/>
        <a:p>
          <a:endParaRPr lang="en-SG"/>
        </a:p>
      </dgm:t>
    </dgm:pt>
    <dgm:pt modelId="{4C5C7BC1-1F4F-4B3A-B737-2245DF0A77D1}" type="sibTrans" cxnId="{F948E525-49B8-4557-9715-834CBAC3C6F4}">
      <dgm:prSet/>
      <dgm:spPr/>
      <dgm:t>
        <a:bodyPr/>
        <a:lstStyle/>
        <a:p>
          <a:endParaRPr lang="en-SG"/>
        </a:p>
      </dgm:t>
    </dgm:pt>
    <dgm:pt modelId="{3FADE8A4-814A-437A-844C-981CA5B8CB26}">
      <dgm:prSet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শ্রমিকবৃন্দ</a:t>
          </a:r>
          <a:endParaRPr lang="en-SG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91E0B0-3554-4690-ABD5-806117644825}" type="parTrans" cxnId="{3DEC85E2-0138-4E2A-923E-574CE2898DAF}">
      <dgm:prSet/>
      <dgm:spPr/>
      <dgm:t>
        <a:bodyPr/>
        <a:lstStyle/>
        <a:p>
          <a:endParaRPr lang="en-SG"/>
        </a:p>
      </dgm:t>
    </dgm:pt>
    <dgm:pt modelId="{9EC04CE6-6F15-46F2-B1A0-6FFC789DBECA}" type="sibTrans" cxnId="{3DEC85E2-0138-4E2A-923E-574CE2898DAF}">
      <dgm:prSet/>
      <dgm:spPr/>
      <dgm:t>
        <a:bodyPr/>
        <a:lstStyle/>
        <a:p>
          <a:endParaRPr lang="en-SG"/>
        </a:p>
      </dgm:t>
    </dgm:pt>
    <dgm:pt modelId="{BF680EB8-9B10-4B3E-BCE3-DE6EB8EF4D46}">
      <dgm:prSet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শ্রমিকবৃন্দ</a:t>
          </a:r>
          <a:endParaRPr lang="en-SG" dirty="0"/>
        </a:p>
      </dgm:t>
    </dgm:pt>
    <dgm:pt modelId="{1BD7025F-9497-45E8-B137-8F0984BA28C9}" type="parTrans" cxnId="{A71B588E-E66F-4F83-9965-F32918111FC9}">
      <dgm:prSet/>
      <dgm:spPr/>
      <dgm:t>
        <a:bodyPr/>
        <a:lstStyle/>
        <a:p>
          <a:endParaRPr lang="en-SG"/>
        </a:p>
      </dgm:t>
    </dgm:pt>
    <dgm:pt modelId="{FE4A81CA-C0DE-46A2-8AA6-E62D5F69FF97}" type="sibTrans" cxnId="{A71B588E-E66F-4F83-9965-F32918111FC9}">
      <dgm:prSet/>
      <dgm:spPr/>
      <dgm:t>
        <a:bodyPr/>
        <a:lstStyle/>
        <a:p>
          <a:endParaRPr lang="en-SG"/>
        </a:p>
      </dgm:t>
    </dgm:pt>
    <dgm:pt modelId="{99336934-0B51-4EAA-AF52-647A2DCAC5E2}">
      <dgm:prSet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শ্রমিকবৃন্দ</a:t>
          </a:r>
          <a:endParaRPr lang="en-SG" dirty="0"/>
        </a:p>
      </dgm:t>
    </dgm:pt>
    <dgm:pt modelId="{88881151-8ADA-48D8-B1C0-A7FD8BAF4F87}" type="parTrans" cxnId="{648B08D1-834A-48DD-906A-303B3992224A}">
      <dgm:prSet/>
      <dgm:spPr/>
      <dgm:t>
        <a:bodyPr/>
        <a:lstStyle/>
        <a:p>
          <a:endParaRPr lang="en-SG"/>
        </a:p>
      </dgm:t>
    </dgm:pt>
    <dgm:pt modelId="{544CA1B0-E19A-44A3-8A18-9A5A68D62506}" type="sibTrans" cxnId="{648B08D1-834A-48DD-906A-303B3992224A}">
      <dgm:prSet/>
      <dgm:spPr/>
      <dgm:t>
        <a:bodyPr/>
        <a:lstStyle/>
        <a:p>
          <a:endParaRPr lang="en-SG"/>
        </a:p>
      </dgm:t>
    </dgm:pt>
    <dgm:pt modelId="{A0316607-F332-4F32-898F-2D3978610CF4}" type="pres">
      <dgm:prSet presAssocID="{DCD0C376-CA7E-479B-AF09-9AC6EA9DB8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SG"/>
        </a:p>
      </dgm:t>
    </dgm:pt>
    <dgm:pt modelId="{B11E7B5D-B47E-4C07-91BB-10BE75E9A6B9}" type="pres">
      <dgm:prSet presAssocID="{3518FF68-44D2-4357-81BE-F40D8C67DB49}" presName="hierRoot1" presStyleCnt="0"/>
      <dgm:spPr/>
    </dgm:pt>
    <dgm:pt modelId="{F37FF093-6BD4-42AB-9C2F-C33D6791DB24}" type="pres">
      <dgm:prSet presAssocID="{3518FF68-44D2-4357-81BE-F40D8C67DB49}" presName="composite" presStyleCnt="0"/>
      <dgm:spPr/>
    </dgm:pt>
    <dgm:pt modelId="{A96E5E9B-825E-46B1-AEE4-EAFC807C8FF6}" type="pres">
      <dgm:prSet presAssocID="{3518FF68-44D2-4357-81BE-F40D8C67DB49}" presName="background" presStyleLbl="node0" presStyleIdx="0" presStyleCnt="1"/>
      <dgm:spPr/>
    </dgm:pt>
    <dgm:pt modelId="{E3E7AE94-515F-4C62-93CD-50E16D90C8C0}" type="pres">
      <dgm:prSet presAssocID="{3518FF68-44D2-4357-81BE-F40D8C67DB4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BE8B8D5E-0A04-4900-AB03-551C4E8A6C86}" type="pres">
      <dgm:prSet presAssocID="{3518FF68-44D2-4357-81BE-F40D8C67DB49}" presName="hierChild2" presStyleCnt="0"/>
      <dgm:spPr/>
    </dgm:pt>
    <dgm:pt modelId="{4A409C75-579C-46D0-8E12-807DCDF755A7}" type="pres">
      <dgm:prSet presAssocID="{5C4BA4D9-70DD-4D8F-B58D-EBBA8526FFC1}" presName="Name10" presStyleLbl="parChTrans1D2" presStyleIdx="0" presStyleCnt="4"/>
      <dgm:spPr/>
      <dgm:t>
        <a:bodyPr/>
        <a:lstStyle/>
        <a:p>
          <a:endParaRPr lang="en-SG"/>
        </a:p>
      </dgm:t>
    </dgm:pt>
    <dgm:pt modelId="{B7F980EC-CDE7-4427-B88B-05E4A29B27FA}" type="pres">
      <dgm:prSet presAssocID="{9E9983EC-1411-4CE1-908E-E4E1688AF250}" presName="hierRoot2" presStyleCnt="0"/>
      <dgm:spPr/>
    </dgm:pt>
    <dgm:pt modelId="{49B7BF1D-381A-4728-B3B3-483E07F1F520}" type="pres">
      <dgm:prSet presAssocID="{9E9983EC-1411-4CE1-908E-E4E1688AF250}" presName="composite2" presStyleCnt="0"/>
      <dgm:spPr/>
    </dgm:pt>
    <dgm:pt modelId="{E80F8080-4FB7-4058-B769-1BEAB6E30912}" type="pres">
      <dgm:prSet presAssocID="{9E9983EC-1411-4CE1-908E-E4E1688AF250}" presName="background2" presStyleLbl="node2" presStyleIdx="0" presStyleCnt="4"/>
      <dgm:spPr/>
    </dgm:pt>
    <dgm:pt modelId="{A33F5151-832A-4A5B-8988-3771269D7E65}" type="pres">
      <dgm:prSet presAssocID="{9E9983EC-1411-4CE1-908E-E4E1688AF250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C56551F3-467F-4038-A794-E9C883FB2CF5}" type="pres">
      <dgm:prSet presAssocID="{9E9983EC-1411-4CE1-908E-E4E1688AF250}" presName="hierChild3" presStyleCnt="0"/>
      <dgm:spPr/>
    </dgm:pt>
    <dgm:pt modelId="{C8306CA4-F1ED-4B88-826B-6E1AC554FDF3}" type="pres">
      <dgm:prSet presAssocID="{27A74C27-00F3-4D76-91B9-6053808CD30D}" presName="Name10" presStyleLbl="parChTrans1D2" presStyleIdx="1" presStyleCnt="4"/>
      <dgm:spPr/>
      <dgm:t>
        <a:bodyPr/>
        <a:lstStyle/>
        <a:p>
          <a:endParaRPr lang="en-SG"/>
        </a:p>
      </dgm:t>
    </dgm:pt>
    <dgm:pt modelId="{DC2D7FB4-CD5F-4466-97FA-0F4D56F97C53}" type="pres">
      <dgm:prSet presAssocID="{76F080D5-D020-49AD-9240-B58F754B262D}" presName="hierRoot2" presStyleCnt="0"/>
      <dgm:spPr/>
    </dgm:pt>
    <dgm:pt modelId="{E0E0CD89-23CC-442F-A64E-E43280680E4E}" type="pres">
      <dgm:prSet presAssocID="{76F080D5-D020-49AD-9240-B58F754B262D}" presName="composite2" presStyleCnt="0"/>
      <dgm:spPr/>
    </dgm:pt>
    <dgm:pt modelId="{DAACAA9A-AD4C-4D70-AC92-8D827FE1A87D}" type="pres">
      <dgm:prSet presAssocID="{76F080D5-D020-49AD-9240-B58F754B262D}" presName="background2" presStyleLbl="node2" presStyleIdx="1" presStyleCnt="4"/>
      <dgm:spPr/>
    </dgm:pt>
    <dgm:pt modelId="{80983A2B-C233-4E06-A02D-6D8E66FCE8F7}" type="pres">
      <dgm:prSet presAssocID="{76F080D5-D020-49AD-9240-B58F754B262D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E0D83C2D-4C7F-49EE-B8C9-6374989F350A}" type="pres">
      <dgm:prSet presAssocID="{76F080D5-D020-49AD-9240-B58F754B262D}" presName="hierChild3" presStyleCnt="0"/>
      <dgm:spPr/>
    </dgm:pt>
    <dgm:pt modelId="{6C7282D0-F2CE-4733-B35B-7446A3215E93}" type="pres">
      <dgm:prSet presAssocID="{EAE127D6-5294-42E5-A7C7-7170CC49143C}" presName="Name17" presStyleLbl="parChTrans1D3" presStyleIdx="0" presStyleCnt="1"/>
      <dgm:spPr/>
      <dgm:t>
        <a:bodyPr/>
        <a:lstStyle/>
        <a:p>
          <a:endParaRPr lang="en-SG"/>
        </a:p>
      </dgm:t>
    </dgm:pt>
    <dgm:pt modelId="{1BCE0FF3-A2E5-4D96-9BBA-071E8BA46573}" type="pres">
      <dgm:prSet presAssocID="{F8F5000C-C0EF-4851-A404-61E2DC8E0B15}" presName="hierRoot3" presStyleCnt="0"/>
      <dgm:spPr/>
    </dgm:pt>
    <dgm:pt modelId="{DF313532-E2B4-47A3-A48B-D7C7F24566B1}" type="pres">
      <dgm:prSet presAssocID="{F8F5000C-C0EF-4851-A404-61E2DC8E0B15}" presName="composite3" presStyleCnt="0"/>
      <dgm:spPr/>
    </dgm:pt>
    <dgm:pt modelId="{95A53163-8E33-4848-94EC-8D188F922FEA}" type="pres">
      <dgm:prSet presAssocID="{F8F5000C-C0EF-4851-A404-61E2DC8E0B15}" presName="background3" presStyleLbl="node3" presStyleIdx="0" presStyleCnt="1"/>
      <dgm:spPr/>
    </dgm:pt>
    <dgm:pt modelId="{28403E88-3523-43B0-BDE5-85E3924F36B0}" type="pres">
      <dgm:prSet presAssocID="{F8F5000C-C0EF-4851-A404-61E2DC8E0B15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60212E46-8316-48C2-95FF-9C897E72CCB0}" type="pres">
      <dgm:prSet presAssocID="{F8F5000C-C0EF-4851-A404-61E2DC8E0B15}" presName="hierChild4" presStyleCnt="0"/>
      <dgm:spPr/>
    </dgm:pt>
    <dgm:pt modelId="{D083E152-89C2-4603-AFAA-027C4079AC7A}" type="pres">
      <dgm:prSet presAssocID="{E677287D-78D2-4ACF-B8C1-B429E24EA483}" presName="Name23" presStyleLbl="parChTrans1D4" presStyleIdx="0" presStyleCnt="6"/>
      <dgm:spPr/>
      <dgm:t>
        <a:bodyPr/>
        <a:lstStyle/>
        <a:p>
          <a:endParaRPr lang="en-SG"/>
        </a:p>
      </dgm:t>
    </dgm:pt>
    <dgm:pt modelId="{00162D58-BEBC-4558-BB12-3AAF2AF7FFAC}" type="pres">
      <dgm:prSet presAssocID="{16F8D329-52E6-4B8E-A8E4-6533F5FF2570}" presName="hierRoot4" presStyleCnt="0"/>
      <dgm:spPr/>
    </dgm:pt>
    <dgm:pt modelId="{142BD575-4B06-43DE-88CF-CAB93F4FC349}" type="pres">
      <dgm:prSet presAssocID="{16F8D329-52E6-4B8E-A8E4-6533F5FF2570}" presName="composite4" presStyleCnt="0"/>
      <dgm:spPr/>
    </dgm:pt>
    <dgm:pt modelId="{D0EEC2E4-9ECB-4F90-8673-A473668C5149}" type="pres">
      <dgm:prSet presAssocID="{16F8D329-52E6-4B8E-A8E4-6533F5FF2570}" presName="background4" presStyleLbl="node4" presStyleIdx="0" presStyleCnt="6"/>
      <dgm:spPr/>
    </dgm:pt>
    <dgm:pt modelId="{19259531-B60A-45F7-8ADA-548DB1ADBFDC}" type="pres">
      <dgm:prSet presAssocID="{16F8D329-52E6-4B8E-A8E4-6533F5FF2570}" presName="text4" presStyleLbl="fgAcc4" presStyleIdx="0" presStyleCnt="6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25631CDC-DAB9-43D3-B9A3-D77D3B967C7A}" type="pres">
      <dgm:prSet presAssocID="{16F8D329-52E6-4B8E-A8E4-6533F5FF2570}" presName="hierChild5" presStyleCnt="0"/>
      <dgm:spPr/>
    </dgm:pt>
    <dgm:pt modelId="{949F208A-FABE-44CF-8EBF-D37FB7DDED7C}" type="pres">
      <dgm:prSet presAssocID="{E591E0B0-3554-4690-ABD5-806117644825}" presName="Name23" presStyleLbl="parChTrans1D4" presStyleIdx="1" presStyleCnt="6"/>
      <dgm:spPr/>
      <dgm:t>
        <a:bodyPr/>
        <a:lstStyle/>
        <a:p>
          <a:endParaRPr lang="en-SG"/>
        </a:p>
      </dgm:t>
    </dgm:pt>
    <dgm:pt modelId="{33BFC530-4231-4696-9742-EB12237E9956}" type="pres">
      <dgm:prSet presAssocID="{3FADE8A4-814A-437A-844C-981CA5B8CB26}" presName="hierRoot4" presStyleCnt="0"/>
      <dgm:spPr/>
    </dgm:pt>
    <dgm:pt modelId="{31E04BE8-B483-48B4-A79A-92BC56C0D5FF}" type="pres">
      <dgm:prSet presAssocID="{3FADE8A4-814A-437A-844C-981CA5B8CB26}" presName="composite4" presStyleCnt="0"/>
      <dgm:spPr/>
    </dgm:pt>
    <dgm:pt modelId="{692A930C-A180-432F-95FD-21B234E84A6E}" type="pres">
      <dgm:prSet presAssocID="{3FADE8A4-814A-437A-844C-981CA5B8CB26}" presName="background4" presStyleLbl="node4" presStyleIdx="1" presStyleCnt="6"/>
      <dgm:spPr/>
    </dgm:pt>
    <dgm:pt modelId="{AF6A5640-0234-4BE2-905F-A1BCC339E551}" type="pres">
      <dgm:prSet presAssocID="{3FADE8A4-814A-437A-844C-981CA5B8CB26}" presName="text4" presStyleLbl="fgAcc4" presStyleIdx="1" presStyleCnt="6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828F6ADD-0569-4CB9-A243-89B2ED0F8032}" type="pres">
      <dgm:prSet presAssocID="{3FADE8A4-814A-437A-844C-981CA5B8CB26}" presName="hierChild5" presStyleCnt="0"/>
      <dgm:spPr/>
    </dgm:pt>
    <dgm:pt modelId="{D151C6B3-C226-4A4A-9DD5-64195DD2943D}" type="pres">
      <dgm:prSet presAssocID="{6BF66B8D-FD5A-4215-AC13-15679B21C7FF}" presName="Name23" presStyleLbl="parChTrans1D4" presStyleIdx="2" presStyleCnt="6"/>
      <dgm:spPr/>
      <dgm:t>
        <a:bodyPr/>
        <a:lstStyle/>
        <a:p>
          <a:endParaRPr lang="en-SG"/>
        </a:p>
      </dgm:t>
    </dgm:pt>
    <dgm:pt modelId="{0275108A-6D68-405A-935A-A640C46BF4D5}" type="pres">
      <dgm:prSet presAssocID="{84879D20-375D-470A-9EA6-23A5EB2135BB}" presName="hierRoot4" presStyleCnt="0"/>
      <dgm:spPr/>
    </dgm:pt>
    <dgm:pt modelId="{6D906CD2-4F60-4EE7-A2B8-F72489B37A96}" type="pres">
      <dgm:prSet presAssocID="{84879D20-375D-470A-9EA6-23A5EB2135BB}" presName="composite4" presStyleCnt="0"/>
      <dgm:spPr/>
    </dgm:pt>
    <dgm:pt modelId="{A7FFF5C5-6D15-4EB5-A156-3EC0FDDFB365}" type="pres">
      <dgm:prSet presAssocID="{84879D20-375D-470A-9EA6-23A5EB2135BB}" presName="background4" presStyleLbl="node4" presStyleIdx="2" presStyleCnt="6"/>
      <dgm:spPr/>
    </dgm:pt>
    <dgm:pt modelId="{85469833-BE87-458D-9B77-A824FC6FBF1F}" type="pres">
      <dgm:prSet presAssocID="{84879D20-375D-470A-9EA6-23A5EB2135BB}" presName="text4" presStyleLbl="fgAcc4" presStyleIdx="2" presStyleCnt="6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17B3FFB6-6357-4960-8845-532D95D934F5}" type="pres">
      <dgm:prSet presAssocID="{84879D20-375D-470A-9EA6-23A5EB2135BB}" presName="hierChild5" presStyleCnt="0"/>
      <dgm:spPr/>
    </dgm:pt>
    <dgm:pt modelId="{FDBB95A0-1E06-4C43-B1C4-7CB79E405B08}" type="pres">
      <dgm:prSet presAssocID="{1BD7025F-9497-45E8-B137-8F0984BA28C9}" presName="Name23" presStyleLbl="parChTrans1D4" presStyleIdx="3" presStyleCnt="6"/>
      <dgm:spPr/>
      <dgm:t>
        <a:bodyPr/>
        <a:lstStyle/>
        <a:p>
          <a:endParaRPr lang="en-SG"/>
        </a:p>
      </dgm:t>
    </dgm:pt>
    <dgm:pt modelId="{181D9C31-AAB2-4C17-BAED-675576F13395}" type="pres">
      <dgm:prSet presAssocID="{BF680EB8-9B10-4B3E-BCE3-DE6EB8EF4D46}" presName="hierRoot4" presStyleCnt="0"/>
      <dgm:spPr/>
    </dgm:pt>
    <dgm:pt modelId="{ACA502EA-EA45-4B9E-90B5-D9E1E73FF85B}" type="pres">
      <dgm:prSet presAssocID="{BF680EB8-9B10-4B3E-BCE3-DE6EB8EF4D46}" presName="composite4" presStyleCnt="0"/>
      <dgm:spPr/>
    </dgm:pt>
    <dgm:pt modelId="{B3B091A1-58C5-4B22-822A-46B7A484EAC0}" type="pres">
      <dgm:prSet presAssocID="{BF680EB8-9B10-4B3E-BCE3-DE6EB8EF4D46}" presName="background4" presStyleLbl="node4" presStyleIdx="3" presStyleCnt="6"/>
      <dgm:spPr/>
    </dgm:pt>
    <dgm:pt modelId="{4DD2E453-2E5B-4F89-BE39-914BD0100A6E}" type="pres">
      <dgm:prSet presAssocID="{BF680EB8-9B10-4B3E-BCE3-DE6EB8EF4D46}" presName="text4" presStyleLbl="fgAcc4" presStyleIdx="3" presStyleCnt="6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6B65DA23-1E84-4FAC-9706-927EC42B8D64}" type="pres">
      <dgm:prSet presAssocID="{BF680EB8-9B10-4B3E-BCE3-DE6EB8EF4D46}" presName="hierChild5" presStyleCnt="0"/>
      <dgm:spPr/>
    </dgm:pt>
    <dgm:pt modelId="{6AEDB024-B740-4F30-8332-78EDFD44EEA8}" type="pres">
      <dgm:prSet presAssocID="{58C6DCB2-0616-41A4-8E56-2E340DD652CF}" presName="Name23" presStyleLbl="parChTrans1D4" presStyleIdx="4" presStyleCnt="6"/>
      <dgm:spPr/>
      <dgm:t>
        <a:bodyPr/>
        <a:lstStyle/>
        <a:p>
          <a:endParaRPr lang="en-SG"/>
        </a:p>
      </dgm:t>
    </dgm:pt>
    <dgm:pt modelId="{B7D80B58-D7DF-4A0C-9791-F0D89F83FE56}" type="pres">
      <dgm:prSet presAssocID="{2955BCD1-64A2-49E0-9F7F-2FA8215F6B49}" presName="hierRoot4" presStyleCnt="0"/>
      <dgm:spPr/>
    </dgm:pt>
    <dgm:pt modelId="{E351AD78-86CA-4690-9302-2C187398A12D}" type="pres">
      <dgm:prSet presAssocID="{2955BCD1-64A2-49E0-9F7F-2FA8215F6B49}" presName="composite4" presStyleCnt="0"/>
      <dgm:spPr/>
    </dgm:pt>
    <dgm:pt modelId="{FF39037F-816A-4940-AAD2-7CBC89994704}" type="pres">
      <dgm:prSet presAssocID="{2955BCD1-64A2-49E0-9F7F-2FA8215F6B49}" presName="background4" presStyleLbl="node4" presStyleIdx="4" presStyleCnt="6"/>
      <dgm:spPr/>
    </dgm:pt>
    <dgm:pt modelId="{7DA1A7B9-C36B-4079-A712-6C49380F87FB}" type="pres">
      <dgm:prSet presAssocID="{2955BCD1-64A2-49E0-9F7F-2FA8215F6B49}" presName="text4" presStyleLbl="fgAcc4" presStyleIdx="4" presStyleCnt="6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1653E3B7-49E9-4933-9125-2713E951A64E}" type="pres">
      <dgm:prSet presAssocID="{2955BCD1-64A2-49E0-9F7F-2FA8215F6B49}" presName="hierChild5" presStyleCnt="0"/>
      <dgm:spPr/>
    </dgm:pt>
    <dgm:pt modelId="{8640D3AF-4B32-400B-AC09-454F2215DBB7}" type="pres">
      <dgm:prSet presAssocID="{88881151-8ADA-48D8-B1C0-A7FD8BAF4F87}" presName="Name23" presStyleLbl="parChTrans1D4" presStyleIdx="5" presStyleCnt="6"/>
      <dgm:spPr/>
      <dgm:t>
        <a:bodyPr/>
        <a:lstStyle/>
        <a:p>
          <a:endParaRPr lang="en-SG"/>
        </a:p>
      </dgm:t>
    </dgm:pt>
    <dgm:pt modelId="{E470C066-E7B5-4322-B576-56A587B9F20A}" type="pres">
      <dgm:prSet presAssocID="{99336934-0B51-4EAA-AF52-647A2DCAC5E2}" presName="hierRoot4" presStyleCnt="0"/>
      <dgm:spPr/>
    </dgm:pt>
    <dgm:pt modelId="{7EA25967-999D-4035-95A5-04DECE25D530}" type="pres">
      <dgm:prSet presAssocID="{99336934-0B51-4EAA-AF52-647A2DCAC5E2}" presName="composite4" presStyleCnt="0"/>
      <dgm:spPr/>
    </dgm:pt>
    <dgm:pt modelId="{564479E0-809E-4AFC-8BDE-4B12F479CA64}" type="pres">
      <dgm:prSet presAssocID="{99336934-0B51-4EAA-AF52-647A2DCAC5E2}" presName="background4" presStyleLbl="node4" presStyleIdx="5" presStyleCnt="6"/>
      <dgm:spPr/>
    </dgm:pt>
    <dgm:pt modelId="{3FD6D1B9-FD48-4BD7-8956-A946DE689434}" type="pres">
      <dgm:prSet presAssocID="{99336934-0B51-4EAA-AF52-647A2DCAC5E2}" presName="text4" presStyleLbl="fgAcc4" presStyleIdx="5" presStyleCnt="6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33EA440C-EAE9-44B7-A49B-7A073E1809DE}" type="pres">
      <dgm:prSet presAssocID="{99336934-0B51-4EAA-AF52-647A2DCAC5E2}" presName="hierChild5" presStyleCnt="0"/>
      <dgm:spPr/>
    </dgm:pt>
    <dgm:pt modelId="{6E5D18C9-E632-4390-8574-1C5157F1CF61}" type="pres">
      <dgm:prSet presAssocID="{1DDAB263-FD9F-4480-8604-CB048B0BD223}" presName="Name10" presStyleLbl="parChTrans1D2" presStyleIdx="2" presStyleCnt="4"/>
      <dgm:spPr/>
      <dgm:t>
        <a:bodyPr/>
        <a:lstStyle/>
        <a:p>
          <a:endParaRPr lang="en-SG"/>
        </a:p>
      </dgm:t>
    </dgm:pt>
    <dgm:pt modelId="{4EFDCD25-3683-49AB-9E92-63941C48B5CF}" type="pres">
      <dgm:prSet presAssocID="{8773CE7D-C48C-4074-8E93-80E1759BA1E5}" presName="hierRoot2" presStyleCnt="0"/>
      <dgm:spPr/>
    </dgm:pt>
    <dgm:pt modelId="{54721CC8-2A82-49DB-9AE2-C28D632096EF}" type="pres">
      <dgm:prSet presAssocID="{8773CE7D-C48C-4074-8E93-80E1759BA1E5}" presName="composite2" presStyleCnt="0"/>
      <dgm:spPr/>
    </dgm:pt>
    <dgm:pt modelId="{8E7733F6-1133-4BCB-97D2-EEF264CAB906}" type="pres">
      <dgm:prSet presAssocID="{8773CE7D-C48C-4074-8E93-80E1759BA1E5}" presName="background2" presStyleLbl="node2" presStyleIdx="2" presStyleCnt="4"/>
      <dgm:spPr/>
    </dgm:pt>
    <dgm:pt modelId="{B6B9AA0E-DC80-41D7-8B92-E73318AEECBC}" type="pres">
      <dgm:prSet presAssocID="{8773CE7D-C48C-4074-8E93-80E1759BA1E5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8409A46B-8CDB-4A9A-A6E9-A1B03403EE76}" type="pres">
      <dgm:prSet presAssocID="{8773CE7D-C48C-4074-8E93-80E1759BA1E5}" presName="hierChild3" presStyleCnt="0"/>
      <dgm:spPr/>
    </dgm:pt>
    <dgm:pt modelId="{7B2ACCDA-37C4-469F-9E39-DF8F9BDC5BEE}" type="pres">
      <dgm:prSet presAssocID="{17C29D30-B15C-49F9-AF08-7E68AA3223A1}" presName="Name10" presStyleLbl="parChTrans1D2" presStyleIdx="3" presStyleCnt="4"/>
      <dgm:spPr/>
      <dgm:t>
        <a:bodyPr/>
        <a:lstStyle/>
        <a:p>
          <a:endParaRPr lang="en-SG"/>
        </a:p>
      </dgm:t>
    </dgm:pt>
    <dgm:pt modelId="{DDBD5E71-DCF8-41A0-8324-75588911E88E}" type="pres">
      <dgm:prSet presAssocID="{F3F85B7E-9E84-4D44-951D-3EBC9BC7AC7A}" presName="hierRoot2" presStyleCnt="0"/>
      <dgm:spPr/>
    </dgm:pt>
    <dgm:pt modelId="{3BD57045-57EF-42E6-AF21-C224C0F2BFCB}" type="pres">
      <dgm:prSet presAssocID="{F3F85B7E-9E84-4D44-951D-3EBC9BC7AC7A}" presName="composite2" presStyleCnt="0"/>
      <dgm:spPr/>
    </dgm:pt>
    <dgm:pt modelId="{E726D4E7-BEA7-4018-AFED-DAE34B8E67D4}" type="pres">
      <dgm:prSet presAssocID="{F3F85B7E-9E84-4D44-951D-3EBC9BC7AC7A}" presName="background2" presStyleLbl="node2" presStyleIdx="3" presStyleCnt="4"/>
      <dgm:spPr/>
    </dgm:pt>
    <dgm:pt modelId="{750B2FE2-1079-42E6-8450-85D0FD6BFCFF}" type="pres">
      <dgm:prSet presAssocID="{F3F85B7E-9E84-4D44-951D-3EBC9BC7AC7A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E7FE4C38-4F14-4252-8B40-A9BFB892375C}" type="pres">
      <dgm:prSet presAssocID="{F3F85B7E-9E84-4D44-951D-3EBC9BC7AC7A}" presName="hierChild3" presStyleCnt="0"/>
      <dgm:spPr/>
    </dgm:pt>
  </dgm:ptLst>
  <dgm:cxnLst>
    <dgm:cxn modelId="{7079F49A-BEB4-4BE6-B202-512411A4C2D8}" srcId="{F8F5000C-C0EF-4851-A404-61E2DC8E0B15}" destId="{16F8D329-52E6-4B8E-A8E4-6533F5FF2570}" srcOrd="0" destOrd="0" parTransId="{E677287D-78D2-4ACF-B8C1-B429E24EA483}" sibTransId="{CC9A6A4E-A41D-4A54-851C-9080CB40253C}"/>
    <dgm:cxn modelId="{0277498E-4D43-4C63-9E6F-635006E8C030}" type="presOf" srcId="{27A74C27-00F3-4D76-91B9-6053808CD30D}" destId="{C8306CA4-F1ED-4B88-826B-6E1AC554FDF3}" srcOrd="0" destOrd="0" presId="urn:microsoft.com/office/officeart/2005/8/layout/hierarchy1"/>
    <dgm:cxn modelId="{C204DE7F-B313-41B4-8CA1-C5A9E1466FD5}" srcId="{F8F5000C-C0EF-4851-A404-61E2DC8E0B15}" destId="{84879D20-375D-470A-9EA6-23A5EB2135BB}" srcOrd="1" destOrd="0" parTransId="{6BF66B8D-FD5A-4215-AC13-15679B21C7FF}" sibTransId="{A20AFDCA-AE42-4EB4-9B14-38770ACB372C}"/>
    <dgm:cxn modelId="{6A18676D-EF22-43DC-A4C9-12D6B0865887}" srcId="{3518FF68-44D2-4357-81BE-F40D8C67DB49}" destId="{76F080D5-D020-49AD-9240-B58F754B262D}" srcOrd="1" destOrd="0" parTransId="{27A74C27-00F3-4D76-91B9-6053808CD30D}" sibTransId="{2E1701D4-7393-4E4F-965E-877BF6518AA0}"/>
    <dgm:cxn modelId="{1E1F67CC-B747-42DF-9C95-76F3AFBBE395}" type="presOf" srcId="{DCD0C376-CA7E-479B-AF09-9AC6EA9DB878}" destId="{A0316607-F332-4F32-898F-2D3978610CF4}" srcOrd="0" destOrd="0" presId="urn:microsoft.com/office/officeart/2005/8/layout/hierarchy1"/>
    <dgm:cxn modelId="{3D4314E6-0879-43A3-9454-F8B92F35D68B}" type="presOf" srcId="{1BD7025F-9497-45E8-B137-8F0984BA28C9}" destId="{FDBB95A0-1E06-4C43-B1C4-7CB79E405B08}" srcOrd="0" destOrd="0" presId="urn:microsoft.com/office/officeart/2005/8/layout/hierarchy1"/>
    <dgm:cxn modelId="{746DCA8D-9BFE-4502-82D3-3DB4310E6D14}" type="presOf" srcId="{16F8D329-52E6-4B8E-A8E4-6533F5FF2570}" destId="{19259531-B60A-45F7-8ADA-548DB1ADBFDC}" srcOrd="0" destOrd="0" presId="urn:microsoft.com/office/officeart/2005/8/layout/hierarchy1"/>
    <dgm:cxn modelId="{E3A9AD91-478B-45FB-B2C0-250A789F2BA6}" type="presOf" srcId="{F3F85B7E-9E84-4D44-951D-3EBC9BC7AC7A}" destId="{750B2FE2-1079-42E6-8450-85D0FD6BFCFF}" srcOrd="0" destOrd="0" presId="urn:microsoft.com/office/officeart/2005/8/layout/hierarchy1"/>
    <dgm:cxn modelId="{15B87D60-317C-4533-883B-09CFDA4C3214}" type="presOf" srcId="{1DDAB263-FD9F-4480-8604-CB048B0BD223}" destId="{6E5D18C9-E632-4390-8574-1C5157F1CF61}" srcOrd="0" destOrd="0" presId="urn:microsoft.com/office/officeart/2005/8/layout/hierarchy1"/>
    <dgm:cxn modelId="{B9D53FC8-881B-4D78-9699-252660C53CD3}" type="presOf" srcId="{76F080D5-D020-49AD-9240-B58F754B262D}" destId="{80983A2B-C233-4E06-A02D-6D8E66FCE8F7}" srcOrd="0" destOrd="0" presId="urn:microsoft.com/office/officeart/2005/8/layout/hierarchy1"/>
    <dgm:cxn modelId="{9182D1F5-EF6C-4F1A-99FE-BFB5364C8C4B}" type="presOf" srcId="{6BF66B8D-FD5A-4215-AC13-15679B21C7FF}" destId="{D151C6B3-C226-4A4A-9DD5-64195DD2943D}" srcOrd="0" destOrd="0" presId="urn:microsoft.com/office/officeart/2005/8/layout/hierarchy1"/>
    <dgm:cxn modelId="{2988C098-C82E-4C3A-A015-1037CE3F1076}" type="presOf" srcId="{5C4BA4D9-70DD-4D8F-B58D-EBBA8526FFC1}" destId="{4A409C75-579C-46D0-8E12-807DCDF755A7}" srcOrd="0" destOrd="0" presId="urn:microsoft.com/office/officeart/2005/8/layout/hierarchy1"/>
    <dgm:cxn modelId="{007D1898-A29E-421D-BF9B-DE3C6556D2C2}" type="presOf" srcId="{2955BCD1-64A2-49E0-9F7F-2FA8215F6B49}" destId="{7DA1A7B9-C36B-4079-A712-6C49380F87FB}" srcOrd="0" destOrd="0" presId="urn:microsoft.com/office/officeart/2005/8/layout/hierarchy1"/>
    <dgm:cxn modelId="{A0752D02-615A-4B03-9170-94998D198418}" type="presOf" srcId="{BF680EB8-9B10-4B3E-BCE3-DE6EB8EF4D46}" destId="{4DD2E453-2E5B-4F89-BE39-914BD0100A6E}" srcOrd="0" destOrd="0" presId="urn:microsoft.com/office/officeart/2005/8/layout/hierarchy1"/>
    <dgm:cxn modelId="{AA582F14-335E-4B0E-A648-25CE1C4A2BC9}" type="presOf" srcId="{17C29D30-B15C-49F9-AF08-7E68AA3223A1}" destId="{7B2ACCDA-37C4-469F-9E39-DF8F9BDC5BEE}" srcOrd="0" destOrd="0" presId="urn:microsoft.com/office/officeart/2005/8/layout/hierarchy1"/>
    <dgm:cxn modelId="{707866AC-9695-44F5-883C-7A72F1FEFDE2}" srcId="{3518FF68-44D2-4357-81BE-F40D8C67DB49}" destId="{9E9983EC-1411-4CE1-908E-E4E1688AF250}" srcOrd="0" destOrd="0" parTransId="{5C4BA4D9-70DD-4D8F-B58D-EBBA8526FFC1}" sibTransId="{AD98EF26-715D-4C67-9255-3EF1C1A216EA}"/>
    <dgm:cxn modelId="{3D443D39-7EF8-43D1-913B-A252922E8B54}" type="presOf" srcId="{3518FF68-44D2-4357-81BE-F40D8C67DB49}" destId="{E3E7AE94-515F-4C62-93CD-50E16D90C8C0}" srcOrd="0" destOrd="0" presId="urn:microsoft.com/office/officeart/2005/8/layout/hierarchy1"/>
    <dgm:cxn modelId="{E1E5A3C1-ED5D-479C-9230-24B2486DECE8}" type="presOf" srcId="{E591E0B0-3554-4690-ABD5-806117644825}" destId="{949F208A-FABE-44CF-8EBF-D37FB7DDED7C}" srcOrd="0" destOrd="0" presId="urn:microsoft.com/office/officeart/2005/8/layout/hierarchy1"/>
    <dgm:cxn modelId="{B2EE474C-7586-4C22-B499-663C5723C78E}" type="presOf" srcId="{3FADE8A4-814A-437A-844C-981CA5B8CB26}" destId="{AF6A5640-0234-4BE2-905F-A1BCC339E551}" srcOrd="0" destOrd="0" presId="urn:microsoft.com/office/officeart/2005/8/layout/hierarchy1"/>
    <dgm:cxn modelId="{FE953FEB-B372-45D3-9B63-30BE9C9BB11A}" type="presOf" srcId="{F8F5000C-C0EF-4851-A404-61E2DC8E0B15}" destId="{28403E88-3523-43B0-BDE5-85E3924F36B0}" srcOrd="0" destOrd="0" presId="urn:microsoft.com/office/officeart/2005/8/layout/hierarchy1"/>
    <dgm:cxn modelId="{C0C60842-6D97-47A3-855F-EBE1E193A15D}" type="presOf" srcId="{99336934-0B51-4EAA-AF52-647A2DCAC5E2}" destId="{3FD6D1B9-FD48-4BD7-8956-A946DE689434}" srcOrd="0" destOrd="0" presId="urn:microsoft.com/office/officeart/2005/8/layout/hierarchy1"/>
    <dgm:cxn modelId="{494E097F-C30A-410E-A0C9-07052108299F}" type="presOf" srcId="{9E9983EC-1411-4CE1-908E-E4E1688AF250}" destId="{A33F5151-832A-4A5B-8988-3771269D7E65}" srcOrd="0" destOrd="0" presId="urn:microsoft.com/office/officeart/2005/8/layout/hierarchy1"/>
    <dgm:cxn modelId="{4A238DC3-6050-42E4-BAB2-E20D87E71A5D}" srcId="{3518FF68-44D2-4357-81BE-F40D8C67DB49}" destId="{F3F85B7E-9E84-4D44-951D-3EBC9BC7AC7A}" srcOrd="3" destOrd="0" parTransId="{17C29D30-B15C-49F9-AF08-7E68AA3223A1}" sibTransId="{C71299FF-D61C-45A4-AF40-764C691A8DAD}"/>
    <dgm:cxn modelId="{F948E525-49B8-4557-9715-834CBAC3C6F4}" srcId="{F8F5000C-C0EF-4851-A404-61E2DC8E0B15}" destId="{2955BCD1-64A2-49E0-9F7F-2FA8215F6B49}" srcOrd="2" destOrd="0" parTransId="{58C6DCB2-0616-41A4-8E56-2E340DD652CF}" sibTransId="{4C5C7BC1-1F4F-4B3A-B737-2245DF0A77D1}"/>
    <dgm:cxn modelId="{A71B588E-E66F-4F83-9965-F32918111FC9}" srcId="{84879D20-375D-470A-9EA6-23A5EB2135BB}" destId="{BF680EB8-9B10-4B3E-BCE3-DE6EB8EF4D46}" srcOrd="0" destOrd="0" parTransId="{1BD7025F-9497-45E8-B137-8F0984BA28C9}" sibTransId="{FE4A81CA-C0DE-46A2-8AA6-E62D5F69FF97}"/>
    <dgm:cxn modelId="{725D1B1D-1F9B-4CB2-BB39-A3FF09E6F393}" srcId="{76F080D5-D020-49AD-9240-B58F754B262D}" destId="{F8F5000C-C0EF-4851-A404-61E2DC8E0B15}" srcOrd="0" destOrd="0" parTransId="{EAE127D6-5294-42E5-A7C7-7170CC49143C}" sibTransId="{7FDF12CA-5C45-49BB-85F9-B4812CD6597B}"/>
    <dgm:cxn modelId="{FA8BE3D3-E230-45EA-AC19-6EBCA4463F50}" type="presOf" srcId="{E677287D-78D2-4ACF-B8C1-B429E24EA483}" destId="{D083E152-89C2-4603-AFAA-027C4079AC7A}" srcOrd="0" destOrd="0" presId="urn:microsoft.com/office/officeart/2005/8/layout/hierarchy1"/>
    <dgm:cxn modelId="{A2B261FF-F899-4D70-A92F-DEE2DCE18D49}" srcId="{3518FF68-44D2-4357-81BE-F40D8C67DB49}" destId="{8773CE7D-C48C-4074-8E93-80E1759BA1E5}" srcOrd="2" destOrd="0" parTransId="{1DDAB263-FD9F-4480-8604-CB048B0BD223}" sibTransId="{671E25F6-D7CB-4E88-8FD7-A24D3EFA7B19}"/>
    <dgm:cxn modelId="{25349470-B613-454E-9428-176DCC02751C}" type="presOf" srcId="{8773CE7D-C48C-4074-8E93-80E1759BA1E5}" destId="{B6B9AA0E-DC80-41D7-8B92-E73318AEECBC}" srcOrd="0" destOrd="0" presId="urn:microsoft.com/office/officeart/2005/8/layout/hierarchy1"/>
    <dgm:cxn modelId="{648B08D1-834A-48DD-906A-303B3992224A}" srcId="{2955BCD1-64A2-49E0-9F7F-2FA8215F6B49}" destId="{99336934-0B51-4EAA-AF52-647A2DCAC5E2}" srcOrd="0" destOrd="0" parTransId="{88881151-8ADA-48D8-B1C0-A7FD8BAF4F87}" sibTransId="{544CA1B0-E19A-44A3-8A18-9A5A68D62506}"/>
    <dgm:cxn modelId="{4D11A872-E76A-4A6A-BBB5-6BA1C01770C2}" type="presOf" srcId="{88881151-8ADA-48D8-B1C0-A7FD8BAF4F87}" destId="{8640D3AF-4B32-400B-AC09-454F2215DBB7}" srcOrd="0" destOrd="0" presId="urn:microsoft.com/office/officeart/2005/8/layout/hierarchy1"/>
    <dgm:cxn modelId="{485ADBC7-25F1-413F-A6D1-AD652564C26C}" srcId="{DCD0C376-CA7E-479B-AF09-9AC6EA9DB878}" destId="{3518FF68-44D2-4357-81BE-F40D8C67DB49}" srcOrd="0" destOrd="0" parTransId="{B14C02D5-4DE1-43B5-AA89-5E884789F80F}" sibTransId="{45DB088D-3C3E-48EB-BC8E-4013651F1132}"/>
    <dgm:cxn modelId="{3DEC85E2-0138-4E2A-923E-574CE2898DAF}" srcId="{16F8D329-52E6-4B8E-A8E4-6533F5FF2570}" destId="{3FADE8A4-814A-437A-844C-981CA5B8CB26}" srcOrd="0" destOrd="0" parTransId="{E591E0B0-3554-4690-ABD5-806117644825}" sibTransId="{9EC04CE6-6F15-46F2-B1A0-6FFC789DBECA}"/>
    <dgm:cxn modelId="{17309B53-0770-45C6-82C3-6F75095AF886}" type="presOf" srcId="{84879D20-375D-470A-9EA6-23A5EB2135BB}" destId="{85469833-BE87-458D-9B77-A824FC6FBF1F}" srcOrd="0" destOrd="0" presId="urn:microsoft.com/office/officeart/2005/8/layout/hierarchy1"/>
    <dgm:cxn modelId="{DE370D45-07A7-4D0F-9133-05BB9499FFB8}" type="presOf" srcId="{58C6DCB2-0616-41A4-8E56-2E340DD652CF}" destId="{6AEDB024-B740-4F30-8332-78EDFD44EEA8}" srcOrd="0" destOrd="0" presId="urn:microsoft.com/office/officeart/2005/8/layout/hierarchy1"/>
    <dgm:cxn modelId="{4A7994E9-1925-4870-AFEA-521960EE3E0D}" type="presOf" srcId="{EAE127D6-5294-42E5-A7C7-7170CC49143C}" destId="{6C7282D0-F2CE-4733-B35B-7446A3215E93}" srcOrd="0" destOrd="0" presId="urn:microsoft.com/office/officeart/2005/8/layout/hierarchy1"/>
    <dgm:cxn modelId="{263DA92D-4371-4182-9263-0B34F8D45401}" type="presParOf" srcId="{A0316607-F332-4F32-898F-2D3978610CF4}" destId="{B11E7B5D-B47E-4C07-91BB-10BE75E9A6B9}" srcOrd="0" destOrd="0" presId="urn:microsoft.com/office/officeart/2005/8/layout/hierarchy1"/>
    <dgm:cxn modelId="{906F877C-1F62-4A00-B427-96632BCACF83}" type="presParOf" srcId="{B11E7B5D-B47E-4C07-91BB-10BE75E9A6B9}" destId="{F37FF093-6BD4-42AB-9C2F-C33D6791DB24}" srcOrd="0" destOrd="0" presId="urn:microsoft.com/office/officeart/2005/8/layout/hierarchy1"/>
    <dgm:cxn modelId="{3BF0EA41-8987-41B6-AC69-A39187EF7B2F}" type="presParOf" srcId="{F37FF093-6BD4-42AB-9C2F-C33D6791DB24}" destId="{A96E5E9B-825E-46B1-AEE4-EAFC807C8FF6}" srcOrd="0" destOrd="0" presId="urn:microsoft.com/office/officeart/2005/8/layout/hierarchy1"/>
    <dgm:cxn modelId="{F800F248-66C5-42E7-B834-7075A3A8217E}" type="presParOf" srcId="{F37FF093-6BD4-42AB-9C2F-C33D6791DB24}" destId="{E3E7AE94-515F-4C62-93CD-50E16D90C8C0}" srcOrd="1" destOrd="0" presId="urn:microsoft.com/office/officeart/2005/8/layout/hierarchy1"/>
    <dgm:cxn modelId="{50BF3B85-B12A-42B3-8D79-41D2824E95F0}" type="presParOf" srcId="{B11E7B5D-B47E-4C07-91BB-10BE75E9A6B9}" destId="{BE8B8D5E-0A04-4900-AB03-551C4E8A6C86}" srcOrd="1" destOrd="0" presId="urn:microsoft.com/office/officeart/2005/8/layout/hierarchy1"/>
    <dgm:cxn modelId="{6F2E0AD8-30B6-4AAD-905E-6219D8D135A7}" type="presParOf" srcId="{BE8B8D5E-0A04-4900-AB03-551C4E8A6C86}" destId="{4A409C75-579C-46D0-8E12-807DCDF755A7}" srcOrd="0" destOrd="0" presId="urn:microsoft.com/office/officeart/2005/8/layout/hierarchy1"/>
    <dgm:cxn modelId="{775FAB58-AB17-47C3-88DD-40EED95088EC}" type="presParOf" srcId="{BE8B8D5E-0A04-4900-AB03-551C4E8A6C86}" destId="{B7F980EC-CDE7-4427-B88B-05E4A29B27FA}" srcOrd="1" destOrd="0" presId="urn:microsoft.com/office/officeart/2005/8/layout/hierarchy1"/>
    <dgm:cxn modelId="{1F05920A-1674-447E-BF47-EA1DD4A10BC6}" type="presParOf" srcId="{B7F980EC-CDE7-4427-B88B-05E4A29B27FA}" destId="{49B7BF1D-381A-4728-B3B3-483E07F1F520}" srcOrd="0" destOrd="0" presId="urn:microsoft.com/office/officeart/2005/8/layout/hierarchy1"/>
    <dgm:cxn modelId="{9CA7554A-1403-4FEF-A92D-D8231C14F2E0}" type="presParOf" srcId="{49B7BF1D-381A-4728-B3B3-483E07F1F520}" destId="{E80F8080-4FB7-4058-B769-1BEAB6E30912}" srcOrd="0" destOrd="0" presId="urn:microsoft.com/office/officeart/2005/8/layout/hierarchy1"/>
    <dgm:cxn modelId="{314D5EDE-2AB1-4E73-AB5C-F3AAE2771F9C}" type="presParOf" srcId="{49B7BF1D-381A-4728-B3B3-483E07F1F520}" destId="{A33F5151-832A-4A5B-8988-3771269D7E65}" srcOrd="1" destOrd="0" presId="urn:microsoft.com/office/officeart/2005/8/layout/hierarchy1"/>
    <dgm:cxn modelId="{58DDE8E2-4CAA-4FBE-A24E-3CC7A7F68717}" type="presParOf" srcId="{B7F980EC-CDE7-4427-B88B-05E4A29B27FA}" destId="{C56551F3-467F-4038-A794-E9C883FB2CF5}" srcOrd="1" destOrd="0" presId="urn:microsoft.com/office/officeart/2005/8/layout/hierarchy1"/>
    <dgm:cxn modelId="{53428C90-D3AA-40EF-AEF5-B8B5148A2463}" type="presParOf" srcId="{BE8B8D5E-0A04-4900-AB03-551C4E8A6C86}" destId="{C8306CA4-F1ED-4B88-826B-6E1AC554FDF3}" srcOrd="2" destOrd="0" presId="urn:microsoft.com/office/officeart/2005/8/layout/hierarchy1"/>
    <dgm:cxn modelId="{4A11A1CD-DF9C-40FA-A022-DF4910E9C32C}" type="presParOf" srcId="{BE8B8D5E-0A04-4900-AB03-551C4E8A6C86}" destId="{DC2D7FB4-CD5F-4466-97FA-0F4D56F97C53}" srcOrd="3" destOrd="0" presId="urn:microsoft.com/office/officeart/2005/8/layout/hierarchy1"/>
    <dgm:cxn modelId="{2FC4371E-9BE4-4FF8-9E45-26544828929B}" type="presParOf" srcId="{DC2D7FB4-CD5F-4466-97FA-0F4D56F97C53}" destId="{E0E0CD89-23CC-442F-A64E-E43280680E4E}" srcOrd="0" destOrd="0" presId="urn:microsoft.com/office/officeart/2005/8/layout/hierarchy1"/>
    <dgm:cxn modelId="{9F2E80E2-F0F8-47F2-A521-37C657BF5D71}" type="presParOf" srcId="{E0E0CD89-23CC-442F-A64E-E43280680E4E}" destId="{DAACAA9A-AD4C-4D70-AC92-8D827FE1A87D}" srcOrd="0" destOrd="0" presId="urn:microsoft.com/office/officeart/2005/8/layout/hierarchy1"/>
    <dgm:cxn modelId="{86D8D7A2-F6E3-4EA6-9BA2-D93BD4280069}" type="presParOf" srcId="{E0E0CD89-23CC-442F-A64E-E43280680E4E}" destId="{80983A2B-C233-4E06-A02D-6D8E66FCE8F7}" srcOrd="1" destOrd="0" presId="urn:microsoft.com/office/officeart/2005/8/layout/hierarchy1"/>
    <dgm:cxn modelId="{84231156-DB75-42CE-B3E7-F5E98FD594EB}" type="presParOf" srcId="{DC2D7FB4-CD5F-4466-97FA-0F4D56F97C53}" destId="{E0D83C2D-4C7F-49EE-B8C9-6374989F350A}" srcOrd="1" destOrd="0" presId="urn:microsoft.com/office/officeart/2005/8/layout/hierarchy1"/>
    <dgm:cxn modelId="{E1943C73-797E-4430-AA34-DEE9D9C2B222}" type="presParOf" srcId="{E0D83C2D-4C7F-49EE-B8C9-6374989F350A}" destId="{6C7282D0-F2CE-4733-B35B-7446A3215E93}" srcOrd="0" destOrd="0" presId="urn:microsoft.com/office/officeart/2005/8/layout/hierarchy1"/>
    <dgm:cxn modelId="{32DACAFF-352C-4F6F-AB1F-E0C3DE6881F8}" type="presParOf" srcId="{E0D83C2D-4C7F-49EE-B8C9-6374989F350A}" destId="{1BCE0FF3-A2E5-4D96-9BBA-071E8BA46573}" srcOrd="1" destOrd="0" presId="urn:microsoft.com/office/officeart/2005/8/layout/hierarchy1"/>
    <dgm:cxn modelId="{6B4E8190-38F0-4214-A15B-ECF3BAB31DED}" type="presParOf" srcId="{1BCE0FF3-A2E5-4D96-9BBA-071E8BA46573}" destId="{DF313532-E2B4-47A3-A48B-D7C7F24566B1}" srcOrd="0" destOrd="0" presId="urn:microsoft.com/office/officeart/2005/8/layout/hierarchy1"/>
    <dgm:cxn modelId="{2C3EBC2B-CC46-4BA1-ADDC-B170C747066F}" type="presParOf" srcId="{DF313532-E2B4-47A3-A48B-D7C7F24566B1}" destId="{95A53163-8E33-4848-94EC-8D188F922FEA}" srcOrd="0" destOrd="0" presId="urn:microsoft.com/office/officeart/2005/8/layout/hierarchy1"/>
    <dgm:cxn modelId="{FA8AF48A-A5ED-4244-87CD-0ECDAC760805}" type="presParOf" srcId="{DF313532-E2B4-47A3-A48B-D7C7F24566B1}" destId="{28403E88-3523-43B0-BDE5-85E3924F36B0}" srcOrd="1" destOrd="0" presId="urn:microsoft.com/office/officeart/2005/8/layout/hierarchy1"/>
    <dgm:cxn modelId="{3ABF30A1-9E7E-422B-95BF-5B315A88E4DD}" type="presParOf" srcId="{1BCE0FF3-A2E5-4D96-9BBA-071E8BA46573}" destId="{60212E46-8316-48C2-95FF-9C897E72CCB0}" srcOrd="1" destOrd="0" presId="urn:microsoft.com/office/officeart/2005/8/layout/hierarchy1"/>
    <dgm:cxn modelId="{E3BC57BD-53AF-4E63-AC98-3E00CFD3F210}" type="presParOf" srcId="{60212E46-8316-48C2-95FF-9C897E72CCB0}" destId="{D083E152-89C2-4603-AFAA-027C4079AC7A}" srcOrd="0" destOrd="0" presId="urn:microsoft.com/office/officeart/2005/8/layout/hierarchy1"/>
    <dgm:cxn modelId="{2F30BF20-4EA9-40C7-9011-8FB5D4AB9EED}" type="presParOf" srcId="{60212E46-8316-48C2-95FF-9C897E72CCB0}" destId="{00162D58-BEBC-4558-BB12-3AAF2AF7FFAC}" srcOrd="1" destOrd="0" presId="urn:microsoft.com/office/officeart/2005/8/layout/hierarchy1"/>
    <dgm:cxn modelId="{66A13A82-8B28-4F5D-AFD9-C81C043D1F21}" type="presParOf" srcId="{00162D58-BEBC-4558-BB12-3AAF2AF7FFAC}" destId="{142BD575-4B06-43DE-88CF-CAB93F4FC349}" srcOrd="0" destOrd="0" presId="urn:microsoft.com/office/officeart/2005/8/layout/hierarchy1"/>
    <dgm:cxn modelId="{3CDAE018-AEC1-4AAD-8231-C40581052120}" type="presParOf" srcId="{142BD575-4B06-43DE-88CF-CAB93F4FC349}" destId="{D0EEC2E4-9ECB-4F90-8673-A473668C5149}" srcOrd="0" destOrd="0" presId="urn:microsoft.com/office/officeart/2005/8/layout/hierarchy1"/>
    <dgm:cxn modelId="{5BFA93B5-3013-40E3-AC6C-C50B7BF37EFD}" type="presParOf" srcId="{142BD575-4B06-43DE-88CF-CAB93F4FC349}" destId="{19259531-B60A-45F7-8ADA-548DB1ADBFDC}" srcOrd="1" destOrd="0" presId="urn:microsoft.com/office/officeart/2005/8/layout/hierarchy1"/>
    <dgm:cxn modelId="{12C93852-6973-45AB-B225-82610E30CD42}" type="presParOf" srcId="{00162D58-BEBC-4558-BB12-3AAF2AF7FFAC}" destId="{25631CDC-DAB9-43D3-B9A3-D77D3B967C7A}" srcOrd="1" destOrd="0" presId="urn:microsoft.com/office/officeart/2005/8/layout/hierarchy1"/>
    <dgm:cxn modelId="{8FE52412-476D-409E-98B5-E468AB1F986B}" type="presParOf" srcId="{25631CDC-DAB9-43D3-B9A3-D77D3B967C7A}" destId="{949F208A-FABE-44CF-8EBF-D37FB7DDED7C}" srcOrd="0" destOrd="0" presId="urn:microsoft.com/office/officeart/2005/8/layout/hierarchy1"/>
    <dgm:cxn modelId="{D1C69460-2D78-49CE-968E-C2902B764900}" type="presParOf" srcId="{25631CDC-DAB9-43D3-B9A3-D77D3B967C7A}" destId="{33BFC530-4231-4696-9742-EB12237E9956}" srcOrd="1" destOrd="0" presId="urn:microsoft.com/office/officeart/2005/8/layout/hierarchy1"/>
    <dgm:cxn modelId="{61854934-A4F2-4D21-A2C7-63DD35CF1FF0}" type="presParOf" srcId="{33BFC530-4231-4696-9742-EB12237E9956}" destId="{31E04BE8-B483-48B4-A79A-92BC56C0D5FF}" srcOrd="0" destOrd="0" presId="urn:microsoft.com/office/officeart/2005/8/layout/hierarchy1"/>
    <dgm:cxn modelId="{241E492C-5C88-4D9D-8773-63E913AD9519}" type="presParOf" srcId="{31E04BE8-B483-48B4-A79A-92BC56C0D5FF}" destId="{692A930C-A180-432F-95FD-21B234E84A6E}" srcOrd="0" destOrd="0" presId="urn:microsoft.com/office/officeart/2005/8/layout/hierarchy1"/>
    <dgm:cxn modelId="{47710254-255F-4667-AC26-BEBE9D759045}" type="presParOf" srcId="{31E04BE8-B483-48B4-A79A-92BC56C0D5FF}" destId="{AF6A5640-0234-4BE2-905F-A1BCC339E551}" srcOrd="1" destOrd="0" presId="urn:microsoft.com/office/officeart/2005/8/layout/hierarchy1"/>
    <dgm:cxn modelId="{639B25F3-7952-4544-B72E-8FBCF128C132}" type="presParOf" srcId="{33BFC530-4231-4696-9742-EB12237E9956}" destId="{828F6ADD-0569-4CB9-A243-89B2ED0F8032}" srcOrd="1" destOrd="0" presId="urn:microsoft.com/office/officeart/2005/8/layout/hierarchy1"/>
    <dgm:cxn modelId="{52386FD2-21CC-4AA3-82D6-0597B797BC6F}" type="presParOf" srcId="{60212E46-8316-48C2-95FF-9C897E72CCB0}" destId="{D151C6B3-C226-4A4A-9DD5-64195DD2943D}" srcOrd="2" destOrd="0" presId="urn:microsoft.com/office/officeart/2005/8/layout/hierarchy1"/>
    <dgm:cxn modelId="{F17FE491-915A-485E-B994-AD68910DB5FF}" type="presParOf" srcId="{60212E46-8316-48C2-95FF-9C897E72CCB0}" destId="{0275108A-6D68-405A-935A-A640C46BF4D5}" srcOrd="3" destOrd="0" presId="urn:microsoft.com/office/officeart/2005/8/layout/hierarchy1"/>
    <dgm:cxn modelId="{CCB82D3D-C76C-4DEB-A159-508ECEDFFB7E}" type="presParOf" srcId="{0275108A-6D68-405A-935A-A640C46BF4D5}" destId="{6D906CD2-4F60-4EE7-A2B8-F72489B37A96}" srcOrd="0" destOrd="0" presId="urn:microsoft.com/office/officeart/2005/8/layout/hierarchy1"/>
    <dgm:cxn modelId="{B4E24A14-8049-48B8-B032-EC59E032E5A0}" type="presParOf" srcId="{6D906CD2-4F60-4EE7-A2B8-F72489B37A96}" destId="{A7FFF5C5-6D15-4EB5-A156-3EC0FDDFB365}" srcOrd="0" destOrd="0" presId="urn:microsoft.com/office/officeart/2005/8/layout/hierarchy1"/>
    <dgm:cxn modelId="{D34AE442-B0DB-4CE2-A3BC-9A3F956E757A}" type="presParOf" srcId="{6D906CD2-4F60-4EE7-A2B8-F72489B37A96}" destId="{85469833-BE87-458D-9B77-A824FC6FBF1F}" srcOrd="1" destOrd="0" presId="urn:microsoft.com/office/officeart/2005/8/layout/hierarchy1"/>
    <dgm:cxn modelId="{26B0D697-F8B6-4D21-AEBE-F730E786F906}" type="presParOf" srcId="{0275108A-6D68-405A-935A-A640C46BF4D5}" destId="{17B3FFB6-6357-4960-8845-532D95D934F5}" srcOrd="1" destOrd="0" presId="urn:microsoft.com/office/officeart/2005/8/layout/hierarchy1"/>
    <dgm:cxn modelId="{CA85E9FC-8B07-4FC3-9096-679F1C4BC93C}" type="presParOf" srcId="{17B3FFB6-6357-4960-8845-532D95D934F5}" destId="{FDBB95A0-1E06-4C43-B1C4-7CB79E405B08}" srcOrd="0" destOrd="0" presId="urn:microsoft.com/office/officeart/2005/8/layout/hierarchy1"/>
    <dgm:cxn modelId="{EABD05D2-FEFF-406C-85C8-E0ACDF96543F}" type="presParOf" srcId="{17B3FFB6-6357-4960-8845-532D95D934F5}" destId="{181D9C31-AAB2-4C17-BAED-675576F13395}" srcOrd="1" destOrd="0" presId="urn:microsoft.com/office/officeart/2005/8/layout/hierarchy1"/>
    <dgm:cxn modelId="{6361A3CB-F788-4706-8187-9287F1BEAEF4}" type="presParOf" srcId="{181D9C31-AAB2-4C17-BAED-675576F13395}" destId="{ACA502EA-EA45-4B9E-90B5-D9E1E73FF85B}" srcOrd="0" destOrd="0" presId="urn:microsoft.com/office/officeart/2005/8/layout/hierarchy1"/>
    <dgm:cxn modelId="{C80FA6F6-C89D-4147-B050-754BFF18B11C}" type="presParOf" srcId="{ACA502EA-EA45-4B9E-90B5-D9E1E73FF85B}" destId="{B3B091A1-58C5-4B22-822A-46B7A484EAC0}" srcOrd="0" destOrd="0" presId="urn:microsoft.com/office/officeart/2005/8/layout/hierarchy1"/>
    <dgm:cxn modelId="{1EB1C685-9DA9-45AB-9A68-2B81A9A7AF50}" type="presParOf" srcId="{ACA502EA-EA45-4B9E-90B5-D9E1E73FF85B}" destId="{4DD2E453-2E5B-4F89-BE39-914BD0100A6E}" srcOrd="1" destOrd="0" presId="urn:microsoft.com/office/officeart/2005/8/layout/hierarchy1"/>
    <dgm:cxn modelId="{EC992EB8-FADE-41BE-8900-1D94C2F85AB2}" type="presParOf" srcId="{181D9C31-AAB2-4C17-BAED-675576F13395}" destId="{6B65DA23-1E84-4FAC-9706-927EC42B8D64}" srcOrd="1" destOrd="0" presId="urn:microsoft.com/office/officeart/2005/8/layout/hierarchy1"/>
    <dgm:cxn modelId="{0B86372C-8C75-4D6D-BD16-3498D30FBE2E}" type="presParOf" srcId="{60212E46-8316-48C2-95FF-9C897E72CCB0}" destId="{6AEDB024-B740-4F30-8332-78EDFD44EEA8}" srcOrd="4" destOrd="0" presId="urn:microsoft.com/office/officeart/2005/8/layout/hierarchy1"/>
    <dgm:cxn modelId="{569EB876-15CD-43E2-8675-143139CCDAB9}" type="presParOf" srcId="{60212E46-8316-48C2-95FF-9C897E72CCB0}" destId="{B7D80B58-D7DF-4A0C-9791-F0D89F83FE56}" srcOrd="5" destOrd="0" presId="urn:microsoft.com/office/officeart/2005/8/layout/hierarchy1"/>
    <dgm:cxn modelId="{FBCA5522-AB9D-4D12-89A5-4D2CBFB43109}" type="presParOf" srcId="{B7D80B58-D7DF-4A0C-9791-F0D89F83FE56}" destId="{E351AD78-86CA-4690-9302-2C187398A12D}" srcOrd="0" destOrd="0" presId="urn:microsoft.com/office/officeart/2005/8/layout/hierarchy1"/>
    <dgm:cxn modelId="{219F9139-DB92-4281-BCE1-ACD9652A9362}" type="presParOf" srcId="{E351AD78-86CA-4690-9302-2C187398A12D}" destId="{FF39037F-816A-4940-AAD2-7CBC89994704}" srcOrd="0" destOrd="0" presId="urn:microsoft.com/office/officeart/2005/8/layout/hierarchy1"/>
    <dgm:cxn modelId="{1ACC1377-30B9-43AC-9536-855DF528B1BB}" type="presParOf" srcId="{E351AD78-86CA-4690-9302-2C187398A12D}" destId="{7DA1A7B9-C36B-4079-A712-6C49380F87FB}" srcOrd="1" destOrd="0" presId="urn:microsoft.com/office/officeart/2005/8/layout/hierarchy1"/>
    <dgm:cxn modelId="{E8483605-9A35-4D71-9AD4-2A8BF7CA01B0}" type="presParOf" srcId="{B7D80B58-D7DF-4A0C-9791-F0D89F83FE56}" destId="{1653E3B7-49E9-4933-9125-2713E951A64E}" srcOrd="1" destOrd="0" presId="urn:microsoft.com/office/officeart/2005/8/layout/hierarchy1"/>
    <dgm:cxn modelId="{9B7461B5-9E66-4B27-988C-9FE9A9E8C7F7}" type="presParOf" srcId="{1653E3B7-49E9-4933-9125-2713E951A64E}" destId="{8640D3AF-4B32-400B-AC09-454F2215DBB7}" srcOrd="0" destOrd="0" presId="urn:microsoft.com/office/officeart/2005/8/layout/hierarchy1"/>
    <dgm:cxn modelId="{42E4D1A9-3AC9-47BB-87F6-B6C6AF099563}" type="presParOf" srcId="{1653E3B7-49E9-4933-9125-2713E951A64E}" destId="{E470C066-E7B5-4322-B576-56A587B9F20A}" srcOrd="1" destOrd="0" presId="urn:microsoft.com/office/officeart/2005/8/layout/hierarchy1"/>
    <dgm:cxn modelId="{A4DE101B-3222-4C27-B0B3-D8F66AAA3BA7}" type="presParOf" srcId="{E470C066-E7B5-4322-B576-56A587B9F20A}" destId="{7EA25967-999D-4035-95A5-04DECE25D530}" srcOrd="0" destOrd="0" presId="urn:microsoft.com/office/officeart/2005/8/layout/hierarchy1"/>
    <dgm:cxn modelId="{D139A2DF-5CEB-482E-8A57-FB51F216EB72}" type="presParOf" srcId="{7EA25967-999D-4035-95A5-04DECE25D530}" destId="{564479E0-809E-4AFC-8BDE-4B12F479CA64}" srcOrd="0" destOrd="0" presId="urn:microsoft.com/office/officeart/2005/8/layout/hierarchy1"/>
    <dgm:cxn modelId="{A00215D1-FD9D-41B6-ABC3-BDFCD2A1BA39}" type="presParOf" srcId="{7EA25967-999D-4035-95A5-04DECE25D530}" destId="{3FD6D1B9-FD48-4BD7-8956-A946DE689434}" srcOrd="1" destOrd="0" presId="urn:microsoft.com/office/officeart/2005/8/layout/hierarchy1"/>
    <dgm:cxn modelId="{6680BF08-00E1-4749-B0D6-032E6BDDE3A4}" type="presParOf" srcId="{E470C066-E7B5-4322-B576-56A587B9F20A}" destId="{33EA440C-EAE9-44B7-A49B-7A073E1809DE}" srcOrd="1" destOrd="0" presId="urn:microsoft.com/office/officeart/2005/8/layout/hierarchy1"/>
    <dgm:cxn modelId="{E74D27D7-B747-4464-9B7A-2E5E9C5B9EE0}" type="presParOf" srcId="{BE8B8D5E-0A04-4900-AB03-551C4E8A6C86}" destId="{6E5D18C9-E632-4390-8574-1C5157F1CF61}" srcOrd="4" destOrd="0" presId="urn:microsoft.com/office/officeart/2005/8/layout/hierarchy1"/>
    <dgm:cxn modelId="{60D1C14D-AD13-4D79-B908-A64C16F0FB79}" type="presParOf" srcId="{BE8B8D5E-0A04-4900-AB03-551C4E8A6C86}" destId="{4EFDCD25-3683-49AB-9E92-63941C48B5CF}" srcOrd="5" destOrd="0" presId="urn:microsoft.com/office/officeart/2005/8/layout/hierarchy1"/>
    <dgm:cxn modelId="{E7BEDDCE-EDD6-4E43-8DC5-69B89AECD46F}" type="presParOf" srcId="{4EFDCD25-3683-49AB-9E92-63941C48B5CF}" destId="{54721CC8-2A82-49DB-9AE2-C28D632096EF}" srcOrd="0" destOrd="0" presId="urn:microsoft.com/office/officeart/2005/8/layout/hierarchy1"/>
    <dgm:cxn modelId="{13300B67-47F9-40D9-BB81-CE26D7286FB1}" type="presParOf" srcId="{54721CC8-2A82-49DB-9AE2-C28D632096EF}" destId="{8E7733F6-1133-4BCB-97D2-EEF264CAB906}" srcOrd="0" destOrd="0" presId="urn:microsoft.com/office/officeart/2005/8/layout/hierarchy1"/>
    <dgm:cxn modelId="{A41892A2-0D84-42F7-966E-19FAE6429A41}" type="presParOf" srcId="{54721CC8-2A82-49DB-9AE2-C28D632096EF}" destId="{B6B9AA0E-DC80-41D7-8B92-E73318AEECBC}" srcOrd="1" destOrd="0" presId="urn:microsoft.com/office/officeart/2005/8/layout/hierarchy1"/>
    <dgm:cxn modelId="{E73D41B9-8E4D-41C7-9805-3A69C7B2A80F}" type="presParOf" srcId="{4EFDCD25-3683-49AB-9E92-63941C48B5CF}" destId="{8409A46B-8CDB-4A9A-A6E9-A1B03403EE76}" srcOrd="1" destOrd="0" presId="urn:microsoft.com/office/officeart/2005/8/layout/hierarchy1"/>
    <dgm:cxn modelId="{316FE2F4-5B40-4F53-B40D-8936041667A7}" type="presParOf" srcId="{BE8B8D5E-0A04-4900-AB03-551C4E8A6C86}" destId="{7B2ACCDA-37C4-469F-9E39-DF8F9BDC5BEE}" srcOrd="6" destOrd="0" presId="urn:microsoft.com/office/officeart/2005/8/layout/hierarchy1"/>
    <dgm:cxn modelId="{6BDE4E1A-2ED3-4DF7-B4D9-DD88DF326ABB}" type="presParOf" srcId="{BE8B8D5E-0A04-4900-AB03-551C4E8A6C86}" destId="{DDBD5E71-DCF8-41A0-8324-75588911E88E}" srcOrd="7" destOrd="0" presId="urn:microsoft.com/office/officeart/2005/8/layout/hierarchy1"/>
    <dgm:cxn modelId="{6FD88C2A-9381-4B8B-8514-BB9134DF699D}" type="presParOf" srcId="{DDBD5E71-DCF8-41A0-8324-75588911E88E}" destId="{3BD57045-57EF-42E6-AF21-C224C0F2BFCB}" srcOrd="0" destOrd="0" presId="urn:microsoft.com/office/officeart/2005/8/layout/hierarchy1"/>
    <dgm:cxn modelId="{AA4B1F5D-418C-446A-988C-2D4C1408CAFC}" type="presParOf" srcId="{3BD57045-57EF-42E6-AF21-C224C0F2BFCB}" destId="{E726D4E7-BEA7-4018-AFED-DAE34B8E67D4}" srcOrd="0" destOrd="0" presId="urn:microsoft.com/office/officeart/2005/8/layout/hierarchy1"/>
    <dgm:cxn modelId="{524E7A3A-0DE1-4D82-A63F-00366DC7CB54}" type="presParOf" srcId="{3BD57045-57EF-42E6-AF21-C224C0F2BFCB}" destId="{750B2FE2-1079-42E6-8450-85D0FD6BFCFF}" srcOrd="1" destOrd="0" presId="urn:microsoft.com/office/officeart/2005/8/layout/hierarchy1"/>
    <dgm:cxn modelId="{C19CF32D-6343-4FB2-B7A4-02FD22E93130}" type="presParOf" srcId="{DDBD5E71-DCF8-41A0-8324-75588911E88E}" destId="{E7FE4C38-4F14-4252-8B40-A9BFB89237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76690E-979D-4A42-B552-57EA9364CAC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37D01A47-1C0A-4E33-AAA9-2E72C0DD9B25}">
      <dgm:prSet phldrT="[Text]" custT="1"/>
      <dgm:spPr/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ক্রয় ব্যবস্থাপক</a:t>
          </a:r>
          <a:endParaRPr lang="en-SG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0C79F6-7BB0-46CA-B1D6-83FD8BB798D9}" type="parTrans" cxnId="{5015E454-16F2-415E-84E8-F9222E537241}">
      <dgm:prSet/>
      <dgm:spPr/>
      <dgm:t>
        <a:bodyPr/>
        <a:lstStyle/>
        <a:p>
          <a:endParaRPr lang="en-SG"/>
        </a:p>
      </dgm:t>
    </dgm:pt>
    <dgm:pt modelId="{17A54792-DA7E-42B1-93E8-7BFFC6BF98CB}" type="sibTrans" cxnId="{5015E454-16F2-415E-84E8-F9222E537241}">
      <dgm:prSet/>
      <dgm:spPr/>
      <dgm:t>
        <a:bodyPr/>
        <a:lstStyle/>
        <a:p>
          <a:endParaRPr lang="en-SG"/>
        </a:p>
      </dgm:t>
    </dgm:pt>
    <dgm:pt modelId="{6A5F7F80-F6BC-437D-B433-261083C1FE26}">
      <dgm:prSet phldrT="[Text]" custT="1"/>
      <dgm:spPr/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বিক্রয় ব্যবস্থাপক</a:t>
          </a:r>
          <a:endParaRPr lang="en-SG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006912-15F7-4BDF-8C83-DB71007042BD}" type="parTrans" cxnId="{D8A1FC30-5D98-4DF2-8CFA-3B43A6878690}">
      <dgm:prSet/>
      <dgm:spPr/>
      <dgm:t>
        <a:bodyPr/>
        <a:lstStyle/>
        <a:p>
          <a:endParaRPr lang="en-SG"/>
        </a:p>
      </dgm:t>
    </dgm:pt>
    <dgm:pt modelId="{A750D106-0954-42CE-B0F3-945CEC04A7B6}" type="sibTrans" cxnId="{D8A1FC30-5D98-4DF2-8CFA-3B43A6878690}">
      <dgm:prSet/>
      <dgm:spPr/>
      <dgm:t>
        <a:bodyPr/>
        <a:lstStyle/>
        <a:p>
          <a:endParaRPr lang="en-SG"/>
        </a:p>
      </dgm:t>
    </dgm:pt>
    <dgm:pt modelId="{C0F07FE1-585C-4B1E-901A-60056B15BD4E}">
      <dgm:prSet custT="1"/>
      <dgm:spPr/>
      <dgm:t>
        <a:bodyPr/>
        <a:lstStyle/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শ্রমিক-কর্মী ব্যবস্থাপক</a:t>
          </a:r>
          <a:endParaRPr lang="en-SG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98C3B6-7837-43D7-9D37-8AEC60CAE591}" type="parTrans" cxnId="{8543D010-9807-4CD6-8622-E58E1C7DEC6D}">
      <dgm:prSet/>
      <dgm:spPr/>
      <dgm:t>
        <a:bodyPr/>
        <a:lstStyle/>
        <a:p>
          <a:endParaRPr lang="en-SG"/>
        </a:p>
      </dgm:t>
    </dgm:pt>
    <dgm:pt modelId="{AE315CDA-49AD-438C-A7D4-44902C5D501C}" type="sibTrans" cxnId="{8543D010-9807-4CD6-8622-E58E1C7DEC6D}">
      <dgm:prSet/>
      <dgm:spPr/>
      <dgm:t>
        <a:bodyPr/>
        <a:lstStyle/>
        <a:p>
          <a:endParaRPr lang="en-SG"/>
        </a:p>
      </dgm:t>
    </dgm:pt>
    <dgm:pt modelId="{EE47F4F3-3D0F-4A3B-AA70-5758E86D66DB}">
      <dgm:prSet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ব্যবস্থাপনা পরিচালক</a:t>
          </a:r>
          <a:endParaRPr lang="en-SG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7FCBF5-B229-4BD4-9B6A-736328ED442C}" type="parTrans" cxnId="{D31A0E96-176A-4257-BB42-5553B791A847}">
      <dgm:prSet/>
      <dgm:spPr/>
      <dgm:t>
        <a:bodyPr/>
        <a:lstStyle/>
        <a:p>
          <a:endParaRPr lang="en-SG"/>
        </a:p>
      </dgm:t>
    </dgm:pt>
    <dgm:pt modelId="{82F1225C-D250-4DCE-A0F6-6B7506B35080}" type="sibTrans" cxnId="{D31A0E96-176A-4257-BB42-5553B791A847}">
      <dgm:prSet/>
      <dgm:spPr/>
      <dgm:t>
        <a:bodyPr/>
        <a:lstStyle/>
        <a:p>
          <a:endParaRPr lang="en-SG"/>
        </a:p>
      </dgm:t>
    </dgm:pt>
    <dgm:pt modelId="{072AB680-1656-4277-809E-02971B1FFBF3}">
      <dgm:prSet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পরিচালক মন্ডলী</a:t>
          </a:r>
          <a:endParaRPr lang="en-SG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B67B2F-5F4D-4CE2-A684-638D4B63E9A6}" type="parTrans" cxnId="{4A1A411E-6CD8-45CC-9C1D-04DEFC5D881D}">
      <dgm:prSet/>
      <dgm:spPr/>
      <dgm:t>
        <a:bodyPr/>
        <a:lstStyle/>
        <a:p>
          <a:endParaRPr lang="en-SG"/>
        </a:p>
      </dgm:t>
    </dgm:pt>
    <dgm:pt modelId="{AE465E36-9B28-43B8-BE1B-AABAB794A70E}" type="sibTrans" cxnId="{4A1A411E-6CD8-45CC-9C1D-04DEFC5D881D}">
      <dgm:prSet/>
      <dgm:spPr/>
      <dgm:t>
        <a:bodyPr/>
        <a:lstStyle/>
        <a:p>
          <a:endParaRPr lang="en-SG"/>
        </a:p>
      </dgm:t>
    </dgm:pt>
    <dgm:pt modelId="{AD5D7386-EDF1-4973-ABDC-782A0BB5F118}">
      <dgm:prSet custT="1"/>
      <dgm:spPr/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উৎপাদন ব্যবস্থাপক</a:t>
          </a:r>
          <a:endParaRPr lang="en-SG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75030D-2AE2-4545-904F-0867ED7DAE67}" type="parTrans" cxnId="{DBBF9E67-8D1D-4B9E-B5D4-265CF9297949}">
      <dgm:prSet/>
      <dgm:spPr/>
      <dgm:t>
        <a:bodyPr/>
        <a:lstStyle/>
        <a:p>
          <a:endParaRPr lang="en-SG"/>
        </a:p>
      </dgm:t>
    </dgm:pt>
    <dgm:pt modelId="{F098E52A-D5E1-449E-8CDA-0E9F4C73F64E}" type="sibTrans" cxnId="{DBBF9E67-8D1D-4B9E-B5D4-265CF9297949}">
      <dgm:prSet/>
      <dgm:spPr/>
      <dgm:t>
        <a:bodyPr/>
        <a:lstStyle/>
        <a:p>
          <a:endParaRPr lang="en-SG"/>
        </a:p>
      </dgm:t>
    </dgm:pt>
    <dgm:pt modelId="{F1DF0934-324E-4D0C-974A-2936DEF63385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মহা-ব্যবস্থাপক</a:t>
          </a:r>
          <a:endParaRPr lang="en-SG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3E1051-C82F-423A-9F87-7688B5161FD7}" type="sibTrans" cxnId="{04B20F89-FC2B-4C42-8ECD-BBD8C363BF0D}">
      <dgm:prSet/>
      <dgm:spPr/>
      <dgm:t>
        <a:bodyPr/>
        <a:lstStyle/>
        <a:p>
          <a:endParaRPr lang="en-SG"/>
        </a:p>
      </dgm:t>
    </dgm:pt>
    <dgm:pt modelId="{76A11A15-0797-4CF1-8F75-4DFE2F7DF1D6}" type="parTrans" cxnId="{04B20F89-FC2B-4C42-8ECD-BBD8C363BF0D}">
      <dgm:prSet/>
      <dgm:spPr/>
      <dgm:t>
        <a:bodyPr/>
        <a:lstStyle/>
        <a:p>
          <a:endParaRPr lang="en-SG"/>
        </a:p>
      </dgm:t>
    </dgm:pt>
    <dgm:pt modelId="{F7D1F9E2-BB66-48CD-AA56-F2F8E0ACD6B1}">
      <dgm:prSet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কারখানা ব্যবস্থাপক</a:t>
          </a:r>
          <a:endParaRPr lang="en-SG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E724F8-D898-417E-8036-23EB0D4A27AE}" type="parTrans" cxnId="{6B780B7C-3D6F-45BF-9AA2-9A4AA722D82C}">
      <dgm:prSet/>
      <dgm:spPr/>
      <dgm:t>
        <a:bodyPr/>
        <a:lstStyle/>
        <a:p>
          <a:endParaRPr lang="en-SG"/>
        </a:p>
      </dgm:t>
    </dgm:pt>
    <dgm:pt modelId="{C6D5827F-FD5E-4FB2-8813-817797615E75}" type="sibTrans" cxnId="{6B780B7C-3D6F-45BF-9AA2-9A4AA722D82C}">
      <dgm:prSet/>
      <dgm:spPr/>
      <dgm:t>
        <a:bodyPr/>
        <a:lstStyle/>
        <a:p>
          <a:endParaRPr lang="en-SG"/>
        </a:p>
      </dgm:t>
    </dgm:pt>
    <dgm:pt modelId="{C03F3862-CEE1-47E2-9D50-44026A49B50A}" type="pres">
      <dgm:prSet presAssocID="{3D76690E-979D-4A42-B552-57EA9364CA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SG"/>
        </a:p>
      </dgm:t>
    </dgm:pt>
    <dgm:pt modelId="{5D8527FA-BAC1-43D2-9B43-D40BB9C3BD53}" type="pres">
      <dgm:prSet presAssocID="{072AB680-1656-4277-809E-02971B1FFBF3}" presName="hierRoot1" presStyleCnt="0"/>
      <dgm:spPr/>
    </dgm:pt>
    <dgm:pt modelId="{AA9EAEB9-9447-4995-B63A-7BFD61856E68}" type="pres">
      <dgm:prSet presAssocID="{072AB680-1656-4277-809E-02971B1FFBF3}" presName="composite" presStyleCnt="0"/>
      <dgm:spPr/>
    </dgm:pt>
    <dgm:pt modelId="{2C55D245-EBE7-4F26-8FDF-3272D2C9851F}" type="pres">
      <dgm:prSet presAssocID="{072AB680-1656-4277-809E-02971B1FFBF3}" presName="background" presStyleLbl="node0" presStyleIdx="0" presStyleCnt="1"/>
      <dgm:spPr/>
    </dgm:pt>
    <dgm:pt modelId="{F2B8749B-E9D1-4620-9B5A-94E6642B12CF}" type="pres">
      <dgm:prSet presAssocID="{072AB680-1656-4277-809E-02971B1FFBF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FBDA96FC-E765-4B63-9F37-A07A9419C023}" type="pres">
      <dgm:prSet presAssocID="{072AB680-1656-4277-809E-02971B1FFBF3}" presName="hierChild2" presStyleCnt="0"/>
      <dgm:spPr/>
    </dgm:pt>
    <dgm:pt modelId="{63D9A221-E405-461E-9BAB-DF6C138BE86C}" type="pres">
      <dgm:prSet presAssocID="{827FCBF5-B229-4BD4-9B6A-736328ED442C}" presName="Name10" presStyleLbl="parChTrans1D2" presStyleIdx="0" presStyleCnt="1"/>
      <dgm:spPr/>
      <dgm:t>
        <a:bodyPr/>
        <a:lstStyle/>
        <a:p>
          <a:endParaRPr lang="en-SG"/>
        </a:p>
      </dgm:t>
    </dgm:pt>
    <dgm:pt modelId="{CF82EE15-12A1-4A27-A321-0D961B4394E9}" type="pres">
      <dgm:prSet presAssocID="{EE47F4F3-3D0F-4A3B-AA70-5758E86D66DB}" presName="hierRoot2" presStyleCnt="0"/>
      <dgm:spPr/>
    </dgm:pt>
    <dgm:pt modelId="{394281E3-B823-427C-AB94-517CBFBFFA02}" type="pres">
      <dgm:prSet presAssocID="{EE47F4F3-3D0F-4A3B-AA70-5758E86D66DB}" presName="composite2" presStyleCnt="0"/>
      <dgm:spPr/>
    </dgm:pt>
    <dgm:pt modelId="{DED47EFA-7D02-48F3-8A84-85156988B786}" type="pres">
      <dgm:prSet presAssocID="{EE47F4F3-3D0F-4A3B-AA70-5758E86D66DB}" presName="background2" presStyleLbl="node2" presStyleIdx="0" presStyleCnt="1"/>
      <dgm:spPr/>
    </dgm:pt>
    <dgm:pt modelId="{700580E3-E316-4823-8419-34691199604D}" type="pres">
      <dgm:prSet presAssocID="{EE47F4F3-3D0F-4A3B-AA70-5758E86D66DB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1B01690E-AF15-49D8-984F-63B16A1C1E8D}" type="pres">
      <dgm:prSet presAssocID="{EE47F4F3-3D0F-4A3B-AA70-5758E86D66DB}" presName="hierChild3" presStyleCnt="0"/>
      <dgm:spPr/>
    </dgm:pt>
    <dgm:pt modelId="{35B64F11-B36F-42C7-9B81-BC84E16CABC5}" type="pres">
      <dgm:prSet presAssocID="{76A11A15-0797-4CF1-8F75-4DFE2F7DF1D6}" presName="Name17" presStyleLbl="parChTrans1D3" presStyleIdx="0" presStyleCnt="1"/>
      <dgm:spPr/>
      <dgm:t>
        <a:bodyPr/>
        <a:lstStyle/>
        <a:p>
          <a:endParaRPr lang="en-SG"/>
        </a:p>
      </dgm:t>
    </dgm:pt>
    <dgm:pt modelId="{15ED5998-5FC8-4209-96C6-E3BFE4BE93BF}" type="pres">
      <dgm:prSet presAssocID="{F1DF0934-324E-4D0C-974A-2936DEF63385}" presName="hierRoot3" presStyleCnt="0"/>
      <dgm:spPr/>
    </dgm:pt>
    <dgm:pt modelId="{CF37AF8C-40BA-48E8-8E7C-E1EBDEA2832C}" type="pres">
      <dgm:prSet presAssocID="{F1DF0934-324E-4D0C-974A-2936DEF63385}" presName="composite3" presStyleCnt="0"/>
      <dgm:spPr/>
    </dgm:pt>
    <dgm:pt modelId="{DE1CB7DA-9A5D-449B-A400-97D837A632E6}" type="pres">
      <dgm:prSet presAssocID="{F1DF0934-324E-4D0C-974A-2936DEF63385}" presName="background3" presStyleLbl="node3" presStyleIdx="0" presStyleCnt="1"/>
      <dgm:spPr/>
    </dgm:pt>
    <dgm:pt modelId="{02AD1C7C-C428-480F-B1B4-C91DE026B869}" type="pres">
      <dgm:prSet presAssocID="{F1DF0934-324E-4D0C-974A-2936DEF63385}" presName="text3" presStyleLbl="fgAcc3" presStyleIdx="0" presStyleCnt="1" custLinFactNeighborY="-6756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36610583-FD9D-48AC-B1B1-3E9A7B541666}" type="pres">
      <dgm:prSet presAssocID="{F1DF0934-324E-4D0C-974A-2936DEF63385}" presName="hierChild4" presStyleCnt="0"/>
      <dgm:spPr/>
    </dgm:pt>
    <dgm:pt modelId="{7ADDB29F-193D-46E0-A4AA-96C1AAFF63C4}" type="pres">
      <dgm:prSet presAssocID="{EC75030D-2AE2-4545-904F-0867ED7DAE67}" presName="Name23" presStyleLbl="parChTrans1D4" presStyleIdx="0" presStyleCnt="5"/>
      <dgm:spPr/>
      <dgm:t>
        <a:bodyPr/>
        <a:lstStyle/>
        <a:p>
          <a:endParaRPr lang="en-SG"/>
        </a:p>
      </dgm:t>
    </dgm:pt>
    <dgm:pt modelId="{BB40333F-8F50-4CE6-B6EC-6FC4BC4AA373}" type="pres">
      <dgm:prSet presAssocID="{AD5D7386-EDF1-4973-ABDC-782A0BB5F118}" presName="hierRoot4" presStyleCnt="0"/>
      <dgm:spPr/>
    </dgm:pt>
    <dgm:pt modelId="{BD1783F0-D3CE-4111-BE0D-3E5B893E59E3}" type="pres">
      <dgm:prSet presAssocID="{AD5D7386-EDF1-4973-ABDC-782A0BB5F118}" presName="composite4" presStyleCnt="0"/>
      <dgm:spPr/>
    </dgm:pt>
    <dgm:pt modelId="{E44AA83C-852C-4D90-8367-66697054889F}" type="pres">
      <dgm:prSet presAssocID="{AD5D7386-EDF1-4973-ABDC-782A0BB5F118}" presName="background4" presStyleLbl="node4" presStyleIdx="0" presStyleCnt="5"/>
      <dgm:spPr/>
    </dgm:pt>
    <dgm:pt modelId="{36A834FF-CF78-43A4-A67E-D5914B27FC59}" type="pres">
      <dgm:prSet presAssocID="{AD5D7386-EDF1-4973-ABDC-782A0BB5F118}" presName="text4" presStyleLbl="fgAcc4" presStyleIdx="0" presStyleCnt="5" custLinFactNeighborX="-9940" custLinFactNeighborY="22376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71B9C23A-D4A3-4E9E-A723-A2BDAA02F3D7}" type="pres">
      <dgm:prSet presAssocID="{AD5D7386-EDF1-4973-ABDC-782A0BB5F118}" presName="hierChild5" presStyleCnt="0"/>
      <dgm:spPr/>
    </dgm:pt>
    <dgm:pt modelId="{BDA0AFB2-E328-4E96-9E94-8C090F1DDF2F}" type="pres">
      <dgm:prSet presAssocID="{FCE724F8-D898-417E-8036-23EB0D4A27AE}" presName="Name23" presStyleLbl="parChTrans1D4" presStyleIdx="1" presStyleCnt="5"/>
      <dgm:spPr/>
      <dgm:t>
        <a:bodyPr/>
        <a:lstStyle/>
        <a:p>
          <a:endParaRPr lang="en-SG"/>
        </a:p>
      </dgm:t>
    </dgm:pt>
    <dgm:pt modelId="{BB03E127-3B43-4B24-B5C6-CB1EE867D61D}" type="pres">
      <dgm:prSet presAssocID="{F7D1F9E2-BB66-48CD-AA56-F2F8E0ACD6B1}" presName="hierRoot4" presStyleCnt="0"/>
      <dgm:spPr/>
    </dgm:pt>
    <dgm:pt modelId="{18AB1354-C2F2-45C1-B8DB-53C990B15C5D}" type="pres">
      <dgm:prSet presAssocID="{F7D1F9E2-BB66-48CD-AA56-F2F8E0ACD6B1}" presName="composite4" presStyleCnt="0"/>
      <dgm:spPr/>
    </dgm:pt>
    <dgm:pt modelId="{09989492-4398-46E7-AB22-03646A1F9EB8}" type="pres">
      <dgm:prSet presAssocID="{F7D1F9E2-BB66-48CD-AA56-F2F8E0ACD6B1}" presName="background4" presStyleLbl="node4" presStyleIdx="1" presStyleCnt="5"/>
      <dgm:spPr/>
    </dgm:pt>
    <dgm:pt modelId="{5C29487E-25B4-4A4C-BE4A-DE4229D751DB}" type="pres">
      <dgm:prSet presAssocID="{F7D1F9E2-BB66-48CD-AA56-F2F8E0ACD6B1}" presName="text4" presStyleLbl="fgAcc4" presStyleIdx="1" presStyleCnt="5" custLinFactNeighborY="16919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39D5F86C-64FE-47E8-8AB2-9F9FD4D027FB}" type="pres">
      <dgm:prSet presAssocID="{F7D1F9E2-BB66-48CD-AA56-F2F8E0ACD6B1}" presName="hierChild5" presStyleCnt="0"/>
      <dgm:spPr/>
    </dgm:pt>
    <dgm:pt modelId="{6232B56A-39E8-4AC9-842E-122022893734}" type="pres">
      <dgm:prSet presAssocID="{D40C79F6-7BB0-46CA-B1D6-83FD8BB798D9}" presName="Name23" presStyleLbl="parChTrans1D4" presStyleIdx="2" presStyleCnt="5"/>
      <dgm:spPr/>
      <dgm:t>
        <a:bodyPr/>
        <a:lstStyle/>
        <a:p>
          <a:endParaRPr lang="en-SG"/>
        </a:p>
      </dgm:t>
    </dgm:pt>
    <dgm:pt modelId="{843E734C-E9FC-4A2F-9A37-360F774B0C15}" type="pres">
      <dgm:prSet presAssocID="{37D01A47-1C0A-4E33-AAA9-2E72C0DD9B25}" presName="hierRoot4" presStyleCnt="0"/>
      <dgm:spPr/>
    </dgm:pt>
    <dgm:pt modelId="{DD75FC07-635D-4AD0-8B01-397D0AFC9F6D}" type="pres">
      <dgm:prSet presAssocID="{37D01A47-1C0A-4E33-AAA9-2E72C0DD9B25}" presName="composite4" presStyleCnt="0"/>
      <dgm:spPr/>
    </dgm:pt>
    <dgm:pt modelId="{FE687D69-68CC-4D91-9C55-ED8F3FC7299F}" type="pres">
      <dgm:prSet presAssocID="{37D01A47-1C0A-4E33-AAA9-2E72C0DD9B25}" presName="background4" presStyleLbl="node4" presStyleIdx="2" presStyleCnt="5"/>
      <dgm:spPr/>
    </dgm:pt>
    <dgm:pt modelId="{EB81CA76-4DEB-4486-9201-B5E8BD4EB8DB}" type="pres">
      <dgm:prSet presAssocID="{37D01A47-1C0A-4E33-AAA9-2E72C0DD9B25}" presName="text4" presStyleLbl="fgAcc4" presStyleIdx="2" presStyleCnt="5" custLinFactNeighborY="23646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E75E6803-52AF-4BBD-98B0-50C277255E1A}" type="pres">
      <dgm:prSet presAssocID="{37D01A47-1C0A-4E33-AAA9-2E72C0DD9B25}" presName="hierChild5" presStyleCnt="0"/>
      <dgm:spPr/>
    </dgm:pt>
    <dgm:pt modelId="{A9B1703E-93EA-476E-91E2-AAAE6A439E67}" type="pres">
      <dgm:prSet presAssocID="{EE006912-15F7-4BDF-8C83-DB71007042BD}" presName="Name23" presStyleLbl="parChTrans1D4" presStyleIdx="3" presStyleCnt="5"/>
      <dgm:spPr/>
      <dgm:t>
        <a:bodyPr/>
        <a:lstStyle/>
        <a:p>
          <a:endParaRPr lang="en-SG"/>
        </a:p>
      </dgm:t>
    </dgm:pt>
    <dgm:pt modelId="{41B51A92-BB63-4008-AC4D-EB663719AC75}" type="pres">
      <dgm:prSet presAssocID="{6A5F7F80-F6BC-437D-B433-261083C1FE26}" presName="hierRoot4" presStyleCnt="0"/>
      <dgm:spPr/>
    </dgm:pt>
    <dgm:pt modelId="{DA9FBBDD-8A8D-41E4-8A4C-0465FDAD3701}" type="pres">
      <dgm:prSet presAssocID="{6A5F7F80-F6BC-437D-B433-261083C1FE26}" presName="composite4" presStyleCnt="0"/>
      <dgm:spPr/>
    </dgm:pt>
    <dgm:pt modelId="{6DB3D22A-3446-4BF1-98DD-1843345459A8}" type="pres">
      <dgm:prSet presAssocID="{6A5F7F80-F6BC-437D-B433-261083C1FE26}" presName="background4" presStyleLbl="node4" presStyleIdx="3" presStyleCnt="5"/>
      <dgm:spPr/>
    </dgm:pt>
    <dgm:pt modelId="{8EA5A71E-82AD-4FD3-B23F-B0207CAB207B}" type="pres">
      <dgm:prSet presAssocID="{6A5F7F80-F6BC-437D-B433-261083C1FE26}" presName="text4" presStyleLbl="fgAcc4" presStyleIdx="3" presStyleCnt="5" custLinFactNeighborY="23646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CB77F4F1-DFA5-4025-A1CF-09B1D9400337}" type="pres">
      <dgm:prSet presAssocID="{6A5F7F80-F6BC-437D-B433-261083C1FE26}" presName="hierChild5" presStyleCnt="0"/>
      <dgm:spPr/>
    </dgm:pt>
    <dgm:pt modelId="{67D2DF7F-11D4-4EEC-92DC-FDFAD56FEE0D}" type="pres">
      <dgm:prSet presAssocID="{3798C3B6-7837-43D7-9D37-8AEC60CAE591}" presName="Name23" presStyleLbl="parChTrans1D4" presStyleIdx="4" presStyleCnt="5"/>
      <dgm:spPr/>
      <dgm:t>
        <a:bodyPr/>
        <a:lstStyle/>
        <a:p>
          <a:endParaRPr lang="en-SG"/>
        </a:p>
      </dgm:t>
    </dgm:pt>
    <dgm:pt modelId="{723C6DBD-E450-4DC6-BEDB-0AB0EB828254}" type="pres">
      <dgm:prSet presAssocID="{C0F07FE1-585C-4B1E-901A-60056B15BD4E}" presName="hierRoot4" presStyleCnt="0"/>
      <dgm:spPr/>
    </dgm:pt>
    <dgm:pt modelId="{685DDD61-C80D-4340-846B-39B3D93FBC19}" type="pres">
      <dgm:prSet presAssocID="{C0F07FE1-585C-4B1E-901A-60056B15BD4E}" presName="composite4" presStyleCnt="0"/>
      <dgm:spPr/>
    </dgm:pt>
    <dgm:pt modelId="{2F06AAC6-63F9-4F9B-AEA9-C087F1D8E975}" type="pres">
      <dgm:prSet presAssocID="{C0F07FE1-585C-4B1E-901A-60056B15BD4E}" presName="background4" presStyleLbl="node4" presStyleIdx="4" presStyleCnt="5"/>
      <dgm:spPr/>
    </dgm:pt>
    <dgm:pt modelId="{027BD12F-18FF-4E13-AD78-EE49CA5B8844}" type="pres">
      <dgm:prSet presAssocID="{C0F07FE1-585C-4B1E-901A-60056B15BD4E}" presName="text4" presStyleLbl="fgAcc4" presStyleIdx="4" presStyleCnt="5" custLinFactNeighborY="23646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B6F05AA9-C27E-4D90-85B0-61B3A65435B7}" type="pres">
      <dgm:prSet presAssocID="{C0F07FE1-585C-4B1E-901A-60056B15BD4E}" presName="hierChild5" presStyleCnt="0"/>
      <dgm:spPr/>
    </dgm:pt>
  </dgm:ptLst>
  <dgm:cxnLst>
    <dgm:cxn modelId="{4A1A411E-6CD8-45CC-9C1D-04DEFC5D881D}" srcId="{3D76690E-979D-4A42-B552-57EA9364CAC8}" destId="{072AB680-1656-4277-809E-02971B1FFBF3}" srcOrd="0" destOrd="0" parTransId="{ECB67B2F-5F4D-4CE2-A684-638D4B63E9A6}" sibTransId="{AE465E36-9B28-43B8-BE1B-AABAB794A70E}"/>
    <dgm:cxn modelId="{333DA857-FB36-4DAE-97E4-2E4379B6ADCD}" type="presOf" srcId="{D40C79F6-7BB0-46CA-B1D6-83FD8BB798D9}" destId="{6232B56A-39E8-4AC9-842E-122022893734}" srcOrd="0" destOrd="0" presId="urn:microsoft.com/office/officeart/2005/8/layout/hierarchy1"/>
    <dgm:cxn modelId="{D31A0E96-176A-4257-BB42-5553B791A847}" srcId="{072AB680-1656-4277-809E-02971B1FFBF3}" destId="{EE47F4F3-3D0F-4A3B-AA70-5758E86D66DB}" srcOrd="0" destOrd="0" parTransId="{827FCBF5-B229-4BD4-9B6A-736328ED442C}" sibTransId="{82F1225C-D250-4DCE-A0F6-6B7506B35080}"/>
    <dgm:cxn modelId="{88874ABE-41AF-426C-A658-435C2F970751}" type="presOf" srcId="{AD5D7386-EDF1-4973-ABDC-782A0BB5F118}" destId="{36A834FF-CF78-43A4-A67E-D5914B27FC59}" srcOrd="0" destOrd="0" presId="urn:microsoft.com/office/officeart/2005/8/layout/hierarchy1"/>
    <dgm:cxn modelId="{6B780B7C-3D6F-45BF-9AA2-9A4AA722D82C}" srcId="{AD5D7386-EDF1-4973-ABDC-782A0BB5F118}" destId="{F7D1F9E2-BB66-48CD-AA56-F2F8E0ACD6B1}" srcOrd="0" destOrd="0" parTransId="{FCE724F8-D898-417E-8036-23EB0D4A27AE}" sibTransId="{C6D5827F-FD5E-4FB2-8813-817797615E75}"/>
    <dgm:cxn modelId="{D8A1FC30-5D98-4DF2-8CFA-3B43A6878690}" srcId="{F1DF0934-324E-4D0C-974A-2936DEF63385}" destId="{6A5F7F80-F6BC-437D-B433-261083C1FE26}" srcOrd="2" destOrd="0" parTransId="{EE006912-15F7-4BDF-8C83-DB71007042BD}" sibTransId="{A750D106-0954-42CE-B0F3-945CEC04A7B6}"/>
    <dgm:cxn modelId="{C2A11929-A030-405A-92BC-CC1FF8C2B2DE}" type="presOf" srcId="{3D76690E-979D-4A42-B552-57EA9364CAC8}" destId="{C03F3862-CEE1-47E2-9D50-44026A49B50A}" srcOrd="0" destOrd="0" presId="urn:microsoft.com/office/officeart/2005/8/layout/hierarchy1"/>
    <dgm:cxn modelId="{0518EA2B-C2C0-44E0-A4C6-DE861A95B498}" type="presOf" srcId="{37D01A47-1C0A-4E33-AAA9-2E72C0DD9B25}" destId="{EB81CA76-4DEB-4486-9201-B5E8BD4EB8DB}" srcOrd="0" destOrd="0" presId="urn:microsoft.com/office/officeart/2005/8/layout/hierarchy1"/>
    <dgm:cxn modelId="{1CA0307A-E27C-4F55-A378-012FA3A055C9}" type="presOf" srcId="{EE006912-15F7-4BDF-8C83-DB71007042BD}" destId="{A9B1703E-93EA-476E-91E2-AAAE6A439E67}" srcOrd="0" destOrd="0" presId="urn:microsoft.com/office/officeart/2005/8/layout/hierarchy1"/>
    <dgm:cxn modelId="{A1A43589-005A-4C9D-9C75-62A847F558CB}" type="presOf" srcId="{3798C3B6-7837-43D7-9D37-8AEC60CAE591}" destId="{67D2DF7F-11D4-4EEC-92DC-FDFAD56FEE0D}" srcOrd="0" destOrd="0" presId="urn:microsoft.com/office/officeart/2005/8/layout/hierarchy1"/>
    <dgm:cxn modelId="{9AA41BC1-474D-469A-9998-0A1B009BC634}" type="presOf" srcId="{F7D1F9E2-BB66-48CD-AA56-F2F8E0ACD6B1}" destId="{5C29487E-25B4-4A4C-BE4A-DE4229D751DB}" srcOrd="0" destOrd="0" presId="urn:microsoft.com/office/officeart/2005/8/layout/hierarchy1"/>
    <dgm:cxn modelId="{DBBF9E67-8D1D-4B9E-B5D4-265CF9297949}" srcId="{F1DF0934-324E-4D0C-974A-2936DEF63385}" destId="{AD5D7386-EDF1-4973-ABDC-782A0BB5F118}" srcOrd="0" destOrd="0" parTransId="{EC75030D-2AE2-4545-904F-0867ED7DAE67}" sibTransId="{F098E52A-D5E1-449E-8CDA-0E9F4C73F64E}"/>
    <dgm:cxn modelId="{BDE8A943-135B-4AD8-91A2-06255A1ABCF5}" type="presOf" srcId="{C0F07FE1-585C-4B1E-901A-60056B15BD4E}" destId="{027BD12F-18FF-4E13-AD78-EE49CA5B8844}" srcOrd="0" destOrd="0" presId="urn:microsoft.com/office/officeart/2005/8/layout/hierarchy1"/>
    <dgm:cxn modelId="{3A9CF8D0-1B76-4111-94A1-8ACC8E53436F}" type="presOf" srcId="{6A5F7F80-F6BC-437D-B433-261083C1FE26}" destId="{8EA5A71E-82AD-4FD3-B23F-B0207CAB207B}" srcOrd="0" destOrd="0" presId="urn:microsoft.com/office/officeart/2005/8/layout/hierarchy1"/>
    <dgm:cxn modelId="{5015E454-16F2-415E-84E8-F9222E537241}" srcId="{F1DF0934-324E-4D0C-974A-2936DEF63385}" destId="{37D01A47-1C0A-4E33-AAA9-2E72C0DD9B25}" srcOrd="1" destOrd="0" parTransId="{D40C79F6-7BB0-46CA-B1D6-83FD8BB798D9}" sibTransId="{17A54792-DA7E-42B1-93E8-7BFFC6BF98CB}"/>
    <dgm:cxn modelId="{71836A7F-9D52-4831-8E0E-F14E03252727}" type="presOf" srcId="{EC75030D-2AE2-4545-904F-0867ED7DAE67}" destId="{7ADDB29F-193D-46E0-A4AA-96C1AAFF63C4}" srcOrd="0" destOrd="0" presId="urn:microsoft.com/office/officeart/2005/8/layout/hierarchy1"/>
    <dgm:cxn modelId="{04B20F89-FC2B-4C42-8ECD-BBD8C363BF0D}" srcId="{EE47F4F3-3D0F-4A3B-AA70-5758E86D66DB}" destId="{F1DF0934-324E-4D0C-974A-2936DEF63385}" srcOrd="0" destOrd="0" parTransId="{76A11A15-0797-4CF1-8F75-4DFE2F7DF1D6}" sibTransId="{D63E1051-C82F-423A-9F87-7688B5161FD7}"/>
    <dgm:cxn modelId="{83F2B918-3EA1-4AF5-8CD7-BC1B19DAF5DB}" type="presOf" srcId="{EE47F4F3-3D0F-4A3B-AA70-5758E86D66DB}" destId="{700580E3-E316-4823-8419-34691199604D}" srcOrd="0" destOrd="0" presId="urn:microsoft.com/office/officeart/2005/8/layout/hierarchy1"/>
    <dgm:cxn modelId="{7697BD13-C64F-4FA7-8BF4-F335C89233EE}" type="presOf" srcId="{827FCBF5-B229-4BD4-9B6A-736328ED442C}" destId="{63D9A221-E405-461E-9BAB-DF6C138BE86C}" srcOrd="0" destOrd="0" presId="urn:microsoft.com/office/officeart/2005/8/layout/hierarchy1"/>
    <dgm:cxn modelId="{8140626E-EB02-46FA-92FE-EB526F8AE7CF}" type="presOf" srcId="{76A11A15-0797-4CF1-8F75-4DFE2F7DF1D6}" destId="{35B64F11-B36F-42C7-9B81-BC84E16CABC5}" srcOrd="0" destOrd="0" presId="urn:microsoft.com/office/officeart/2005/8/layout/hierarchy1"/>
    <dgm:cxn modelId="{504C0496-A560-4837-A7ED-7781B3487636}" type="presOf" srcId="{072AB680-1656-4277-809E-02971B1FFBF3}" destId="{F2B8749B-E9D1-4620-9B5A-94E6642B12CF}" srcOrd="0" destOrd="0" presId="urn:microsoft.com/office/officeart/2005/8/layout/hierarchy1"/>
    <dgm:cxn modelId="{8543D010-9807-4CD6-8622-E58E1C7DEC6D}" srcId="{F1DF0934-324E-4D0C-974A-2936DEF63385}" destId="{C0F07FE1-585C-4B1E-901A-60056B15BD4E}" srcOrd="3" destOrd="0" parTransId="{3798C3B6-7837-43D7-9D37-8AEC60CAE591}" sibTransId="{AE315CDA-49AD-438C-A7D4-44902C5D501C}"/>
    <dgm:cxn modelId="{D5BDEEB1-9052-48FA-B02D-205C6D6B076B}" type="presOf" srcId="{F1DF0934-324E-4D0C-974A-2936DEF63385}" destId="{02AD1C7C-C428-480F-B1B4-C91DE026B869}" srcOrd="0" destOrd="0" presId="urn:microsoft.com/office/officeart/2005/8/layout/hierarchy1"/>
    <dgm:cxn modelId="{1A1689DD-6BBD-41E6-986D-BDF1E5334460}" type="presOf" srcId="{FCE724F8-D898-417E-8036-23EB0D4A27AE}" destId="{BDA0AFB2-E328-4E96-9E94-8C090F1DDF2F}" srcOrd="0" destOrd="0" presId="urn:microsoft.com/office/officeart/2005/8/layout/hierarchy1"/>
    <dgm:cxn modelId="{FBD3C961-B844-43E4-8F12-1D7813E8A89D}" type="presParOf" srcId="{C03F3862-CEE1-47E2-9D50-44026A49B50A}" destId="{5D8527FA-BAC1-43D2-9B43-D40BB9C3BD53}" srcOrd="0" destOrd="0" presId="urn:microsoft.com/office/officeart/2005/8/layout/hierarchy1"/>
    <dgm:cxn modelId="{0865E698-440B-4EB6-8BA3-E6C5A7CF1CC5}" type="presParOf" srcId="{5D8527FA-BAC1-43D2-9B43-D40BB9C3BD53}" destId="{AA9EAEB9-9447-4995-B63A-7BFD61856E68}" srcOrd="0" destOrd="0" presId="urn:microsoft.com/office/officeart/2005/8/layout/hierarchy1"/>
    <dgm:cxn modelId="{E6907B47-A535-409E-B3F8-505D511B30A3}" type="presParOf" srcId="{AA9EAEB9-9447-4995-B63A-7BFD61856E68}" destId="{2C55D245-EBE7-4F26-8FDF-3272D2C9851F}" srcOrd="0" destOrd="0" presId="urn:microsoft.com/office/officeart/2005/8/layout/hierarchy1"/>
    <dgm:cxn modelId="{B61C10BF-5DE2-4441-B299-59003651E5B4}" type="presParOf" srcId="{AA9EAEB9-9447-4995-B63A-7BFD61856E68}" destId="{F2B8749B-E9D1-4620-9B5A-94E6642B12CF}" srcOrd="1" destOrd="0" presId="urn:microsoft.com/office/officeart/2005/8/layout/hierarchy1"/>
    <dgm:cxn modelId="{79FC947E-8318-494E-B939-346E0DC957B0}" type="presParOf" srcId="{5D8527FA-BAC1-43D2-9B43-D40BB9C3BD53}" destId="{FBDA96FC-E765-4B63-9F37-A07A9419C023}" srcOrd="1" destOrd="0" presId="urn:microsoft.com/office/officeart/2005/8/layout/hierarchy1"/>
    <dgm:cxn modelId="{D6A9861B-2274-4E30-8C43-6C7E0D5BFF74}" type="presParOf" srcId="{FBDA96FC-E765-4B63-9F37-A07A9419C023}" destId="{63D9A221-E405-461E-9BAB-DF6C138BE86C}" srcOrd="0" destOrd="0" presId="urn:microsoft.com/office/officeart/2005/8/layout/hierarchy1"/>
    <dgm:cxn modelId="{9584ABCA-D333-4CFC-BF93-BCA879C152D4}" type="presParOf" srcId="{FBDA96FC-E765-4B63-9F37-A07A9419C023}" destId="{CF82EE15-12A1-4A27-A321-0D961B4394E9}" srcOrd="1" destOrd="0" presId="urn:microsoft.com/office/officeart/2005/8/layout/hierarchy1"/>
    <dgm:cxn modelId="{8394EFF4-6646-4BCB-837E-686E2B1A702E}" type="presParOf" srcId="{CF82EE15-12A1-4A27-A321-0D961B4394E9}" destId="{394281E3-B823-427C-AB94-517CBFBFFA02}" srcOrd="0" destOrd="0" presId="urn:microsoft.com/office/officeart/2005/8/layout/hierarchy1"/>
    <dgm:cxn modelId="{DC6A1C07-D2F9-4050-8CF6-41DA1E9DB036}" type="presParOf" srcId="{394281E3-B823-427C-AB94-517CBFBFFA02}" destId="{DED47EFA-7D02-48F3-8A84-85156988B786}" srcOrd="0" destOrd="0" presId="urn:microsoft.com/office/officeart/2005/8/layout/hierarchy1"/>
    <dgm:cxn modelId="{73108C66-71DC-4CEE-AC16-965E1F9C6416}" type="presParOf" srcId="{394281E3-B823-427C-AB94-517CBFBFFA02}" destId="{700580E3-E316-4823-8419-34691199604D}" srcOrd="1" destOrd="0" presId="urn:microsoft.com/office/officeart/2005/8/layout/hierarchy1"/>
    <dgm:cxn modelId="{CE0221DD-6184-4031-BEEF-F4260C343B2C}" type="presParOf" srcId="{CF82EE15-12A1-4A27-A321-0D961B4394E9}" destId="{1B01690E-AF15-49D8-984F-63B16A1C1E8D}" srcOrd="1" destOrd="0" presId="urn:microsoft.com/office/officeart/2005/8/layout/hierarchy1"/>
    <dgm:cxn modelId="{28FB1DC4-D7A1-4124-A8FC-8660E83A9B03}" type="presParOf" srcId="{1B01690E-AF15-49D8-984F-63B16A1C1E8D}" destId="{35B64F11-B36F-42C7-9B81-BC84E16CABC5}" srcOrd="0" destOrd="0" presId="urn:microsoft.com/office/officeart/2005/8/layout/hierarchy1"/>
    <dgm:cxn modelId="{5579F35B-C89B-4F0B-81A7-0BB215F4A29A}" type="presParOf" srcId="{1B01690E-AF15-49D8-984F-63B16A1C1E8D}" destId="{15ED5998-5FC8-4209-96C6-E3BFE4BE93BF}" srcOrd="1" destOrd="0" presId="urn:microsoft.com/office/officeart/2005/8/layout/hierarchy1"/>
    <dgm:cxn modelId="{F90EDE3B-69F1-40F2-83AF-2EC846297F33}" type="presParOf" srcId="{15ED5998-5FC8-4209-96C6-E3BFE4BE93BF}" destId="{CF37AF8C-40BA-48E8-8E7C-E1EBDEA2832C}" srcOrd="0" destOrd="0" presId="urn:microsoft.com/office/officeart/2005/8/layout/hierarchy1"/>
    <dgm:cxn modelId="{7A121A50-CBEF-4495-9E06-EC5D1F40669D}" type="presParOf" srcId="{CF37AF8C-40BA-48E8-8E7C-E1EBDEA2832C}" destId="{DE1CB7DA-9A5D-449B-A400-97D837A632E6}" srcOrd="0" destOrd="0" presId="urn:microsoft.com/office/officeart/2005/8/layout/hierarchy1"/>
    <dgm:cxn modelId="{5B7BDD1D-4EB3-4B7A-95DD-78F86B70BBFE}" type="presParOf" srcId="{CF37AF8C-40BA-48E8-8E7C-E1EBDEA2832C}" destId="{02AD1C7C-C428-480F-B1B4-C91DE026B869}" srcOrd="1" destOrd="0" presId="urn:microsoft.com/office/officeart/2005/8/layout/hierarchy1"/>
    <dgm:cxn modelId="{C10AC4BD-0563-4146-BA2A-F5D9F0916CAD}" type="presParOf" srcId="{15ED5998-5FC8-4209-96C6-E3BFE4BE93BF}" destId="{36610583-FD9D-48AC-B1B1-3E9A7B541666}" srcOrd="1" destOrd="0" presId="urn:microsoft.com/office/officeart/2005/8/layout/hierarchy1"/>
    <dgm:cxn modelId="{32136522-F1CF-41B5-A55F-14A1CF3543BB}" type="presParOf" srcId="{36610583-FD9D-48AC-B1B1-3E9A7B541666}" destId="{7ADDB29F-193D-46E0-A4AA-96C1AAFF63C4}" srcOrd="0" destOrd="0" presId="urn:microsoft.com/office/officeart/2005/8/layout/hierarchy1"/>
    <dgm:cxn modelId="{94EED33C-13F1-4A40-83F4-A6B079C28585}" type="presParOf" srcId="{36610583-FD9D-48AC-B1B1-3E9A7B541666}" destId="{BB40333F-8F50-4CE6-B6EC-6FC4BC4AA373}" srcOrd="1" destOrd="0" presId="urn:microsoft.com/office/officeart/2005/8/layout/hierarchy1"/>
    <dgm:cxn modelId="{D4287DDC-061E-48AB-8B82-EDB541B14A3C}" type="presParOf" srcId="{BB40333F-8F50-4CE6-B6EC-6FC4BC4AA373}" destId="{BD1783F0-D3CE-4111-BE0D-3E5B893E59E3}" srcOrd="0" destOrd="0" presId="urn:microsoft.com/office/officeart/2005/8/layout/hierarchy1"/>
    <dgm:cxn modelId="{CB25103C-AAA8-4C58-B54E-39976DECBBE0}" type="presParOf" srcId="{BD1783F0-D3CE-4111-BE0D-3E5B893E59E3}" destId="{E44AA83C-852C-4D90-8367-66697054889F}" srcOrd="0" destOrd="0" presId="urn:microsoft.com/office/officeart/2005/8/layout/hierarchy1"/>
    <dgm:cxn modelId="{C13E36FC-ADE1-4B5C-9CAC-70D422B1B794}" type="presParOf" srcId="{BD1783F0-D3CE-4111-BE0D-3E5B893E59E3}" destId="{36A834FF-CF78-43A4-A67E-D5914B27FC59}" srcOrd="1" destOrd="0" presId="urn:microsoft.com/office/officeart/2005/8/layout/hierarchy1"/>
    <dgm:cxn modelId="{847C33DF-D155-4438-B787-17C55269FCC0}" type="presParOf" srcId="{BB40333F-8F50-4CE6-B6EC-6FC4BC4AA373}" destId="{71B9C23A-D4A3-4E9E-A723-A2BDAA02F3D7}" srcOrd="1" destOrd="0" presId="urn:microsoft.com/office/officeart/2005/8/layout/hierarchy1"/>
    <dgm:cxn modelId="{A1DC160E-1D69-44D7-B867-30C1B3E9134D}" type="presParOf" srcId="{71B9C23A-D4A3-4E9E-A723-A2BDAA02F3D7}" destId="{BDA0AFB2-E328-4E96-9E94-8C090F1DDF2F}" srcOrd="0" destOrd="0" presId="urn:microsoft.com/office/officeart/2005/8/layout/hierarchy1"/>
    <dgm:cxn modelId="{960A73EC-DC05-4C6B-AEA7-B1587BBE8F92}" type="presParOf" srcId="{71B9C23A-D4A3-4E9E-A723-A2BDAA02F3D7}" destId="{BB03E127-3B43-4B24-B5C6-CB1EE867D61D}" srcOrd="1" destOrd="0" presId="urn:microsoft.com/office/officeart/2005/8/layout/hierarchy1"/>
    <dgm:cxn modelId="{D22CE642-0291-428A-9B16-92DA2BC1DEE3}" type="presParOf" srcId="{BB03E127-3B43-4B24-B5C6-CB1EE867D61D}" destId="{18AB1354-C2F2-45C1-B8DB-53C990B15C5D}" srcOrd="0" destOrd="0" presId="urn:microsoft.com/office/officeart/2005/8/layout/hierarchy1"/>
    <dgm:cxn modelId="{76B7A8E3-7199-44EC-9759-9ECC2FFBEB5E}" type="presParOf" srcId="{18AB1354-C2F2-45C1-B8DB-53C990B15C5D}" destId="{09989492-4398-46E7-AB22-03646A1F9EB8}" srcOrd="0" destOrd="0" presId="urn:microsoft.com/office/officeart/2005/8/layout/hierarchy1"/>
    <dgm:cxn modelId="{BD506D7A-573C-44F2-9D35-44C7EFAFC421}" type="presParOf" srcId="{18AB1354-C2F2-45C1-B8DB-53C990B15C5D}" destId="{5C29487E-25B4-4A4C-BE4A-DE4229D751DB}" srcOrd="1" destOrd="0" presId="urn:microsoft.com/office/officeart/2005/8/layout/hierarchy1"/>
    <dgm:cxn modelId="{1941DB79-4AC6-436E-A743-85087E9B2D91}" type="presParOf" srcId="{BB03E127-3B43-4B24-B5C6-CB1EE867D61D}" destId="{39D5F86C-64FE-47E8-8AB2-9F9FD4D027FB}" srcOrd="1" destOrd="0" presId="urn:microsoft.com/office/officeart/2005/8/layout/hierarchy1"/>
    <dgm:cxn modelId="{268678C2-B719-4593-B46F-1C7AED23892A}" type="presParOf" srcId="{36610583-FD9D-48AC-B1B1-3E9A7B541666}" destId="{6232B56A-39E8-4AC9-842E-122022893734}" srcOrd="2" destOrd="0" presId="urn:microsoft.com/office/officeart/2005/8/layout/hierarchy1"/>
    <dgm:cxn modelId="{4A95BFC1-8194-4E54-966A-B08196C72E20}" type="presParOf" srcId="{36610583-FD9D-48AC-B1B1-3E9A7B541666}" destId="{843E734C-E9FC-4A2F-9A37-360F774B0C15}" srcOrd="3" destOrd="0" presId="urn:microsoft.com/office/officeart/2005/8/layout/hierarchy1"/>
    <dgm:cxn modelId="{D0ACC80B-475D-4873-A07F-28A2F570536E}" type="presParOf" srcId="{843E734C-E9FC-4A2F-9A37-360F774B0C15}" destId="{DD75FC07-635D-4AD0-8B01-397D0AFC9F6D}" srcOrd="0" destOrd="0" presId="urn:microsoft.com/office/officeart/2005/8/layout/hierarchy1"/>
    <dgm:cxn modelId="{A04C0CC8-3C8D-47C7-83D9-436F3BA4C573}" type="presParOf" srcId="{DD75FC07-635D-4AD0-8B01-397D0AFC9F6D}" destId="{FE687D69-68CC-4D91-9C55-ED8F3FC7299F}" srcOrd="0" destOrd="0" presId="urn:microsoft.com/office/officeart/2005/8/layout/hierarchy1"/>
    <dgm:cxn modelId="{3FAEADA1-7AE9-49D7-BD5D-0D76BDABBE39}" type="presParOf" srcId="{DD75FC07-635D-4AD0-8B01-397D0AFC9F6D}" destId="{EB81CA76-4DEB-4486-9201-B5E8BD4EB8DB}" srcOrd="1" destOrd="0" presId="urn:microsoft.com/office/officeart/2005/8/layout/hierarchy1"/>
    <dgm:cxn modelId="{4C4ADC0B-16A6-4C87-8B72-0D06DC8DCC4E}" type="presParOf" srcId="{843E734C-E9FC-4A2F-9A37-360F774B0C15}" destId="{E75E6803-52AF-4BBD-98B0-50C277255E1A}" srcOrd="1" destOrd="0" presId="urn:microsoft.com/office/officeart/2005/8/layout/hierarchy1"/>
    <dgm:cxn modelId="{98425720-8272-4079-83AE-ABC1A1E07698}" type="presParOf" srcId="{36610583-FD9D-48AC-B1B1-3E9A7B541666}" destId="{A9B1703E-93EA-476E-91E2-AAAE6A439E67}" srcOrd="4" destOrd="0" presId="urn:microsoft.com/office/officeart/2005/8/layout/hierarchy1"/>
    <dgm:cxn modelId="{C7448B9E-EE97-4571-AF94-30AC484AC776}" type="presParOf" srcId="{36610583-FD9D-48AC-B1B1-3E9A7B541666}" destId="{41B51A92-BB63-4008-AC4D-EB663719AC75}" srcOrd="5" destOrd="0" presId="urn:microsoft.com/office/officeart/2005/8/layout/hierarchy1"/>
    <dgm:cxn modelId="{AF8CF67E-7D96-4675-9B2A-0F488C6ED6B7}" type="presParOf" srcId="{41B51A92-BB63-4008-AC4D-EB663719AC75}" destId="{DA9FBBDD-8A8D-41E4-8A4C-0465FDAD3701}" srcOrd="0" destOrd="0" presId="urn:microsoft.com/office/officeart/2005/8/layout/hierarchy1"/>
    <dgm:cxn modelId="{94ADDFAC-1D6A-47E5-81C7-719FBF8DA75B}" type="presParOf" srcId="{DA9FBBDD-8A8D-41E4-8A4C-0465FDAD3701}" destId="{6DB3D22A-3446-4BF1-98DD-1843345459A8}" srcOrd="0" destOrd="0" presId="urn:microsoft.com/office/officeart/2005/8/layout/hierarchy1"/>
    <dgm:cxn modelId="{DB77B954-6FF8-4C13-82A0-0ADA0DF982DD}" type="presParOf" srcId="{DA9FBBDD-8A8D-41E4-8A4C-0465FDAD3701}" destId="{8EA5A71E-82AD-4FD3-B23F-B0207CAB207B}" srcOrd="1" destOrd="0" presId="urn:microsoft.com/office/officeart/2005/8/layout/hierarchy1"/>
    <dgm:cxn modelId="{5EFF65D8-0405-47EE-93F0-0A72D6D9ADF5}" type="presParOf" srcId="{41B51A92-BB63-4008-AC4D-EB663719AC75}" destId="{CB77F4F1-DFA5-4025-A1CF-09B1D9400337}" srcOrd="1" destOrd="0" presId="urn:microsoft.com/office/officeart/2005/8/layout/hierarchy1"/>
    <dgm:cxn modelId="{B5FBA322-6514-463B-B45E-6333C9C910D4}" type="presParOf" srcId="{36610583-FD9D-48AC-B1B1-3E9A7B541666}" destId="{67D2DF7F-11D4-4EEC-92DC-FDFAD56FEE0D}" srcOrd="6" destOrd="0" presId="urn:microsoft.com/office/officeart/2005/8/layout/hierarchy1"/>
    <dgm:cxn modelId="{D55CB894-104C-45C9-A9B8-FE12110657A0}" type="presParOf" srcId="{36610583-FD9D-48AC-B1B1-3E9A7B541666}" destId="{723C6DBD-E450-4DC6-BEDB-0AB0EB828254}" srcOrd="7" destOrd="0" presId="urn:microsoft.com/office/officeart/2005/8/layout/hierarchy1"/>
    <dgm:cxn modelId="{6E392A47-7280-45B6-ABC5-301C7847B321}" type="presParOf" srcId="{723C6DBD-E450-4DC6-BEDB-0AB0EB828254}" destId="{685DDD61-C80D-4340-846B-39B3D93FBC19}" srcOrd="0" destOrd="0" presId="urn:microsoft.com/office/officeart/2005/8/layout/hierarchy1"/>
    <dgm:cxn modelId="{61FCAC55-2929-4353-90DF-25DE0C7BFE86}" type="presParOf" srcId="{685DDD61-C80D-4340-846B-39B3D93FBC19}" destId="{2F06AAC6-63F9-4F9B-AEA9-C087F1D8E975}" srcOrd="0" destOrd="0" presId="urn:microsoft.com/office/officeart/2005/8/layout/hierarchy1"/>
    <dgm:cxn modelId="{34D55749-9E0C-4CFA-8903-3E0E67010CEE}" type="presParOf" srcId="{685DDD61-C80D-4340-846B-39B3D93FBC19}" destId="{027BD12F-18FF-4E13-AD78-EE49CA5B8844}" srcOrd="1" destOrd="0" presId="urn:microsoft.com/office/officeart/2005/8/layout/hierarchy1"/>
    <dgm:cxn modelId="{C01CBCE1-F357-430D-AC82-BBA31D896714}" type="presParOf" srcId="{723C6DBD-E450-4DC6-BEDB-0AB0EB828254}" destId="{B6F05AA9-C27E-4D90-85B0-61B3A65435B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ACCDA-37C4-469F-9E39-DF8F9BDC5BEE}">
      <dsp:nvSpPr>
        <dsp:cNvPr id="0" name=""/>
        <dsp:cNvSpPr/>
      </dsp:nvSpPr>
      <dsp:spPr>
        <a:xfrm>
          <a:off x="3996332" y="776420"/>
          <a:ext cx="2233017" cy="354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402"/>
              </a:lnTo>
              <a:lnTo>
                <a:pt x="2233017" y="241402"/>
              </a:lnTo>
              <a:lnTo>
                <a:pt x="2233017" y="3542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5D18C9-E632-4390-8574-1C5157F1CF61}">
      <dsp:nvSpPr>
        <dsp:cNvPr id="0" name=""/>
        <dsp:cNvSpPr/>
      </dsp:nvSpPr>
      <dsp:spPr>
        <a:xfrm>
          <a:off x="3996332" y="776420"/>
          <a:ext cx="744339" cy="354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402"/>
              </a:lnTo>
              <a:lnTo>
                <a:pt x="744339" y="241402"/>
              </a:lnTo>
              <a:lnTo>
                <a:pt x="744339" y="3542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0D3AF-4B32-400B-AC09-454F2215DBB7}">
      <dsp:nvSpPr>
        <dsp:cNvPr id="0" name=""/>
        <dsp:cNvSpPr/>
      </dsp:nvSpPr>
      <dsp:spPr>
        <a:xfrm>
          <a:off x="4694951" y="4159441"/>
          <a:ext cx="91440" cy="3542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23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DB024-B740-4F30-8332-78EDFD44EEA8}">
      <dsp:nvSpPr>
        <dsp:cNvPr id="0" name=""/>
        <dsp:cNvSpPr/>
      </dsp:nvSpPr>
      <dsp:spPr>
        <a:xfrm>
          <a:off x="3251993" y="3031767"/>
          <a:ext cx="1488678" cy="354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402"/>
              </a:lnTo>
              <a:lnTo>
                <a:pt x="1488678" y="241402"/>
              </a:lnTo>
              <a:lnTo>
                <a:pt x="1488678" y="35423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B95A0-1E06-4C43-B1C4-7CB79E405B08}">
      <dsp:nvSpPr>
        <dsp:cNvPr id="0" name=""/>
        <dsp:cNvSpPr/>
      </dsp:nvSpPr>
      <dsp:spPr>
        <a:xfrm>
          <a:off x="3206273" y="4159441"/>
          <a:ext cx="91440" cy="3542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23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1C6B3-C226-4A4A-9DD5-64195DD2943D}">
      <dsp:nvSpPr>
        <dsp:cNvPr id="0" name=""/>
        <dsp:cNvSpPr/>
      </dsp:nvSpPr>
      <dsp:spPr>
        <a:xfrm>
          <a:off x="3206273" y="3031767"/>
          <a:ext cx="91440" cy="3542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23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F208A-FABE-44CF-8EBF-D37FB7DDED7C}">
      <dsp:nvSpPr>
        <dsp:cNvPr id="0" name=""/>
        <dsp:cNvSpPr/>
      </dsp:nvSpPr>
      <dsp:spPr>
        <a:xfrm>
          <a:off x="1717595" y="4159441"/>
          <a:ext cx="91440" cy="3542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23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3E152-89C2-4603-AFAA-027C4079AC7A}">
      <dsp:nvSpPr>
        <dsp:cNvPr id="0" name=""/>
        <dsp:cNvSpPr/>
      </dsp:nvSpPr>
      <dsp:spPr>
        <a:xfrm>
          <a:off x="1763315" y="3031767"/>
          <a:ext cx="1488678" cy="354237"/>
        </a:xfrm>
        <a:custGeom>
          <a:avLst/>
          <a:gdLst/>
          <a:ahLst/>
          <a:cxnLst/>
          <a:rect l="0" t="0" r="0" b="0"/>
          <a:pathLst>
            <a:path>
              <a:moveTo>
                <a:pt x="1488678" y="0"/>
              </a:moveTo>
              <a:lnTo>
                <a:pt x="1488678" y="241402"/>
              </a:lnTo>
              <a:lnTo>
                <a:pt x="0" y="241402"/>
              </a:lnTo>
              <a:lnTo>
                <a:pt x="0" y="35423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282D0-F2CE-4733-B35B-7446A3215E93}">
      <dsp:nvSpPr>
        <dsp:cNvPr id="0" name=""/>
        <dsp:cNvSpPr/>
      </dsp:nvSpPr>
      <dsp:spPr>
        <a:xfrm>
          <a:off x="3206273" y="1904093"/>
          <a:ext cx="91440" cy="3542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23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06CA4-F1ED-4B88-826B-6E1AC554FDF3}">
      <dsp:nvSpPr>
        <dsp:cNvPr id="0" name=""/>
        <dsp:cNvSpPr/>
      </dsp:nvSpPr>
      <dsp:spPr>
        <a:xfrm>
          <a:off x="3251993" y="776420"/>
          <a:ext cx="744339" cy="354237"/>
        </a:xfrm>
        <a:custGeom>
          <a:avLst/>
          <a:gdLst/>
          <a:ahLst/>
          <a:cxnLst/>
          <a:rect l="0" t="0" r="0" b="0"/>
          <a:pathLst>
            <a:path>
              <a:moveTo>
                <a:pt x="744339" y="0"/>
              </a:moveTo>
              <a:lnTo>
                <a:pt x="744339" y="241402"/>
              </a:lnTo>
              <a:lnTo>
                <a:pt x="0" y="241402"/>
              </a:lnTo>
              <a:lnTo>
                <a:pt x="0" y="3542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09C75-579C-46D0-8E12-807DCDF755A7}">
      <dsp:nvSpPr>
        <dsp:cNvPr id="0" name=""/>
        <dsp:cNvSpPr/>
      </dsp:nvSpPr>
      <dsp:spPr>
        <a:xfrm>
          <a:off x="1763315" y="776420"/>
          <a:ext cx="2233017" cy="354237"/>
        </a:xfrm>
        <a:custGeom>
          <a:avLst/>
          <a:gdLst/>
          <a:ahLst/>
          <a:cxnLst/>
          <a:rect l="0" t="0" r="0" b="0"/>
          <a:pathLst>
            <a:path>
              <a:moveTo>
                <a:pt x="2233017" y="0"/>
              </a:moveTo>
              <a:lnTo>
                <a:pt x="2233017" y="241402"/>
              </a:lnTo>
              <a:lnTo>
                <a:pt x="0" y="241402"/>
              </a:lnTo>
              <a:lnTo>
                <a:pt x="0" y="3542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E5E9B-825E-46B1-AEE4-EAFC807C8FF6}">
      <dsp:nvSpPr>
        <dsp:cNvPr id="0" name=""/>
        <dsp:cNvSpPr/>
      </dsp:nvSpPr>
      <dsp:spPr>
        <a:xfrm>
          <a:off x="3387328" y="2984"/>
          <a:ext cx="1218009" cy="773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7AE94-515F-4C62-93CD-50E16D90C8C0}">
      <dsp:nvSpPr>
        <dsp:cNvPr id="0" name=""/>
        <dsp:cNvSpPr/>
      </dsp:nvSpPr>
      <dsp:spPr>
        <a:xfrm>
          <a:off x="3522662" y="131551"/>
          <a:ext cx="1218009" cy="773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ব্যবস্থাপনা পরিচালক</a:t>
          </a:r>
          <a:endParaRPr lang="en-SG" sz="1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5315" y="154204"/>
        <a:ext cx="1172703" cy="728129"/>
      </dsp:txXfrm>
    </dsp:sp>
    <dsp:sp modelId="{E80F8080-4FB7-4058-B769-1BEAB6E30912}">
      <dsp:nvSpPr>
        <dsp:cNvPr id="0" name=""/>
        <dsp:cNvSpPr/>
      </dsp:nvSpPr>
      <dsp:spPr>
        <a:xfrm>
          <a:off x="1154310" y="1130658"/>
          <a:ext cx="1218009" cy="773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F5151-832A-4A5B-8988-3771269D7E65}">
      <dsp:nvSpPr>
        <dsp:cNvPr id="0" name=""/>
        <dsp:cNvSpPr/>
      </dsp:nvSpPr>
      <dsp:spPr>
        <a:xfrm>
          <a:off x="1289645" y="1259225"/>
          <a:ext cx="1218009" cy="773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ক্রয় ব্যবস্থাপক</a:t>
          </a:r>
          <a:endParaRPr lang="en-SG" sz="1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12298" y="1281878"/>
        <a:ext cx="1172703" cy="728129"/>
      </dsp:txXfrm>
    </dsp:sp>
    <dsp:sp modelId="{DAACAA9A-AD4C-4D70-AC92-8D827FE1A87D}">
      <dsp:nvSpPr>
        <dsp:cNvPr id="0" name=""/>
        <dsp:cNvSpPr/>
      </dsp:nvSpPr>
      <dsp:spPr>
        <a:xfrm>
          <a:off x="2642989" y="1130658"/>
          <a:ext cx="1218009" cy="773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83A2B-C233-4E06-A02D-6D8E66FCE8F7}">
      <dsp:nvSpPr>
        <dsp:cNvPr id="0" name=""/>
        <dsp:cNvSpPr/>
      </dsp:nvSpPr>
      <dsp:spPr>
        <a:xfrm>
          <a:off x="2778323" y="1259225"/>
          <a:ext cx="1218009" cy="773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উৎপাদন ব্যবস্থাপক</a:t>
          </a:r>
          <a:endParaRPr lang="en-SG" sz="1900" kern="1200" dirty="0"/>
        </a:p>
      </dsp:txBody>
      <dsp:txXfrm>
        <a:off x="2800976" y="1281878"/>
        <a:ext cx="1172703" cy="728129"/>
      </dsp:txXfrm>
    </dsp:sp>
    <dsp:sp modelId="{95A53163-8E33-4848-94EC-8D188F922FEA}">
      <dsp:nvSpPr>
        <dsp:cNvPr id="0" name=""/>
        <dsp:cNvSpPr/>
      </dsp:nvSpPr>
      <dsp:spPr>
        <a:xfrm>
          <a:off x="2642989" y="2258331"/>
          <a:ext cx="1218009" cy="773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03E88-3523-43B0-BDE5-85E3924F36B0}">
      <dsp:nvSpPr>
        <dsp:cNvPr id="0" name=""/>
        <dsp:cNvSpPr/>
      </dsp:nvSpPr>
      <dsp:spPr>
        <a:xfrm>
          <a:off x="2778323" y="2386899"/>
          <a:ext cx="1218009" cy="773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যন্ত্র পরিদর্শনকারি</a:t>
          </a:r>
          <a:endParaRPr lang="en-SG" sz="1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00976" y="2409552"/>
        <a:ext cx="1172703" cy="728129"/>
      </dsp:txXfrm>
    </dsp:sp>
    <dsp:sp modelId="{D0EEC2E4-9ECB-4F90-8673-A473668C5149}">
      <dsp:nvSpPr>
        <dsp:cNvPr id="0" name=""/>
        <dsp:cNvSpPr/>
      </dsp:nvSpPr>
      <dsp:spPr>
        <a:xfrm>
          <a:off x="1154310" y="3386005"/>
          <a:ext cx="1218009" cy="773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59531-B60A-45F7-8ADA-548DB1ADBFDC}">
      <dsp:nvSpPr>
        <dsp:cNvPr id="0" name=""/>
        <dsp:cNvSpPr/>
      </dsp:nvSpPr>
      <dsp:spPr>
        <a:xfrm>
          <a:off x="1289645" y="3514573"/>
          <a:ext cx="1218009" cy="773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সুপারভাইজার</a:t>
          </a:r>
          <a:endParaRPr lang="en-SG" sz="1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12298" y="3537226"/>
        <a:ext cx="1172703" cy="728129"/>
      </dsp:txXfrm>
    </dsp:sp>
    <dsp:sp modelId="{692A930C-A180-432F-95FD-21B234E84A6E}">
      <dsp:nvSpPr>
        <dsp:cNvPr id="0" name=""/>
        <dsp:cNvSpPr/>
      </dsp:nvSpPr>
      <dsp:spPr>
        <a:xfrm>
          <a:off x="1154310" y="4513679"/>
          <a:ext cx="1218009" cy="773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A5640-0234-4BE2-905F-A1BCC339E551}">
      <dsp:nvSpPr>
        <dsp:cNvPr id="0" name=""/>
        <dsp:cNvSpPr/>
      </dsp:nvSpPr>
      <dsp:spPr>
        <a:xfrm>
          <a:off x="1289645" y="4642246"/>
          <a:ext cx="1218009" cy="773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শ্রমিকবৃন্দ</a:t>
          </a:r>
          <a:endParaRPr lang="en-SG" sz="1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12298" y="4664899"/>
        <a:ext cx="1172703" cy="728129"/>
      </dsp:txXfrm>
    </dsp:sp>
    <dsp:sp modelId="{A7FFF5C5-6D15-4EB5-A156-3EC0FDDFB365}">
      <dsp:nvSpPr>
        <dsp:cNvPr id="0" name=""/>
        <dsp:cNvSpPr/>
      </dsp:nvSpPr>
      <dsp:spPr>
        <a:xfrm>
          <a:off x="2642989" y="3386005"/>
          <a:ext cx="1218009" cy="773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69833-BE87-458D-9B77-A824FC6FBF1F}">
      <dsp:nvSpPr>
        <dsp:cNvPr id="0" name=""/>
        <dsp:cNvSpPr/>
      </dsp:nvSpPr>
      <dsp:spPr>
        <a:xfrm>
          <a:off x="2778323" y="3514573"/>
          <a:ext cx="1218009" cy="773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সুপারভাইজার</a:t>
          </a:r>
          <a:endParaRPr lang="en-SG" sz="1900" kern="1200" dirty="0"/>
        </a:p>
      </dsp:txBody>
      <dsp:txXfrm>
        <a:off x="2800976" y="3537226"/>
        <a:ext cx="1172703" cy="728129"/>
      </dsp:txXfrm>
    </dsp:sp>
    <dsp:sp modelId="{B3B091A1-58C5-4B22-822A-46B7A484EAC0}">
      <dsp:nvSpPr>
        <dsp:cNvPr id="0" name=""/>
        <dsp:cNvSpPr/>
      </dsp:nvSpPr>
      <dsp:spPr>
        <a:xfrm>
          <a:off x="2642989" y="4513679"/>
          <a:ext cx="1218009" cy="773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2E453-2E5B-4F89-BE39-914BD0100A6E}">
      <dsp:nvSpPr>
        <dsp:cNvPr id="0" name=""/>
        <dsp:cNvSpPr/>
      </dsp:nvSpPr>
      <dsp:spPr>
        <a:xfrm>
          <a:off x="2778323" y="4642246"/>
          <a:ext cx="1218009" cy="773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শ্রমিকবৃন্দ</a:t>
          </a:r>
          <a:endParaRPr lang="en-SG" sz="1900" kern="1200" dirty="0"/>
        </a:p>
      </dsp:txBody>
      <dsp:txXfrm>
        <a:off x="2800976" y="4664899"/>
        <a:ext cx="1172703" cy="728129"/>
      </dsp:txXfrm>
    </dsp:sp>
    <dsp:sp modelId="{FF39037F-816A-4940-AAD2-7CBC89994704}">
      <dsp:nvSpPr>
        <dsp:cNvPr id="0" name=""/>
        <dsp:cNvSpPr/>
      </dsp:nvSpPr>
      <dsp:spPr>
        <a:xfrm>
          <a:off x="4131667" y="3386005"/>
          <a:ext cx="1218009" cy="773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1A7B9-C36B-4079-A712-6C49380F87FB}">
      <dsp:nvSpPr>
        <dsp:cNvPr id="0" name=""/>
        <dsp:cNvSpPr/>
      </dsp:nvSpPr>
      <dsp:spPr>
        <a:xfrm>
          <a:off x="4267001" y="3514573"/>
          <a:ext cx="1218009" cy="773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সুপারভাইজার</a:t>
          </a:r>
          <a:endParaRPr lang="en-SG" sz="1900" kern="1200" dirty="0"/>
        </a:p>
      </dsp:txBody>
      <dsp:txXfrm>
        <a:off x="4289654" y="3537226"/>
        <a:ext cx="1172703" cy="728129"/>
      </dsp:txXfrm>
    </dsp:sp>
    <dsp:sp modelId="{564479E0-809E-4AFC-8BDE-4B12F479CA64}">
      <dsp:nvSpPr>
        <dsp:cNvPr id="0" name=""/>
        <dsp:cNvSpPr/>
      </dsp:nvSpPr>
      <dsp:spPr>
        <a:xfrm>
          <a:off x="4131667" y="4513679"/>
          <a:ext cx="1218009" cy="773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6D1B9-FD48-4BD7-8956-A946DE689434}">
      <dsp:nvSpPr>
        <dsp:cNvPr id="0" name=""/>
        <dsp:cNvSpPr/>
      </dsp:nvSpPr>
      <dsp:spPr>
        <a:xfrm>
          <a:off x="4267001" y="4642246"/>
          <a:ext cx="1218009" cy="773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শ্রমিকবৃন্দ</a:t>
          </a:r>
          <a:endParaRPr lang="en-SG" sz="1900" kern="1200" dirty="0"/>
        </a:p>
      </dsp:txBody>
      <dsp:txXfrm>
        <a:off x="4289654" y="4664899"/>
        <a:ext cx="1172703" cy="728129"/>
      </dsp:txXfrm>
    </dsp:sp>
    <dsp:sp modelId="{8E7733F6-1133-4BCB-97D2-EEF264CAB906}">
      <dsp:nvSpPr>
        <dsp:cNvPr id="0" name=""/>
        <dsp:cNvSpPr/>
      </dsp:nvSpPr>
      <dsp:spPr>
        <a:xfrm>
          <a:off x="4131667" y="1130658"/>
          <a:ext cx="1218009" cy="773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9AA0E-DC80-41D7-8B92-E73318AEECBC}">
      <dsp:nvSpPr>
        <dsp:cNvPr id="0" name=""/>
        <dsp:cNvSpPr/>
      </dsp:nvSpPr>
      <dsp:spPr>
        <a:xfrm>
          <a:off x="4267001" y="1259225"/>
          <a:ext cx="1218009" cy="773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আর্থিক ব্যবস্থাপক</a:t>
          </a:r>
          <a:endParaRPr lang="en-SG" sz="1900" kern="1200" dirty="0"/>
        </a:p>
      </dsp:txBody>
      <dsp:txXfrm>
        <a:off x="4289654" y="1281878"/>
        <a:ext cx="1172703" cy="728129"/>
      </dsp:txXfrm>
    </dsp:sp>
    <dsp:sp modelId="{E726D4E7-BEA7-4018-AFED-DAE34B8E67D4}">
      <dsp:nvSpPr>
        <dsp:cNvPr id="0" name=""/>
        <dsp:cNvSpPr/>
      </dsp:nvSpPr>
      <dsp:spPr>
        <a:xfrm>
          <a:off x="5620345" y="1130658"/>
          <a:ext cx="1218009" cy="773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B2FE2-1079-42E6-8450-85D0FD6BFCFF}">
      <dsp:nvSpPr>
        <dsp:cNvPr id="0" name=""/>
        <dsp:cNvSpPr/>
      </dsp:nvSpPr>
      <dsp:spPr>
        <a:xfrm>
          <a:off x="5755679" y="1259225"/>
          <a:ext cx="1218009" cy="773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বিপণন ব্যবস্থাপক</a:t>
          </a:r>
          <a:endParaRPr lang="en-SG" sz="1900" kern="1200" dirty="0"/>
        </a:p>
      </dsp:txBody>
      <dsp:txXfrm>
        <a:off x="5778332" y="1281878"/>
        <a:ext cx="1172703" cy="728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2DF7F-11D4-4EEC-92DC-FDFAD56FEE0D}">
      <dsp:nvSpPr>
        <dsp:cNvPr id="0" name=""/>
        <dsp:cNvSpPr/>
      </dsp:nvSpPr>
      <dsp:spPr>
        <a:xfrm>
          <a:off x="4330900" y="2979459"/>
          <a:ext cx="2232567" cy="589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446"/>
              </a:lnTo>
              <a:lnTo>
                <a:pt x="2232567" y="476446"/>
              </a:lnTo>
              <a:lnTo>
                <a:pt x="2232567" y="58925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B1703E-93EA-476E-91E2-AAAE6A439E67}">
      <dsp:nvSpPr>
        <dsp:cNvPr id="0" name=""/>
        <dsp:cNvSpPr/>
      </dsp:nvSpPr>
      <dsp:spPr>
        <a:xfrm>
          <a:off x="4330900" y="2979459"/>
          <a:ext cx="744189" cy="589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446"/>
              </a:lnTo>
              <a:lnTo>
                <a:pt x="744189" y="476446"/>
              </a:lnTo>
              <a:lnTo>
                <a:pt x="744189" y="58925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2B56A-39E8-4AC9-842E-122022893734}">
      <dsp:nvSpPr>
        <dsp:cNvPr id="0" name=""/>
        <dsp:cNvSpPr/>
      </dsp:nvSpPr>
      <dsp:spPr>
        <a:xfrm>
          <a:off x="3586711" y="2979459"/>
          <a:ext cx="744189" cy="589258"/>
        </a:xfrm>
        <a:custGeom>
          <a:avLst/>
          <a:gdLst/>
          <a:ahLst/>
          <a:cxnLst/>
          <a:rect l="0" t="0" r="0" b="0"/>
          <a:pathLst>
            <a:path>
              <a:moveTo>
                <a:pt x="744189" y="0"/>
              </a:moveTo>
              <a:lnTo>
                <a:pt x="744189" y="476446"/>
              </a:lnTo>
              <a:lnTo>
                <a:pt x="0" y="476446"/>
              </a:lnTo>
              <a:lnTo>
                <a:pt x="0" y="58925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0AFB2-E328-4E96-9E94-8C090F1DDF2F}">
      <dsp:nvSpPr>
        <dsp:cNvPr id="0" name=""/>
        <dsp:cNvSpPr/>
      </dsp:nvSpPr>
      <dsp:spPr>
        <a:xfrm>
          <a:off x="1977288" y="4332178"/>
          <a:ext cx="121045" cy="184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54"/>
              </a:lnTo>
              <a:lnTo>
                <a:pt x="121045" y="71854"/>
              </a:lnTo>
              <a:lnTo>
                <a:pt x="121045" y="18466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DB29F-193D-46E0-A4AA-96C1AAFF63C4}">
      <dsp:nvSpPr>
        <dsp:cNvPr id="0" name=""/>
        <dsp:cNvSpPr/>
      </dsp:nvSpPr>
      <dsp:spPr>
        <a:xfrm>
          <a:off x="1977288" y="2979459"/>
          <a:ext cx="2353612" cy="579438"/>
        </a:xfrm>
        <a:custGeom>
          <a:avLst/>
          <a:gdLst/>
          <a:ahLst/>
          <a:cxnLst/>
          <a:rect l="0" t="0" r="0" b="0"/>
          <a:pathLst>
            <a:path>
              <a:moveTo>
                <a:pt x="2353612" y="0"/>
              </a:moveTo>
              <a:lnTo>
                <a:pt x="2353612" y="466625"/>
              </a:lnTo>
              <a:lnTo>
                <a:pt x="0" y="466625"/>
              </a:lnTo>
              <a:lnTo>
                <a:pt x="0" y="57943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64F11-B36F-42C7-9B81-BC84E16CABC5}">
      <dsp:nvSpPr>
        <dsp:cNvPr id="0" name=""/>
        <dsp:cNvSpPr/>
      </dsp:nvSpPr>
      <dsp:spPr>
        <a:xfrm>
          <a:off x="4285180" y="1904256"/>
          <a:ext cx="91440" cy="3019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2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9A221-E405-461E-9BAB-DF6C138BE86C}">
      <dsp:nvSpPr>
        <dsp:cNvPr id="0" name=""/>
        <dsp:cNvSpPr/>
      </dsp:nvSpPr>
      <dsp:spPr>
        <a:xfrm>
          <a:off x="4285180" y="776809"/>
          <a:ext cx="91440" cy="354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16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5D245-EBE7-4F26-8FDF-3272D2C9851F}">
      <dsp:nvSpPr>
        <dsp:cNvPr id="0" name=""/>
        <dsp:cNvSpPr/>
      </dsp:nvSpPr>
      <dsp:spPr>
        <a:xfrm>
          <a:off x="3722019" y="3529"/>
          <a:ext cx="1217763" cy="773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8749B-E9D1-4620-9B5A-94E6642B12CF}">
      <dsp:nvSpPr>
        <dsp:cNvPr id="0" name=""/>
        <dsp:cNvSpPr/>
      </dsp:nvSpPr>
      <dsp:spPr>
        <a:xfrm>
          <a:off x="3857326" y="132071"/>
          <a:ext cx="1217763" cy="773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পরিচালক মন্ডলী</a:t>
          </a:r>
          <a:endParaRPr lang="en-SG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79975" y="154720"/>
        <a:ext cx="1172465" cy="727982"/>
      </dsp:txXfrm>
    </dsp:sp>
    <dsp:sp modelId="{DED47EFA-7D02-48F3-8A84-85156988B786}">
      <dsp:nvSpPr>
        <dsp:cNvPr id="0" name=""/>
        <dsp:cNvSpPr/>
      </dsp:nvSpPr>
      <dsp:spPr>
        <a:xfrm>
          <a:off x="3722019" y="1130976"/>
          <a:ext cx="1217763" cy="773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580E3-E316-4823-8419-34691199604D}">
      <dsp:nvSpPr>
        <dsp:cNvPr id="0" name=""/>
        <dsp:cNvSpPr/>
      </dsp:nvSpPr>
      <dsp:spPr>
        <a:xfrm>
          <a:off x="3857326" y="1259517"/>
          <a:ext cx="1217763" cy="773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ব্যবস্থাপনা পরিচালক</a:t>
          </a:r>
          <a:endParaRPr lang="en-SG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79975" y="1282166"/>
        <a:ext cx="1172465" cy="727982"/>
      </dsp:txXfrm>
    </dsp:sp>
    <dsp:sp modelId="{DE1CB7DA-9A5D-449B-A400-97D837A632E6}">
      <dsp:nvSpPr>
        <dsp:cNvPr id="0" name=""/>
        <dsp:cNvSpPr/>
      </dsp:nvSpPr>
      <dsp:spPr>
        <a:xfrm>
          <a:off x="3722019" y="2206179"/>
          <a:ext cx="1217763" cy="773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D1C7C-C428-480F-B1B4-C91DE026B869}">
      <dsp:nvSpPr>
        <dsp:cNvPr id="0" name=""/>
        <dsp:cNvSpPr/>
      </dsp:nvSpPr>
      <dsp:spPr>
        <a:xfrm>
          <a:off x="3857326" y="2334721"/>
          <a:ext cx="1217763" cy="773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মহা-ব্যবস্থাপক</a:t>
          </a:r>
          <a:endParaRPr lang="en-SG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79975" y="2357370"/>
        <a:ext cx="1172465" cy="727982"/>
      </dsp:txXfrm>
    </dsp:sp>
    <dsp:sp modelId="{E44AA83C-852C-4D90-8367-66697054889F}">
      <dsp:nvSpPr>
        <dsp:cNvPr id="0" name=""/>
        <dsp:cNvSpPr/>
      </dsp:nvSpPr>
      <dsp:spPr>
        <a:xfrm>
          <a:off x="1368406" y="3558898"/>
          <a:ext cx="1217763" cy="773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834FF-CF78-43A4-A67E-D5914B27FC59}">
      <dsp:nvSpPr>
        <dsp:cNvPr id="0" name=""/>
        <dsp:cNvSpPr/>
      </dsp:nvSpPr>
      <dsp:spPr>
        <a:xfrm>
          <a:off x="1503713" y="3687439"/>
          <a:ext cx="1217763" cy="773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উৎপাদন ব্যবস্থাপক</a:t>
          </a:r>
          <a:endParaRPr lang="en-SG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26362" y="3710088"/>
        <a:ext cx="1172465" cy="727982"/>
      </dsp:txXfrm>
    </dsp:sp>
    <dsp:sp modelId="{09989492-4398-46E7-AB22-03646A1F9EB8}">
      <dsp:nvSpPr>
        <dsp:cNvPr id="0" name=""/>
        <dsp:cNvSpPr/>
      </dsp:nvSpPr>
      <dsp:spPr>
        <a:xfrm>
          <a:off x="1489451" y="4516845"/>
          <a:ext cx="1217763" cy="773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9487E-25B4-4A4C-BE4A-DE4229D751DB}">
      <dsp:nvSpPr>
        <dsp:cNvPr id="0" name=""/>
        <dsp:cNvSpPr/>
      </dsp:nvSpPr>
      <dsp:spPr>
        <a:xfrm>
          <a:off x="1624759" y="4645386"/>
          <a:ext cx="1217763" cy="773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কারখানা ব্যবস্থাপক</a:t>
          </a:r>
          <a:endParaRPr lang="en-SG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47408" y="4668035"/>
        <a:ext cx="1172465" cy="727982"/>
      </dsp:txXfrm>
    </dsp:sp>
    <dsp:sp modelId="{FE687D69-68CC-4D91-9C55-ED8F3FC7299F}">
      <dsp:nvSpPr>
        <dsp:cNvPr id="0" name=""/>
        <dsp:cNvSpPr/>
      </dsp:nvSpPr>
      <dsp:spPr>
        <a:xfrm>
          <a:off x="2977829" y="3568718"/>
          <a:ext cx="1217763" cy="773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1CA76-4DEB-4486-9201-B5E8BD4EB8DB}">
      <dsp:nvSpPr>
        <dsp:cNvPr id="0" name=""/>
        <dsp:cNvSpPr/>
      </dsp:nvSpPr>
      <dsp:spPr>
        <a:xfrm>
          <a:off x="3113137" y="3697260"/>
          <a:ext cx="1217763" cy="773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ক্রয় ব্যবস্থাপক</a:t>
          </a:r>
          <a:endParaRPr lang="en-SG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35786" y="3719909"/>
        <a:ext cx="1172465" cy="727982"/>
      </dsp:txXfrm>
    </dsp:sp>
    <dsp:sp modelId="{6DB3D22A-3446-4BF1-98DD-1843345459A8}">
      <dsp:nvSpPr>
        <dsp:cNvPr id="0" name=""/>
        <dsp:cNvSpPr/>
      </dsp:nvSpPr>
      <dsp:spPr>
        <a:xfrm>
          <a:off x="4466208" y="3568718"/>
          <a:ext cx="1217763" cy="773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5A71E-82AD-4FD3-B23F-B0207CAB207B}">
      <dsp:nvSpPr>
        <dsp:cNvPr id="0" name=""/>
        <dsp:cNvSpPr/>
      </dsp:nvSpPr>
      <dsp:spPr>
        <a:xfrm>
          <a:off x="4601515" y="3697260"/>
          <a:ext cx="1217763" cy="773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বিক্রয় ব্যবস্থাপক</a:t>
          </a:r>
          <a:endParaRPr lang="en-SG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24164" y="3719909"/>
        <a:ext cx="1172465" cy="727982"/>
      </dsp:txXfrm>
    </dsp:sp>
    <dsp:sp modelId="{2F06AAC6-63F9-4F9B-AEA9-C087F1D8E975}">
      <dsp:nvSpPr>
        <dsp:cNvPr id="0" name=""/>
        <dsp:cNvSpPr/>
      </dsp:nvSpPr>
      <dsp:spPr>
        <a:xfrm>
          <a:off x="5954586" y="3568718"/>
          <a:ext cx="1217763" cy="773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BD12F-18FF-4E13-AD78-EE49CA5B8844}">
      <dsp:nvSpPr>
        <dsp:cNvPr id="0" name=""/>
        <dsp:cNvSpPr/>
      </dsp:nvSpPr>
      <dsp:spPr>
        <a:xfrm>
          <a:off x="6089893" y="3697260"/>
          <a:ext cx="1217763" cy="773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শ্রমিক-কর্মী ব্যবস্থাপক</a:t>
          </a:r>
          <a:endParaRPr lang="en-SG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12542" y="3719909"/>
        <a:ext cx="1172465" cy="727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6C20-30D6-4D44-986E-951DAA57C470}" type="datetimeFigureOut">
              <a:rPr lang="en-SG" smtClean="0"/>
              <a:t>2/4/2020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B91E-4125-4B53-BD5D-7E21B38D5128}" type="slidenum">
              <a:rPr lang="en-SG" smtClean="0"/>
              <a:t>‹#›</a:t>
            </a:fld>
            <a:endParaRPr lang="en-S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89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6C20-30D6-4D44-986E-951DAA57C470}" type="datetimeFigureOut">
              <a:rPr lang="en-SG" smtClean="0"/>
              <a:t>2/4/2020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B91E-4125-4B53-BD5D-7E21B38D512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4502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6C20-30D6-4D44-986E-951DAA57C470}" type="datetimeFigureOut">
              <a:rPr lang="en-SG" smtClean="0"/>
              <a:t>2/4/2020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B91E-4125-4B53-BD5D-7E21B38D512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8527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6C20-30D6-4D44-986E-951DAA57C470}" type="datetimeFigureOut">
              <a:rPr lang="en-SG" smtClean="0"/>
              <a:t>2/4/2020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B91E-4125-4B53-BD5D-7E21B38D512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5949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6C20-30D6-4D44-986E-951DAA57C470}" type="datetimeFigureOut">
              <a:rPr lang="en-SG" smtClean="0"/>
              <a:t>2/4/2020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B91E-4125-4B53-BD5D-7E21B38D5128}" type="slidenum">
              <a:rPr lang="en-SG" smtClean="0"/>
              <a:t>‹#›</a:t>
            </a:fld>
            <a:endParaRPr lang="en-S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96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6C20-30D6-4D44-986E-951DAA57C470}" type="datetimeFigureOut">
              <a:rPr lang="en-SG" smtClean="0"/>
              <a:t>2/4/2020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B91E-4125-4B53-BD5D-7E21B38D512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2067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6C20-30D6-4D44-986E-951DAA57C470}" type="datetimeFigureOut">
              <a:rPr lang="en-SG" smtClean="0"/>
              <a:t>2/4/2020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B91E-4125-4B53-BD5D-7E21B38D512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2668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6C20-30D6-4D44-986E-951DAA57C470}" type="datetimeFigureOut">
              <a:rPr lang="en-SG" smtClean="0"/>
              <a:t>2/4/2020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B91E-4125-4B53-BD5D-7E21B38D512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0978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6C20-30D6-4D44-986E-951DAA57C470}" type="datetimeFigureOut">
              <a:rPr lang="en-SG" smtClean="0"/>
              <a:t>2/4/2020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B91E-4125-4B53-BD5D-7E21B38D512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3688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51A6C20-30D6-4D44-986E-951DAA57C470}" type="datetimeFigureOut">
              <a:rPr lang="en-SG" smtClean="0"/>
              <a:t>2/4/2020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5FB91E-4125-4B53-BD5D-7E21B38D512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4019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6C20-30D6-4D44-986E-951DAA57C470}" type="datetimeFigureOut">
              <a:rPr lang="en-SG" smtClean="0"/>
              <a:t>2/4/2020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B91E-4125-4B53-BD5D-7E21B38D512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8894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51A6C20-30D6-4D44-986E-951DAA57C470}" type="datetimeFigureOut">
              <a:rPr lang="en-SG" smtClean="0"/>
              <a:t>2/4/2020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C5FB91E-4125-4B53-BD5D-7E21B38D5128}" type="slidenum">
              <a:rPr lang="en-SG" smtClean="0"/>
              <a:t>‹#›</a:t>
            </a:fld>
            <a:endParaRPr lang="en-SG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0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90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260" y="2987171"/>
            <a:ext cx="120821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perspectiveRelaxedModerately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rgbClr val="00B0F0"/>
                </a:solidFill>
              </a:rPr>
              <a:t>আজকের</a:t>
            </a:r>
            <a:r>
              <a:rPr lang="en-US" sz="6000" b="1" dirty="0" smtClean="0">
                <a:ln/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ln/>
                <a:solidFill>
                  <a:srgbClr val="00B0F0"/>
                </a:solidFill>
              </a:rPr>
              <a:t>ক্লাশে</a:t>
            </a:r>
            <a:r>
              <a:rPr lang="en-US" sz="6000" b="1" dirty="0" smtClean="0">
                <a:ln/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ln/>
                <a:solidFill>
                  <a:srgbClr val="00B0F0"/>
                </a:solidFill>
              </a:rPr>
              <a:t>সকলকে</a:t>
            </a:r>
            <a:r>
              <a:rPr lang="en-US" sz="6000" b="1" dirty="0" smtClean="0">
                <a:ln/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ln/>
                <a:solidFill>
                  <a:srgbClr val="00B0F0"/>
                </a:solidFill>
              </a:rPr>
              <a:t>স্বাগতম</a:t>
            </a:r>
            <a:endParaRPr lang="en-US" sz="6000" b="1" cap="none" spc="0" dirty="0">
              <a:ln/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2892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F9D8B1"/>
            </a:gs>
            <a:gs pos="1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96120" y="52252"/>
            <a:ext cx="2903360" cy="646331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কার্যভিত্তিক সংগঠন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4836" y="803085"/>
            <a:ext cx="10591797" cy="4796528"/>
            <a:chOff x="624836" y="803085"/>
            <a:chExt cx="10591797" cy="479652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9784062" y="1672044"/>
              <a:ext cx="0" cy="370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624836" y="803085"/>
              <a:ext cx="10591797" cy="4796528"/>
              <a:chOff x="624836" y="803085"/>
              <a:chExt cx="10591797" cy="4796528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1854920" y="1672046"/>
                <a:ext cx="0" cy="3701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" name="Group 53"/>
              <p:cNvGrpSpPr/>
              <p:nvPr/>
            </p:nvGrpSpPr>
            <p:grpSpPr>
              <a:xfrm>
                <a:off x="624836" y="803085"/>
                <a:ext cx="10591797" cy="4796528"/>
                <a:chOff x="624836" y="803085"/>
                <a:chExt cx="10591797" cy="4796528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698165" y="4415247"/>
                  <a:ext cx="8386361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48" name="Group 47"/>
                <p:cNvGrpSpPr/>
                <p:nvPr/>
              </p:nvGrpSpPr>
              <p:grpSpPr>
                <a:xfrm>
                  <a:off x="624836" y="803085"/>
                  <a:ext cx="10591797" cy="4796528"/>
                  <a:chOff x="624836" y="803085"/>
                  <a:chExt cx="10591797" cy="4796528"/>
                </a:xfrm>
              </p:grpSpPr>
              <p:sp>
                <p:nvSpPr>
                  <p:cNvPr id="5" name="Rounded Rectangle 4"/>
                  <p:cNvSpPr/>
                  <p:nvPr/>
                </p:nvSpPr>
                <p:spPr>
                  <a:xfrm>
                    <a:off x="4600298" y="803085"/>
                    <a:ext cx="2468880" cy="751396"/>
                  </a:xfrm>
                  <a:prstGeom prst="roundRect">
                    <a:avLst/>
                  </a:prstGeom>
                  <a:blipFill>
                    <a:blip r:embed="rId2"/>
                    <a:tile tx="0" ty="0" sx="100000" sy="100000" flip="none" algn="tl"/>
                  </a:blip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IN" sz="28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সভাপতি</a:t>
                    </a:r>
                  </a:p>
                  <a:p>
                    <a:pPr algn="ctr"/>
                    <a:r>
                      <a:rPr lang="bn-IN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chairman)</a:t>
                    </a:r>
                    <a:endParaRPr lang="en-SG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" name="Rounded Rectangle 5"/>
                  <p:cNvSpPr/>
                  <p:nvPr/>
                </p:nvSpPr>
                <p:spPr>
                  <a:xfrm>
                    <a:off x="8649787" y="2042161"/>
                    <a:ext cx="2468880" cy="705394"/>
                  </a:xfrm>
                  <a:prstGeom prst="roundRect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/>
                    <a:r>
                      <a:rPr lang="en-US" sz="2400" dirty="0" err="1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পরিচালক</a:t>
                    </a:r>
                    <a:r>
                      <a: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/</a:t>
                    </a:r>
                    <a:r>
                      <a:rPr lang="en-US" sz="2400" dirty="0" err="1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সহ-সভাপতি</a:t>
                    </a:r>
                    <a:endParaRPr lang="bn-IN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lvl="0"/>
                    <a:r>
                      <a:rPr lang="bn-IN" sz="24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শ্রমিক-কর্মী </a:t>
                    </a:r>
                    <a:r>
                      <a:rPr lang="en-US" sz="2400" dirty="0" err="1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বিভাগ</a:t>
                    </a:r>
                    <a:endParaRPr lang="bn-IN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" name="Rounded Rectangle 6"/>
                  <p:cNvSpPr/>
                  <p:nvPr/>
                </p:nvSpPr>
                <p:spPr>
                  <a:xfrm>
                    <a:off x="624836" y="2042161"/>
                    <a:ext cx="2468880" cy="705394"/>
                  </a:xfrm>
                  <a:prstGeom prst="roundRect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/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পরিচালক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/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সহ-সভাপতি</a:t>
                    </a:r>
                    <a:endParaRPr lang="en-US" sz="24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lvl="0"/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অর্থবিভাগ</a:t>
                    </a:r>
                    <a:endParaRPr lang="bn-IN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8" name="Rounded Rectangle 7"/>
                  <p:cNvSpPr/>
                  <p:nvPr/>
                </p:nvSpPr>
                <p:spPr>
                  <a:xfrm>
                    <a:off x="5926179" y="2042161"/>
                    <a:ext cx="2468880" cy="705394"/>
                  </a:xfrm>
                  <a:prstGeom prst="roundRect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/>
                    <a:r>
                      <a:rPr lang="en-US" sz="2400" dirty="0" err="1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পরিচালক</a:t>
                    </a:r>
                    <a:r>
                      <a: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/</a:t>
                    </a:r>
                    <a:r>
                      <a:rPr lang="en-US" sz="2400" dirty="0" err="1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সহ-সভাপতি</a:t>
                    </a:r>
                    <a:endParaRPr lang="bn-IN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lvl="0"/>
                    <a:r>
                      <a:rPr lang="bn-IN" sz="24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উৎপাদন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বিভাগ</a:t>
                    </a:r>
                    <a:endParaRPr lang="bn-IN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9" name="Rounded Rectangle 8"/>
                  <p:cNvSpPr/>
                  <p:nvPr/>
                </p:nvSpPr>
                <p:spPr>
                  <a:xfrm>
                    <a:off x="3139436" y="2042161"/>
                    <a:ext cx="2468880" cy="705394"/>
                  </a:xfrm>
                  <a:prstGeom prst="roundRect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/>
                    <a:endParaRPr lang="bn-IN" sz="24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lvl="0"/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পরিচালক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/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সহ-সভাপতি</a:t>
                    </a:r>
                    <a:endParaRPr lang="bn-IN" sz="24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lvl="0"/>
                    <a:r>
                      <a:rPr lang="bn-IN" sz="24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বিক্রয়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বিভাগ</a:t>
                    </a:r>
                    <a:endParaRPr lang="bn-IN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lvl="0"/>
                    <a:endParaRPr lang="bn-IN" sz="28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11" name="Straight Connector 10"/>
                  <p:cNvCxnSpPr/>
                  <p:nvPr/>
                </p:nvCxnSpPr>
                <p:spPr>
                  <a:xfrm>
                    <a:off x="5808612" y="1554481"/>
                    <a:ext cx="17417" cy="28738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" name="Rounded Rectangle 11"/>
                  <p:cNvSpPr/>
                  <p:nvPr/>
                </p:nvSpPr>
                <p:spPr>
                  <a:xfrm>
                    <a:off x="7678769" y="3357154"/>
                    <a:ext cx="1726478" cy="705394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IN" sz="24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মান নিয়ন্ত্রন বিভাগ</a:t>
                    </a:r>
                    <a:endParaRPr lang="en-SG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3" name="Rounded Rectangle 12"/>
                  <p:cNvSpPr/>
                  <p:nvPr/>
                </p:nvSpPr>
                <p:spPr>
                  <a:xfrm>
                    <a:off x="1072320" y="3370219"/>
                    <a:ext cx="2069291" cy="705394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/>
                    <a:r>
                      <a:rPr lang="bn-IN" sz="24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যন্ত্র প্রকৌশল বিভাগ</a:t>
                    </a:r>
                    <a:endParaRPr lang="bn-IN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4" name="Rounded Rectangle 13"/>
                  <p:cNvSpPr/>
                  <p:nvPr/>
                </p:nvSpPr>
                <p:spPr>
                  <a:xfrm>
                    <a:off x="5908760" y="3370219"/>
                    <a:ext cx="1685107" cy="705394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/>
                    <a:r>
                      <a:rPr lang="bn-IN" sz="24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কর্মী পরামর্শ</a:t>
                    </a:r>
                  </a:p>
                  <a:p>
                    <a:pPr lvl="0"/>
                    <a:r>
                      <a:rPr lang="bn-IN" sz="24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বিভাগ</a:t>
                    </a:r>
                    <a:endParaRPr lang="bn-IN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5" name="Rounded Rectangle 14"/>
                  <p:cNvSpPr/>
                  <p:nvPr/>
                </p:nvSpPr>
                <p:spPr>
                  <a:xfrm>
                    <a:off x="3200395" y="3370219"/>
                    <a:ext cx="1867994" cy="705394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/>
                    <a:r>
                      <a:rPr lang="bn-IN" sz="24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কষ্ট এন্ড বাজেট বিভাগ</a:t>
                    </a:r>
                    <a:endParaRPr lang="bn-IN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17" name="Straight Connector 16"/>
                  <p:cNvCxnSpPr/>
                  <p:nvPr/>
                </p:nvCxnSpPr>
                <p:spPr>
                  <a:xfrm flipV="1">
                    <a:off x="1846211" y="1672045"/>
                    <a:ext cx="7942217" cy="2612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4267194" y="1685109"/>
                    <a:ext cx="0" cy="37011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7151904" y="1672045"/>
                    <a:ext cx="0" cy="37011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V="1">
                    <a:off x="1698166" y="2989430"/>
                    <a:ext cx="8539789" cy="2809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1698166" y="2991396"/>
                    <a:ext cx="0" cy="37011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4302023" y="3004459"/>
                    <a:ext cx="0" cy="37011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6905880" y="3017522"/>
                    <a:ext cx="0" cy="37011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10215137" y="2991396"/>
                    <a:ext cx="0" cy="37011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Rounded Rectangle 28"/>
                  <p:cNvSpPr/>
                  <p:nvPr/>
                </p:nvSpPr>
                <p:spPr>
                  <a:xfrm>
                    <a:off x="1072321" y="4894219"/>
                    <a:ext cx="1530520" cy="705394"/>
                  </a:xfrm>
                  <a:prstGeom prst="roundRect">
                    <a:avLst/>
                  </a:prstGeom>
                  <a:blipFill>
                    <a:blip r:embed="rId4"/>
                    <a:tile tx="0" ty="0" sx="100000" sy="100000" flip="none" algn="tl"/>
                  </a:blip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/>
                    <a:r>
                      <a:rPr lang="bn-IN" sz="2400" dirty="0" smtClean="0">
                        <a:solidFill>
                          <a:schemeClr val="tx1"/>
                        </a:solidFill>
                      </a:rPr>
                      <a:t>ফোরম্যান</a:t>
                    </a:r>
                    <a:endParaRPr lang="en-SG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Rounded Rectangle 32"/>
                  <p:cNvSpPr/>
                  <p:nvPr/>
                </p:nvSpPr>
                <p:spPr>
                  <a:xfrm>
                    <a:off x="2696452" y="4894219"/>
                    <a:ext cx="1530520" cy="705394"/>
                  </a:xfrm>
                  <a:prstGeom prst="roundRect">
                    <a:avLst/>
                  </a:prstGeom>
                  <a:blipFill>
                    <a:blip r:embed="rId4"/>
                    <a:tile tx="0" ty="0" sx="100000" sy="100000" flip="none" algn="tl"/>
                  </a:blip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bn-IN" sz="2400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bn-IN" sz="2400" dirty="0" smtClean="0">
                        <a:solidFill>
                          <a:schemeClr val="tx1"/>
                        </a:solidFill>
                      </a:rPr>
                      <a:t>ফোরম্যান</a:t>
                    </a:r>
                    <a:endParaRPr lang="en-SG" sz="2400" dirty="0">
                      <a:solidFill>
                        <a:schemeClr val="tx1"/>
                      </a:solidFill>
                    </a:endParaRPr>
                  </a:p>
                  <a:p>
                    <a:pPr lvl="0"/>
                    <a:endParaRPr lang="en-SG" sz="2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Rounded Rectangle 33"/>
                  <p:cNvSpPr/>
                  <p:nvPr/>
                </p:nvSpPr>
                <p:spPr>
                  <a:xfrm>
                    <a:off x="4398963" y="4894219"/>
                    <a:ext cx="1530520" cy="705394"/>
                  </a:xfrm>
                  <a:prstGeom prst="roundRect">
                    <a:avLst/>
                  </a:prstGeom>
                  <a:blipFill>
                    <a:blip r:embed="rId4"/>
                    <a:tile tx="0" ty="0" sx="100000" sy="100000" flip="none" algn="tl"/>
                  </a:blip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bn-IN" sz="2400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bn-IN" sz="2400" dirty="0" smtClean="0">
                        <a:solidFill>
                          <a:schemeClr val="tx1"/>
                        </a:solidFill>
                      </a:rPr>
                      <a:t>ফোরম্যান</a:t>
                    </a:r>
                    <a:endParaRPr lang="en-SG" sz="2400" dirty="0">
                      <a:solidFill>
                        <a:schemeClr val="tx1"/>
                      </a:solidFill>
                    </a:endParaRPr>
                  </a:p>
                  <a:p>
                    <a:pPr lvl="0"/>
                    <a:endParaRPr lang="en-SG" sz="2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Rounded Rectangle 34"/>
                  <p:cNvSpPr/>
                  <p:nvPr/>
                </p:nvSpPr>
                <p:spPr>
                  <a:xfrm>
                    <a:off x="6119927" y="4894219"/>
                    <a:ext cx="1530520" cy="705394"/>
                  </a:xfrm>
                  <a:prstGeom prst="roundRect">
                    <a:avLst/>
                  </a:prstGeom>
                  <a:blipFill>
                    <a:blip r:embed="rId4"/>
                    <a:tile tx="0" ty="0" sx="100000" sy="100000" flip="none" algn="tl"/>
                  </a:blip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bn-IN" sz="2400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bn-IN" sz="2400" dirty="0" smtClean="0">
                        <a:solidFill>
                          <a:schemeClr val="tx1"/>
                        </a:solidFill>
                      </a:rPr>
                      <a:t>ফোরম্যান</a:t>
                    </a:r>
                    <a:endParaRPr lang="en-SG" sz="2400" dirty="0">
                      <a:solidFill>
                        <a:schemeClr val="tx1"/>
                      </a:solidFill>
                    </a:endParaRPr>
                  </a:p>
                  <a:p>
                    <a:pPr lvl="0"/>
                    <a:endParaRPr lang="en-SG" sz="2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6" name="Rounded Rectangle 35"/>
                  <p:cNvSpPr/>
                  <p:nvPr/>
                </p:nvSpPr>
                <p:spPr>
                  <a:xfrm>
                    <a:off x="7809374" y="4894219"/>
                    <a:ext cx="1530520" cy="705394"/>
                  </a:xfrm>
                  <a:prstGeom prst="roundRect">
                    <a:avLst/>
                  </a:prstGeom>
                  <a:blipFill>
                    <a:blip r:embed="rId4"/>
                    <a:tile tx="0" ty="0" sx="100000" sy="100000" flip="none" algn="tl"/>
                  </a:blip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bn-IN" sz="2400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bn-IN" sz="2400" dirty="0" smtClean="0">
                        <a:solidFill>
                          <a:schemeClr val="tx1"/>
                        </a:solidFill>
                      </a:rPr>
                      <a:t>ফোরম্যান</a:t>
                    </a:r>
                    <a:endParaRPr lang="en-SG" sz="2400" dirty="0">
                      <a:solidFill>
                        <a:schemeClr val="tx1"/>
                      </a:solidFill>
                    </a:endParaRPr>
                  </a:p>
                  <a:p>
                    <a:pPr lvl="0"/>
                    <a:endParaRPr lang="en-SG" sz="2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7" name="Rounded Rectangle 36"/>
                  <p:cNvSpPr/>
                  <p:nvPr/>
                </p:nvSpPr>
                <p:spPr>
                  <a:xfrm>
                    <a:off x="9472695" y="4894219"/>
                    <a:ext cx="1530520" cy="705394"/>
                  </a:xfrm>
                  <a:prstGeom prst="roundRect">
                    <a:avLst/>
                  </a:prstGeom>
                  <a:blipFill>
                    <a:blip r:embed="rId4"/>
                    <a:tile tx="0" ty="0" sx="100000" sy="100000" flip="none" algn="tl"/>
                  </a:blip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bn-IN" sz="2400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bn-IN" sz="2400" dirty="0" smtClean="0">
                        <a:solidFill>
                          <a:schemeClr val="tx1"/>
                        </a:solidFill>
                      </a:rPr>
                      <a:t>ফোরম্যান</a:t>
                    </a:r>
                    <a:endParaRPr lang="en-SG" sz="2400" dirty="0">
                      <a:solidFill>
                        <a:schemeClr val="tx1"/>
                      </a:solidFill>
                    </a:endParaRPr>
                  </a:p>
                  <a:p>
                    <a:pPr lvl="0"/>
                    <a:endParaRPr lang="en-SG" sz="28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1706868" y="4415247"/>
                    <a:ext cx="0" cy="4789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3461712" y="4428311"/>
                    <a:ext cx="0" cy="4789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5168591" y="4428311"/>
                    <a:ext cx="0" cy="4789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6875470" y="4428311"/>
                    <a:ext cx="0" cy="4789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8582349" y="4428311"/>
                    <a:ext cx="0" cy="4789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10080220" y="4428311"/>
                    <a:ext cx="0" cy="4789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Rounded Rectangle 49"/>
                  <p:cNvSpPr/>
                  <p:nvPr/>
                </p:nvSpPr>
                <p:spPr>
                  <a:xfrm>
                    <a:off x="9490155" y="3387637"/>
                    <a:ext cx="1726478" cy="705394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IN" sz="24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গবেষণা বিভাগ</a:t>
                    </a:r>
                    <a:endParaRPr lang="en-SG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8473420" y="2973977"/>
                    <a:ext cx="0" cy="37011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56" name="TextBox 55"/>
          <p:cNvSpPr txBox="1"/>
          <p:nvPr/>
        </p:nvSpPr>
        <p:spPr>
          <a:xfrm>
            <a:off x="1859215" y="6418219"/>
            <a:ext cx="9144000" cy="36933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 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56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4351" y="224528"/>
            <a:ext cx="2226893" cy="646331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কমিটি সংগঠন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4" y="2552160"/>
            <a:ext cx="10747717" cy="38822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9994" y="1111345"/>
            <a:ext cx="10747717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প্রতিষ্ঠানের</a:t>
            </a:r>
            <a:r>
              <a:rPr lang="en-US" dirty="0" smtClean="0"/>
              <a:t> </a:t>
            </a:r>
            <a:r>
              <a:rPr lang="en-US" dirty="0" err="1" smtClean="0"/>
              <a:t>পক্ষ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বিশেষ</a:t>
            </a:r>
            <a:r>
              <a:rPr lang="en-US" dirty="0" smtClean="0"/>
              <a:t> 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কার্য</a:t>
            </a:r>
            <a:r>
              <a:rPr lang="en-US" dirty="0" smtClean="0"/>
              <a:t> </a:t>
            </a:r>
            <a:r>
              <a:rPr lang="en-US" dirty="0" err="1" smtClean="0"/>
              <a:t>সম্পাদনের</a:t>
            </a:r>
            <a:r>
              <a:rPr lang="en-US" dirty="0" smtClean="0"/>
              <a:t> </a:t>
            </a:r>
            <a:r>
              <a:rPr lang="en-US" dirty="0" err="1" smtClean="0"/>
              <a:t>ভার</a:t>
            </a:r>
            <a:r>
              <a:rPr lang="en-US" dirty="0" smtClean="0"/>
              <a:t> </a:t>
            </a:r>
            <a:r>
              <a:rPr lang="en-US" dirty="0" err="1" smtClean="0"/>
              <a:t>কমিটির</a:t>
            </a:r>
            <a:r>
              <a:rPr lang="en-US" dirty="0" smtClean="0"/>
              <a:t>  </a:t>
            </a:r>
            <a:r>
              <a:rPr lang="en-US" dirty="0" err="1" smtClean="0"/>
              <a:t>উপর</a:t>
            </a:r>
            <a:r>
              <a:rPr lang="en-US" dirty="0" smtClean="0"/>
              <a:t> </a:t>
            </a:r>
            <a:r>
              <a:rPr lang="en-US" dirty="0" err="1" smtClean="0"/>
              <a:t>অর্পণ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হলে</a:t>
            </a:r>
            <a:r>
              <a:rPr lang="en-US" dirty="0" smtClean="0"/>
              <a:t>  </a:t>
            </a:r>
            <a:r>
              <a:rPr lang="en-US" dirty="0" err="1" smtClean="0"/>
              <a:t>ব্যক্তিবর্গের</a:t>
            </a:r>
            <a:r>
              <a:rPr lang="en-US" dirty="0" smtClean="0"/>
              <a:t> </a:t>
            </a:r>
            <a:r>
              <a:rPr lang="en-US" dirty="0" err="1" smtClean="0"/>
              <a:t>সমষ্টিকে</a:t>
            </a:r>
            <a:r>
              <a:rPr lang="en-US" dirty="0" smtClean="0"/>
              <a:t> </a:t>
            </a:r>
            <a:r>
              <a:rPr lang="en-US" dirty="0" err="1" smtClean="0"/>
              <a:t>কমিটি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 </a:t>
            </a:r>
          </a:p>
          <a:p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বিশেষ</a:t>
            </a:r>
            <a:r>
              <a:rPr lang="en-US" dirty="0" smtClean="0"/>
              <a:t> </a:t>
            </a:r>
            <a:r>
              <a:rPr lang="en-US" dirty="0" err="1" smtClean="0"/>
              <a:t>কার্য</a:t>
            </a:r>
            <a:r>
              <a:rPr lang="en-US" dirty="0" smtClean="0"/>
              <a:t>  </a:t>
            </a:r>
            <a:r>
              <a:rPr lang="en-US" dirty="0" err="1" smtClean="0"/>
              <a:t>সম্পাদনের</a:t>
            </a:r>
            <a:r>
              <a:rPr lang="en-US" dirty="0" smtClean="0"/>
              <a:t> </a:t>
            </a:r>
            <a:r>
              <a:rPr lang="en-US" dirty="0" err="1" smtClean="0"/>
              <a:t>ভার</a:t>
            </a:r>
            <a:r>
              <a:rPr lang="en-US" dirty="0" smtClean="0"/>
              <a:t>  </a:t>
            </a:r>
            <a:r>
              <a:rPr lang="en-US" dirty="0" err="1" smtClean="0"/>
              <a:t>কমিটির</a:t>
            </a:r>
            <a:r>
              <a:rPr lang="en-US" dirty="0" smtClean="0"/>
              <a:t> </a:t>
            </a:r>
            <a:r>
              <a:rPr lang="en-US" dirty="0" err="1" smtClean="0"/>
              <a:t>উপর</a:t>
            </a:r>
            <a:r>
              <a:rPr lang="en-US" dirty="0" smtClean="0"/>
              <a:t> </a:t>
            </a:r>
            <a:r>
              <a:rPr lang="en-US" dirty="0" err="1" smtClean="0"/>
              <a:t>অর্পণ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হলে</a:t>
            </a:r>
            <a:r>
              <a:rPr lang="en-US" dirty="0" smtClean="0"/>
              <a:t> </a:t>
            </a:r>
            <a:r>
              <a:rPr lang="en-US" dirty="0" err="1" smtClean="0"/>
              <a:t>কমিটির</a:t>
            </a:r>
            <a:r>
              <a:rPr lang="en-US" dirty="0" smtClean="0"/>
              <a:t> </a:t>
            </a:r>
            <a:r>
              <a:rPr lang="en-US" dirty="0" err="1" smtClean="0"/>
              <a:t>অন্তর্ভূক্ত</a:t>
            </a:r>
            <a:r>
              <a:rPr lang="en-US" dirty="0" smtClean="0"/>
              <a:t> </a:t>
            </a:r>
            <a:r>
              <a:rPr lang="en-US" dirty="0" err="1" smtClean="0"/>
              <a:t>ব্যক্তিবর্গের</a:t>
            </a:r>
            <a:r>
              <a:rPr lang="en-US" dirty="0" smtClean="0"/>
              <a:t>  </a:t>
            </a:r>
            <a:r>
              <a:rPr lang="en-US" dirty="0" err="1" smtClean="0"/>
              <a:t>মধ্যে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 </a:t>
            </a:r>
            <a:r>
              <a:rPr lang="en-US" dirty="0" err="1" smtClean="0"/>
              <a:t>সম্পর্কের</a:t>
            </a:r>
            <a:r>
              <a:rPr lang="en-US" dirty="0" smtClean="0"/>
              <a:t> </a:t>
            </a:r>
            <a:r>
              <a:rPr lang="en-US" dirty="0" err="1" smtClean="0"/>
              <a:t>কাঠামো</a:t>
            </a:r>
            <a:r>
              <a:rPr lang="en-US" dirty="0" smtClean="0"/>
              <a:t> </a:t>
            </a:r>
            <a:r>
              <a:rPr lang="en-US" dirty="0" err="1" smtClean="0"/>
              <a:t>গড়ে</a:t>
            </a:r>
            <a:r>
              <a:rPr lang="en-US" dirty="0" smtClean="0"/>
              <a:t>  </a:t>
            </a:r>
            <a:r>
              <a:rPr lang="en-US" dirty="0" err="1" smtClean="0"/>
              <a:t>ওঠে</a:t>
            </a:r>
            <a:r>
              <a:rPr lang="en-US" dirty="0" smtClean="0"/>
              <a:t> 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কমিটি</a:t>
            </a:r>
            <a:r>
              <a:rPr lang="en-US" dirty="0" smtClean="0"/>
              <a:t> </a:t>
            </a:r>
            <a:r>
              <a:rPr lang="en-US" dirty="0" err="1" smtClean="0"/>
              <a:t>সংগঠন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  </a:t>
            </a:r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>
            <a:off x="1859215" y="6487719"/>
            <a:ext cx="9144000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 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60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35518" y="101696"/>
            <a:ext cx="2299027" cy="646331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মেট্টিক্স সংগঠন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9215" y="6445515"/>
            <a:ext cx="9144000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 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569810" y="1070615"/>
            <a:ext cx="11163855" cy="4584378"/>
            <a:chOff x="569810" y="1070615"/>
            <a:chExt cx="11163855" cy="4584378"/>
          </a:xfrm>
        </p:grpSpPr>
        <p:cxnSp>
          <p:nvCxnSpPr>
            <p:cNvPr id="72" name="Straight Arrow Connector 71"/>
            <p:cNvCxnSpPr/>
            <p:nvPr/>
          </p:nvCxnSpPr>
          <p:spPr>
            <a:xfrm>
              <a:off x="5146351" y="3347008"/>
              <a:ext cx="0" cy="37954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569810" y="1070615"/>
              <a:ext cx="11163855" cy="4584378"/>
              <a:chOff x="569810" y="1070615"/>
              <a:chExt cx="11163855" cy="458437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583444" y="2960001"/>
                <a:ext cx="1637731" cy="369332"/>
              </a:xfrm>
              <a:prstGeom prst="rect">
                <a:avLst/>
              </a:prstGeom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ম্যাট্টিক্স কর্মকর্তা</a:t>
                </a:r>
                <a:endParaRPr lang="en-SG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03923" y="3727885"/>
                <a:ext cx="1637731" cy="369332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প্রকল্প-১ ব্যবস্থাপক</a:t>
                </a:r>
                <a:endParaRPr lang="en-SG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69810" y="4495769"/>
                <a:ext cx="1637731" cy="369332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প্রকল্প-২ </a:t>
                </a:r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ব্যবস্থাপক</a:t>
                </a:r>
                <a:endParaRPr lang="en-SG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90289" y="5263653"/>
                <a:ext cx="1637731" cy="369332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প্রকল্প-৩ </a:t>
                </a:r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ব্যবস্থাপক</a:t>
                </a:r>
                <a:endParaRPr lang="en-SG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2381542" y="1070615"/>
                <a:ext cx="9352123" cy="4584378"/>
                <a:chOff x="2381542" y="1070615"/>
                <a:chExt cx="9352123" cy="4584378"/>
              </a:xfrm>
            </p:grpSpPr>
            <p:sp>
              <p:nvSpPr>
                <p:cNvPr id="2" name="TextBox 1"/>
                <p:cNvSpPr txBox="1"/>
                <p:nvPr/>
              </p:nvSpPr>
              <p:spPr>
                <a:xfrm>
                  <a:off x="6059613" y="1774219"/>
                  <a:ext cx="1637731" cy="400110"/>
                </a:xfrm>
                <a:prstGeom prst="rect">
                  <a:avLst/>
                </a:prstGeom>
                <a:blipFill>
                  <a:blip r:embed="rId5"/>
                  <a:tile tx="0" ty="0" sx="100000" sy="100000" flip="none" algn="tl"/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0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মহা</a:t>
                  </a:r>
                  <a:r>
                    <a:rPr lang="en-US" sz="20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0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পরিচালক</a:t>
                  </a:r>
                  <a:endParaRPr lang="en-SG" sz="2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6184715" y="2961263"/>
                  <a:ext cx="1637731" cy="369332"/>
                </a:xfrm>
                <a:prstGeom prst="rect">
                  <a:avLst/>
                </a:prstGeom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ব্যবস্থাপ</a:t>
                  </a:r>
                  <a:r>
                    <a:rPr lang="bn-IN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 অর্থ </a:t>
                  </a:r>
                  <a:endParaRPr lang="en-SG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168794" y="3749299"/>
                  <a:ext cx="1637731" cy="36933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উপ-</a:t>
                  </a:r>
                  <a:r>
                    <a:rPr lang="en-US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ব্যবস্থা</a:t>
                  </a:r>
                  <a:r>
                    <a:rPr lang="bn-IN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পক</a:t>
                  </a:r>
                  <a:endParaRPr lang="en-SG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6152873" y="4537335"/>
                  <a:ext cx="1637731" cy="36933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2D05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সহকারী ব্যবস্থাপক</a:t>
                  </a:r>
                  <a:endParaRPr lang="en-SG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6131274" y="5285661"/>
                  <a:ext cx="1637731" cy="36933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rgbClr val="FFFF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হিসাব কর্মকর্দ</a:t>
                  </a:r>
                  <a:endParaRPr lang="en-SG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7961197" y="2960632"/>
                  <a:ext cx="1829939" cy="369332"/>
                </a:xfrm>
                <a:prstGeom prst="rect">
                  <a:avLst/>
                </a:prstGeom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ব্যবস্থাপ</a:t>
                  </a:r>
                  <a:r>
                    <a:rPr lang="bn-IN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 মানব সম্পদ</a:t>
                  </a:r>
                  <a:endParaRPr lang="en-SG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9956047" y="2960001"/>
                  <a:ext cx="1637731" cy="369332"/>
                </a:xfrm>
                <a:prstGeom prst="rect">
                  <a:avLst/>
                </a:prstGeom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ব্যবস্থাপ</a:t>
                  </a:r>
                  <a:r>
                    <a:rPr lang="bn-IN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 প্রকৌশলী</a:t>
                  </a:r>
                  <a:endParaRPr lang="en-SG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4299049" y="2960001"/>
                  <a:ext cx="1637731" cy="369332"/>
                </a:xfrm>
                <a:prstGeom prst="rect">
                  <a:avLst/>
                </a:prstGeom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ব্যবস্থাপ</a:t>
                  </a:r>
                  <a:r>
                    <a:rPr lang="bn-IN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 বিপণন</a:t>
                  </a:r>
                  <a:endParaRPr lang="en-SG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2413383" y="2960001"/>
                  <a:ext cx="1637731" cy="369332"/>
                </a:xfrm>
                <a:prstGeom prst="rect">
                  <a:avLst/>
                </a:prstGeom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ব্যবস্থাপ</a:t>
                  </a:r>
                  <a:r>
                    <a:rPr lang="bn-IN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 উৎপাদক</a:t>
                  </a:r>
                  <a:endParaRPr lang="en-SG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4299048" y="3727885"/>
                  <a:ext cx="1637731" cy="36933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উপ-</a:t>
                  </a:r>
                  <a:r>
                    <a:rPr lang="en-US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ব্যবস্থা</a:t>
                  </a:r>
                  <a:r>
                    <a:rPr lang="bn-IN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পক</a:t>
                  </a:r>
                  <a:r>
                    <a:rPr lang="en-US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SG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4299047" y="4495769"/>
                  <a:ext cx="1637731" cy="36933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2D05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সহকারী ব্যবস্থাপক</a:t>
                  </a:r>
                  <a:endParaRPr lang="en-SG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230806" y="5263653"/>
                  <a:ext cx="1821984" cy="36933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rgbClr val="FFFF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কর্মকর্তা ক্রয় ও বিক্রয়</a:t>
                  </a:r>
                  <a:endParaRPr lang="en-SG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8038540" y="3727885"/>
                  <a:ext cx="1637731" cy="36933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উপ-</a:t>
                  </a:r>
                  <a:r>
                    <a:rPr lang="en-US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ব্যবস্থা</a:t>
                  </a:r>
                  <a:r>
                    <a:rPr lang="bn-IN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পক</a:t>
                  </a:r>
                  <a:endParaRPr lang="en-SG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8006699" y="4495138"/>
                  <a:ext cx="1637731" cy="36933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2D05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সহকারী ব্যবস্থাপক</a:t>
                  </a:r>
                  <a:endParaRPr lang="en-SG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974858" y="5262391"/>
                  <a:ext cx="1637731" cy="36933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rgbClr val="FFFF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কর্মকর্তা মানবকল্যাণ</a:t>
                  </a:r>
                  <a:endParaRPr lang="en-SG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9956046" y="3727885"/>
                  <a:ext cx="1777619" cy="36933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তত্বাবধায়ক </a:t>
                  </a:r>
                  <a:r>
                    <a:rPr lang="bn-IN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প্রকৌশলী</a:t>
                  </a:r>
                  <a:endParaRPr lang="en-SG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9956045" y="4495769"/>
                  <a:ext cx="1637731" cy="36933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2D05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নির্বাহী প্রকৌশলী</a:t>
                  </a:r>
                  <a:endParaRPr lang="en-SG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9956044" y="5263653"/>
                  <a:ext cx="1637731" cy="36933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rgbClr val="FFFF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সহকারী প্রকৌশলী</a:t>
                  </a:r>
                  <a:endParaRPr lang="en-SG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2381542" y="3727885"/>
                  <a:ext cx="1781025" cy="36933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ব্যবস্থাপ</a:t>
                  </a:r>
                  <a:r>
                    <a:rPr lang="bn-IN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 উপ-উৎপাক</a:t>
                  </a:r>
                  <a:endParaRPr lang="en-SG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2390645" y="4495769"/>
                  <a:ext cx="1637731" cy="369332"/>
                </a:xfrm>
                <a:prstGeom prst="rect">
                  <a:avLst/>
                </a:prstGeom>
                <a:gradFill flip="none" rotWithShape="1">
                  <a:gsLst>
                    <a:gs pos="22100">
                      <a:srgbClr val="92D050"/>
                    </a:gs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সহকারী ব্যবস্থাপক</a:t>
                  </a:r>
                  <a:endParaRPr lang="en-SG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2413396" y="5263653"/>
                  <a:ext cx="1637731" cy="36933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rgbClr val="FFFF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তত্বাবধায়ক</a:t>
                  </a:r>
                  <a:endParaRPr lang="en-SG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6011848" y="1070615"/>
                  <a:ext cx="1637731" cy="369332"/>
                </a:xfrm>
                <a:prstGeom prst="rect">
                  <a:avLst/>
                </a:prstGeom>
                <a:blipFill>
                  <a:blip r:embed="rId6"/>
                  <a:tile tx="0" ty="0" sx="100000" sy="100000" flip="none" algn="tl"/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ব্যবস্থাপনা</a:t>
                  </a:r>
                  <a:r>
                    <a:rPr lang="en-US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পরিচালক</a:t>
                  </a:r>
                  <a:endParaRPr lang="en-SG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6830713" y="1451631"/>
                  <a:ext cx="0" cy="32258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>
                  <a:off x="6851182" y="2231485"/>
                  <a:ext cx="0" cy="32258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3209510" y="2580455"/>
                  <a:ext cx="763534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/>
                <p:cNvCxnSpPr/>
                <p:nvPr/>
              </p:nvCxnSpPr>
              <p:spPr>
                <a:xfrm>
                  <a:off x="10826667" y="2580455"/>
                  <a:ext cx="0" cy="379546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/>
                <p:nvPr/>
              </p:nvCxnSpPr>
              <p:spPr>
                <a:xfrm>
                  <a:off x="8882433" y="2580455"/>
                  <a:ext cx="0" cy="379546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>
                  <a:off x="6851182" y="2580455"/>
                  <a:ext cx="0" cy="379546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/>
                <p:cNvCxnSpPr/>
                <p:nvPr/>
              </p:nvCxnSpPr>
              <p:spPr>
                <a:xfrm>
                  <a:off x="5144079" y="2580455"/>
                  <a:ext cx="0" cy="379546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/>
                <p:nvPr/>
              </p:nvCxnSpPr>
              <p:spPr>
                <a:xfrm>
                  <a:off x="3218610" y="2580455"/>
                  <a:ext cx="0" cy="379546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3234530" y="3319708"/>
                  <a:ext cx="0" cy="379546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/>
                <p:nvPr/>
              </p:nvCxnSpPr>
              <p:spPr>
                <a:xfrm>
                  <a:off x="3250450" y="4086257"/>
                  <a:ext cx="0" cy="379546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/>
                <p:nvPr/>
              </p:nvCxnSpPr>
              <p:spPr>
                <a:xfrm>
                  <a:off x="3266370" y="4852806"/>
                  <a:ext cx="0" cy="379546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>
                <a:xfrm>
                  <a:off x="5148623" y="4113561"/>
                  <a:ext cx="0" cy="379546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>
                  <a:off x="5150895" y="4880114"/>
                  <a:ext cx="0" cy="379546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>
                  <a:off x="6844361" y="3347008"/>
                  <a:ext cx="0" cy="379546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/>
                <p:nvPr/>
              </p:nvCxnSpPr>
              <p:spPr>
                <a:xfrm>
                  <a:off x="6851188" y="4127209"/>
                  <a:ext cx="0" cy="379546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/>
                <p:cNvCxnSpPr/>
                <p:nvPr/>
              </p:nvCxnSpPr>
              <p:spPr>
                <a:xfrm>
                  <a:off x="6858015" y="4934706"/>
                  <a:ext cx="0" cy="379546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/>
                <p:cNvCxnSpPr/>
                <p:nvPr/>
              </p:nvCxnSpPr>
              <p:spPr>
                <a:xfrm>
                  <a:off x="8898363" y="3356629"/>
                  <a:ext cx="0" cy="379546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/>
                <p:cNvCxnSpPr/>
                <p:nvPr/>
              </p:nvCxnSpPr>
              <p:spPr>
                <a:xfrm>
                  <a:off x="8914293" y="4132803"/>
                  <a:ext cx="0" cy="379546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/>
                <p:cNvCxnSpPr/>
                <p:nvPr/>
              </p:nvCxnSpPr>
              <p:spPr>
                <a:xfrm>
                  <a:off x="8930223" y="4895329"/>
                  <a:ext cx="0" cy="379546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/>
                <p:cNvCxnSpPr/>
                <p:nvPr/>
              </p:nvCxnSpPr>
              <p:spPr>
                <a:xfrm>
                  <a:off x="10810179" y="3369753"/>
                  <a:ext cx="0" cy="379546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Arrow Connector 81"/>
                <p:cNvCxnSpPr/>
                <p:nvPr/>
              </p:nvCxnSpPr>
              <p:spPr>
                <a:xfrm>
                  <a:off x="10793691" y="4131755"/>
                  <a:ext cx="0" cy="379546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/>
                <p:cNvCxnSpPr/>
                <p:nvPr/>
              </p:nvCxnSpPr>
              <p:spPr>
                <a:xfrm>
                  <a:off x="10777203" y="4907405"/>
                  <a:ext cx="0" cy="379546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74484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44" y="183767"/>
            <a:ext cx="12191999" cy="615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33998" y="585854"/>
            <a:ext cx="2722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SG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1862" y="2639255"/>
            <a:ext cx="5722831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সংগঠন কাঠামোর প্রকারভেদ লিখ।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9215" y="6418219"/>
            <a:ext cx="9144000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 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04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44" y="183767"/>
            <a:ext cx="12191999" cy="615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33998" y="585854"/>
            <a:ext cx="2722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SG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1862" y="2639255"/>
            <a:ext cx="5722831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সংগঠন কাঠামোর প্রকারভেদ লিখ।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9215" y="6418219"/>
            <a:ext cx="9144000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 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9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44" y="183767"/>
            <a:ext cx="12191999" cy="615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9621" y="2816028"/>
            <a:ext cx="5670573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সংগঠনের </a:t>
            </a:r>
            <a:r>
              <a:rPr lang="bn-IN" sz="40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 লিখ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6458" y="572208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SG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9215" y="6459583"/>
            <a:ext cx="9144000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 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66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44" y="183767"/>
            <a:ext cx="12191999" cy="615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59215" y="6418219"/>
            <a:ext cx="9144000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 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9494" y="140160"/>
            <a:ext cx="1829348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perspectiveRelaxedModerately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SG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65854" y="967954"/>
            <a:ext cx="66247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 দ্বিতীয় বৃহত্তম কাজ কোনটি</a:t>
            </a:r>
            <a:r>
              <a:rPr lang="en-US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SG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1998" y="1873289"/>
            <a:ext cx="324036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 ।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1838" y="2629664"/>
            <a:ext cx="324036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পরিকল্পনা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1838" y="3652887"/>
            <a:ext cx="32403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সংগঠন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4422" y="4648814"/>
            <a:ext cx="324036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প্রেষণা 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0230" y="2634975"/>
            <a:ext cx="2088232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 উত্তর 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0041" y="3647617"/>
            <a:ext cx="206842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70041" y="4654560"/>
            <a:ext cx="2068421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 উত্তর 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869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44" y="183767"/>
            <a:ext cx="12191999" cy="615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59215" y="6418219"/>
            <a:ext cx="9144000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 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5281" y="1022546"/>
            <a:ext cx="87168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সংগঠন কাঠামোতে নির্বাহীর কার্যভার লাঘব করা যায়</a:t>
            </a:r>
            <a:r>
              <a:rPr lang="en-US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1998" y="1873289"/>
            <a:ext cx="324036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 ।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1838" y="2629664"/>
            <a:ext cx="324036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কার্যভিত্তিক সংগঠন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1838" y="3489111"/>
            <a:ext cx="324036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সরলরৈখিক ও উপদেষ্টা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সংগঠন</a:t>
            </a:r>
            <a:endParaRPr lang="en-SG" sz="1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4422" y="4648814"/>
            <a:ext cx="324036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সরলরৈখিক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0230" y="2634975"/>
            <a:ext cx="2088232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 উত্তর 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0041" y="3647617"/>
            <a:ext cx="206842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70041" y="4654560"/>
            <a:ext cx="2068421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 উত্তর 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993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44" y="183767"/>
            <a:ext cx="12191999" cy="615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9215" y="6459583"/>
            <a:ext cx="9144000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 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https://www.cbselectures.com/wp-content/uploads/2015/11/trng_elearni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6620" y="1703373"/>
            <a:ext cx="3200400" cy="244827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866360" y="642703"/>
            <a:ext cx="2610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SG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70" y="1791295"/>
            <a:ext cx="3168352" cy="2371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248511" y="4396148"/>
            <a:ext cx="9615122" cy="70788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সরল রৈখিক ও পদস্থ কর্মী সংগঠনের কাঠামো লিখে আনবে।</a:t>
            </a:r>
            <a:endParaRPr lang="en-SG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2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1182" y="618978"/>
            <a:ext cx="11240086" cy="5627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460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86332" y="3432516"/>
            <a:ext cx="618978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SG" sz="8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9215" y="6459583"/>
            <a:ext cx="9144000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 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6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15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09117" y="492483"/>
            <a:ext cx="3921505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SG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71262" y="1638144"/>
            <a:ext cx="4718719" cy="329320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মনজুর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সাঁথিয়া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সাঁথিয়া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০১৭১৪৫০৪৮২৭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SG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monjur</a:t>
            </a:r>
            <a:r>
              <a:rPr lang="en-SG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473</a:t>
            </a:r>
            <a:r>
              <a:rPr lang="en-SG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508" y="1815963"/>
            <a:ext cx="2326733" cy="29375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261416" y="6435748"/>
            <a:ext cx="9144000" cy="36933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 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91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034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63552" y="1745726"/>
            <a:ext cx="7992888" cy="972657"/>
          </a:xfrm>
          <a:prstGeom prst="rect">
            <a:avLst/>
          </a:prstGeom>
          <a:solidFill>
            <a:srgbClr val="00B0F0"/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3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SG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3552" y="2892006"/>
            <a:ext cx="7992888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একাদশ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/দ্বাদশ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  ব্যবসায় সংগঠন ও ব্যবস্থাপনা-২য় পত্র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 ( সংগঠন)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মিঃ।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1343" y="6416160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 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02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80"/>
            <a:ext cx="12192000" cy="690503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35560" y="216286"/>
            <a:ext cx="7992888" cy="120031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 ফল</a:t>
            </a:r>
            <a:r>
              <a:rPr lang="bn-IN" dirty="0" smtClean="0"/>
              <a:t/>
            </a:r>
            <a:br>
              <a:rPr lang="bn-IN" dirty="0" smtClean="0"/>
            </a:b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5560" y="1841166"/>
            <a:ext cx="7992888" cy="150810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সংগঠনের ধারণা ব্যাখ্যা করতে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সংগঠনের বৈশিষ্ট্যগুলো ব্যাখ্যা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সংগঠন কাঠামোর ধারণা ব্যাখ্যা করতে পারবে।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1343" y="6525344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15" y="3736591"/>
            <a:ext cx="4431067" cy="208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00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89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9669" y="1149531"/>
            <a:ext cx="3187337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সংগঠনের সংজ্ঞা</a:t>
            </a: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5532567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8617" y="2259874"/>
            <a:ext cx="83341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 পরিকল্পনা বাস্তবায়নের জন্য প্রয়োজনীয় কার্যাবলী চিহ্নিতকরণ,  শ্রেণিবদ্ধকরণ,  উপকরণসমূহ একত্রীকরণ, প্রত্যেক কাজের জন্য দায়িত্ব  ও কর্তব্য নির্ধারণ  ও প্রত্যেক বিভাগের  ব্যক্তিদের মধ্যে সম্পর্ক নির্ধারণের প্রক্রিয়াকে ব্যবস্থাপনা  সংগঠন বলে ।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940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14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84172" y="106570"/>
            <a:ext cx="58129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সংগঠনের বৈশিষ্ট্য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9357" y="6416160"/>
            <a:ext cx="9144000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 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5349" y="1031962"/>
            <a:ext cx="3252651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উদ্দেশ্যকেন্দ্রিকতা</a:t>
            </a:r>
            <a:endParaRPr lang="en-SG" sz="3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7119" y="1811383"/>
            <a:ext cx="3252651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সহজবোধ্যতা</a:t>
            </a:r>
            <a:endParaRPr lang="en-SG" sz="3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8889" y="2590804"/>
            <a:ext cx="3252651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যথাযথ কার্য বিশেষায়ন</a:t>
            </a:r>
            <a:endParaRPr lang="en-SG" sz="28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70659" y="3370225"/>
            <a:ext cx="3252651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সুসংজ্ঞায়িত দায়িত্ব ও কর্তত্ব</a:t>
            </a:r>
            <a:endParaRPr lang="en-SG" sz="3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92429" y="4149646"/>
            <a:ext cx="3252651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উপদেষ্টা ব্যবহারের সুযোগ</a:t>
            </a:r>
            <a:endParaRPr lang="en-SG" sz="2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4199" y="4929067"/>
            <a:ext cx="3252651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ভারসাম্য পূর্ণতা </a:t>
            </a:r>
            <a:endParaRPr lang="en-SG" sz="3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63096" y="1087296"/>
            <a:ext cx="3252651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আদেশের ঐক্য</a:t>
            </a:r>
            <a:endParaRPr lang="en-SG" sz="3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63099" y="1889761"/>
            <a:ext cx="3252651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সহজ যোগাযোগ ও সমন্বয়</a:t>
            </a:r>
            <a:endParaRPr lang="en-SG" sz="28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63098" y="2665208"/>
            <a:ext cx="3252651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 আনুগত্য ও শৃঙ্খলা প্রতিষ্ঠা</a:t>
            </a:r>
            <a:endParaRPr lang="en-SG" sz="3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63097" y="3466781"/>
            <a:ext cx="3252651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১০। কাম্য তত্বাবধান পরিসর</a:t>
            </a:r>
            <a:endParaRPr lang="en-SG" sz="3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63096" y="4255291"/>
            <a:ext cx="3252651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১১। নমনীয়তা </a:t>
            </a:r>
            <a:endParaRPr lang="en-SG" sz="3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375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5249" y="-89383"/>
            <a:ext cx="3621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সংগঠন কাঠামো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9357" y="6416160"/>
            <a:ext cx="9144000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 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3372" y="1489164"/>
            <a:ext cx="9405257" cy="25545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সংগঠন কাঠামো হলো প্রতিষ্ঠানে নিয়োজিত বিভিন্ন ব্যক্তি , বিভাগ ও উপবিভাগের পারস্পারিক  সম্পর্কের কাঠামো ।  নিম্নে বিভিন্ন প্রকার সংগঠন কাঠামো দেখানো হলো ।   </a:t>
            </a:r>
          </a:p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১।  সরল রৈখিক সংগঠন     ২। সরল রৈখিক ও পদস্থ কর্মী সংগঠন  </a:t>
            </a:r>
          </a:p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৩।  কার্য ভিত্তিক সংগঠন      ৪। মেট্টিক্স সংগঠন    ৫। কমিটি সংগঠন ।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9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7106" y="6490965"/>
            <a:ext cx="9144000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 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44422" y="0"/>
            <a:ext cx="4503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রৈখিক সংগঠন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5847464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0301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6658" y="6438713"/>
            <a:ext cx="9144000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 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75869" y="52252"/>
            <a:ext cx="4240263" cy="646331"/>
          </a:xfrm>
          <a:prstGeom prst="rect">
            <a:avLst/>
          </a:prstGeom>
          <a:gradFill flip="none" rotWithShape="1">
            <a:gsLst>
              <a:gs pos="10600">
                <a:srgbClr val="FF0000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dirty="0" smtClean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রৈখিক ও পদস্থ সংগঠন</a:t>
            </a:r>
            <a:endParaRPr lang="en-US" sz="3600" b="1" cap="none" spc="0" dirty="0">
              <a:ln w="66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087294" y="3970472"/>
            <a:ext cx="3331028" cy="32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1149530" y="719666"/>
            <a:ext cx="10267409" cy="5418667"/>
            <a:chOff x="1149530" y="719666"/>
            <a:chExt cx="10267409" cy="5418667"/>
          </a:xfrm>
        </p:grpSpPr>
        <p:grpSp>
          <p:nvGrpSpPr>
            <p:cNvPr id="12" name="Group 11"/>
            <p:cNvGrpSpPr/>
            <p:nvPr/>
          </p:nvGrpSpPr>
          <p:grpSpPr>
            <a:xfrm>
              <a:off x="2032000" y="719666"/>
              <a:ext cx="8797109" cy="5418667"/>
              <a:chOff x="2032000" y="719666"/>
              <a:chExt cx="8128000" cy="5418667"/>
            </a:xfrm>
          </p:grpSpPr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1866838599"/>
                  </p:ext>
                </p:extLst>
              </p:nvPr>
            </p:nvGraphicFramePr>
            <p:xfrm>
              <a:off x="2032000" y="719666"/>
              <a:ext cx="8128000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6" name="Rectangle 5"/>
              <p:cNvSpPr/>
              <p:nvPr/>
            </p:nvSpPr>
            <p:spPr>
              <a:xfrm>
                <a:off x="7694023" y="1436913"/>
                <a:ext cx="1293223" cy="6923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/>
                  <a:t>সচিব</a:t>
                </a:r>
                <a:endParaRPr lang="en-SG" dirty="0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6008915" y="1724297"/>
                <a:ext cx="1763485" cy="26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ectangle 12"/>
            <p:cNvSpPr/>
            <p:nvPr/>
          </p:nvSpPr>
          <p:spPr>
            <a:xfrm>
              <a:off x="9392196" y="3656962"/>
              <a:ext cx="2024743" cy="692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</a:p>
            <a:p>
              <a:pPr algn="ctr"/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মহা-ব্যবস্থাপক(বিক্রয়)</a:t>
              </a:r>
              <a:endParaRPr lang="en-SG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49530" y="3624306"/>
              <a:ext cx="2046515" cy="692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</a:p>
            <a:p>
              <a:pPr algn="ctr"/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মহা-ব্যবস্থাপক(উৎপাদন)</a:t>
              </a:r>
              <a:endParaRPr lang="en-S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2823755" y="4002491"/>
              <a:ext cx="3331028" cy="326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5203569" y="5400216"/>
              <a:ext cx="1399683" cy="692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মান নিয়ন্ত্রক</a:t>
              </a:r>
              <a:endParaRPr lang="en-SG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96362" y="5400216"/>
              <a:ext cx="1399683" cy="692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যন্ত্র উপদেষ্টা</a:t>
              </a:r>
              <a:endParaRPr lang="en-SG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1" name="Straight Connector 20"/>
            <p:cNvCxnSpPr>
              <a:endCxn id="18" idx="1"/>
            </p:cNvCxnSpPr>
            <p:nvPr/>
          </p:nvCxnSpPr>
          <p:spPr>
            <a:xfrm>
              <a:off x="4702629" y="5159829"/>
              <a:ext cx="500940" cy="5865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137382" y="4999171"/>
              <a:ext cx="415912" cy="6818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4532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719</TotalTime>
  <Words>726</Words>
  <Application>Microsoft Office PowerPoint</Application>
  <PresentationFormat>Widescreen</PresentationFormat>
  <Paragraphs>169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Calibri Light</vt:lpstr>
      <vt:lpstr>NikoshBAN</vt:lpstr>
      <vt:lpstr>Times New Roman</vt:lpstr>
      <vt:lpstr>Vrinda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142</cp:revision>
  <dcterms:created xsi:type="dcterms:W3CDTF">2020-04-01T04:50:30Z</dcterms:created>
  <dcterms:modified xsi:type="dcterms:W3CDTF">2020-04-02T17:27:30Z</dcterms:modified>
</cp:coreProperties>
</file>