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56" r:id="rId6"/>
    <p:sldId id="257" r:id="rId7"/>
    <p:sldId id="258" r:id="rId8"/>
    <p:sldId id="259" r:id="rId9"/>
    <p:sldId id="260" r:id="rId10"/>
    <p:sldId id="262" r:id="rId11"/>
    <p:sldId id="263" r:id="rId12"/>
    <p:sldId id="261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553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4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2" t="22222" r="25036" b="20076"/>
          <a:stretch/>
        </p:blipFill>
        <p:spPr bwMode="auto">
          <a:xfrm>
            <a:off x="74366" y="457200"/>
            <a:ext cx="881860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8" t="28571" r="25037" b="20454"/>
          <a:stretch/>
        </p:blipFill>
        <p:spPr bwMode="auto">
          <a:xfrm>
            <a:off x="79678" y="990600"/>
            <a:ext cx="900664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3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8" t="28417" r="25434" b="20053"/>
          <a:stretch/>
        </p:blipFill>
        <p:spPr bwMode="auto">
          <a:xfrm>
            <a:off x="56742" y="1143000"/>
            <a:ext cx="911859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2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28968" r="24479" b="20265"/>
          <a:stretch/>
        </p:blipFill>
        <p:spPr bwMode="auto">
          <a:xfrm>
            <a:off x="147419" y="1371600"/>
            <a:ext cx="8996581" cy="498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924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4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578600" cy="393858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343400"/>
            <a:ext cx="807720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মাহবুবুল আলম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হাতিরদিয়া সরকারি প্রাথমিক বিদ্যালয়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মনোহরদী, নরসিংদী।</a:t>
            </a:r>
          </a:p>
        </p:txBody>
      </p:sp>
    </p:spTree>
    <p:extLst>
      <p:ext uri="{BB962C8B-B14F-4D97-AF65-F5344CB8AC3E}">
        <p14:creationId xmlns:p14="http://schemas.microsoft.com/office/powerpoint/2010/main" val="157158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90600"/>
            <a:ext cx="5867400" cy="5016758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করোনা ভাইরাস নিয়ে কিছু ভ্রান্ত ধারনা ও তার জবাব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59436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55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6" t="21023" r="25516" b="17803"/>
          <a:stretch/>
        </p:blipFill>
        <p:spPr bwMode="auto">
          <a:xfrm>
            <a:off x="228600" y="304800"/>
            <a:ext cx="8570258" cy="57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3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0587" r="25434" b="20305"/>
          <a:stretch/>
        </p:blipFill>
        <p:spPr bwMode="auto">
          <a:xfrm>
            <a:off x="38575" y="0"/>
            <a:ext cx="8819334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48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3" t="21092" r="23303" b="16516"/>
          <a:stretch/>
        </p:blipFill>
        <p:spPr bwMode="auto">
          <a:xfrm>
            <a:off x="2382" y="228600"/>
            <a:ext cx="919305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9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7" t="21627" r="23363" b="18849"/>
          <a:stretch/>
        </p:blipFill>
        <p:spPr bwMode="auto">
          <a:xfrm>
            <a:off x="381000" y="457199"/>
            <a:ext cx="8534400" cy="57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4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6" t="21344" r="24866" b="22074"/>
          <a:stretch/>
        </p:blipFill>
        <p:spPr bwMode="auto">
          <a:xfrm>
            <a:off x="108920" y="762000"/>
            <a:ext cx="8661287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8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23</Words>
  <Application>Microsoft Office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15</cp:revision>
  <dcterms:created xsi:type="dcterms:W3CDTF">2006-08-16T00:00:00Z</dcterms:created>
  <dcterms:modified xsi:type="dcterms:W3CDTF">2020-04-03T06:09:55Z</dcterms:modified>
</cp:coreProperties>
</file>