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88" r:id="rId4"/>
    <p:sldId id="286" r:id="rId5"/>
    <p:sldId id="291" r:id="rId6"/>
    <p:sldId id="295" r:id="rId7"/>
    <p:sldId id="292" r:id="rId8"/>
    <p:sldId id="293" r:id="rId9"/>
    <p:sldId id="296" r:id="rId10"/>
    <p:sldId id="294" r:id="rId11"/>
    <p:sldId id="297" r:id="rId12"/>
    <p:sldId id="298" r:id="rId13"/>
    <p:sldId id="299" r:id="rId14"/>
    <p:sldId id="28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1CD0A-79EF-4C67-B53E-0F8625DEF2AB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52B30F-C893-46CF-9234-B8CD104DED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1CD0A-79EF-4C67-B53E-0F8625DEF2AB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52B30F-C893-46CF-9234-B8CD104DE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1CD0A-79EF-4C67-B53E-0F8625DEF2AB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52B30F-C893-46CF-9234-B8CD104DE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1CD0A-79EF-4C67-B53E-0F8625DEF2AB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52B30F-C893-46CF-9234-B8CD104DE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1CD0A-79EF-4C67-B53E-0F8625DEF2AB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52B30F-C893-46CF-9234-B8CD104DED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1CD0A-79EF-4C67-B53E-0F8625DEF2AB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52B30F-C893-46CF-9234-B8CD104DE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1CD0A-79EF-4C67-B53E-0F8625DEF2AB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52B30F-C893-46CF-9234-B8CD104DE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1CD0A-79EF-4C67-B53E-0F8625DEF2AB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52B30F-C893-46CF-9234-B8CD104DE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1CD0A-79EF-4C67-B53E-0F8625DEF2AB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52B30F-C893-46CF-9234-B8CD104DED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1CD0A-79EF-4C67-B53E-0F8625DEF2AB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52B30F-C893-46CF-9234-B8CD104DE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1CD0A-79EF-4C67-B53E-0F8625DEF2AB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52B30F-C893-46CF-9234-B8CD104DED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B31CD0A-79EF-4C67-B53E-0F8625DEF2AB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452B30F-C893-46CF-9234-B8CD104DED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3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3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n-IN" sz="4000" b="1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 </a:t>
            </a:r>
            <a:r>
              <a:rPr lang="en-US" sz="4000" b="1" dirty="0" err="1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বিসমিল্লাহির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 </a:t>
            </a:r>
            <a:r>
              <a:rPr lang="en-US" sz="4000" b="1" dirty="0" err="1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রাহমানির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 </a:t>
            </a:r>
            <a:r>
              <a:rPr lang="en-US" sz="4000" b="1" dirty="0" err="1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রাহিম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/>
            </a:r>
            <a:b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</a:br>
            <a:endParaRPr lang="en-US" b="1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9600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স্বাগতম     </a:t>
            </a:r>
            <a:endParaRPr lang="en-US" sz="9600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endParaRPr lang="en-US" sz="9600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pic>
        <p:nvPicPr>
          <p:cNvPr id="4" name="Picture 3" descr="logo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3048000"/>
            <a:ext cx="3810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28999" y="2590800"/>
            <a:ext cx="3200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BD" sz="4400" dirty="0" smtClean="0">
                <a:ln w="11430"/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আউটপুট ডিভাইস</a:t>
            </a:r>
            <a:endParaRPr lang="en-US" sz="4400" dirty="0">
              <a:ln w="11430"/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0600" y="0"/>
            <a:ext cx="3467100" cy="21812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86400" y="0"/>
            <a:ext cx="2743200" cy="2143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" y="4343400"/>
            <a:ext cx="3009900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29399" y="3733800"/>
            <a:ext cx="2362200" cy="2133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09800" y="2209800"/>
            <a:ext cx="1428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মনিটর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9800" y="20574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প্রিন্টার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6019800"/>
            <a:ext cx="3257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মাল্টিমিডিয়া প্রজেক্টর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8399" y="58674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i="1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স্ক্রিন টাচ মোবাইল</a:t>
            </a:r>
            <a:endParaRPr lang="en-US" sz="2400" i="1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pic>
        <p:nvPicPr>
          <p:cNvPr id="13" name="Picture 12" descr="logo.bmp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177213" y="0"/>
            <a:ext cx="966787" cy="9667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039" y="41787"/>
            <a:ext cx="9144000" cy="6705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endParaRPr lang="bn-BD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endParaRPr lang="bn-BD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endParaRPr lang="bn-BD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endParaRPr lang="bn-BD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endParaRPr lang="bn-BD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endParaRPr lang="bn-BD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endParaRPr lang="bn-BD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endParaRPr lang="bn-BD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endParaRPr lang="bn-BD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endParaRPr lang="bn-BD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endParaRPr lang="bn-BD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endParaRPr lang="bn-BD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endParaRPr lang="bn-BD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endParaRPr lang="bn-BD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endParaRPr lang="bn-BD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endParaRPr lang="bn-BD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endParaRPr lang="bn-BD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endParaRPr lang="bn-BD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endParaRPr lang="bn-BD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r>
              <a:rPr lang="bn-BD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   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                                                 </a:t>
            </a:r>
          </a:p>
          <a:p>
            <a:pPr algn="ctr"/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 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                          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          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ভিডিও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ক্যামেরা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r>
              <a:rPr lang="bn-BD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                                                             </a:t>
            </a:r>
          </a:p>
          <a:p>
            <a:pPr algn="ctr"/>
            <a:endParaRPr lang="bn-BD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pic>
        <p:nvPicPr>
          <p:cNvPr id="5" name="Picture 4" descr="untitled-11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3886200"/>
            <a:ext cx="2802486" cy="1676400"/>
          </a:xfrm>
          <a:prstGeom prst="rect">
            <a:avLst/>
          </a:prstGeom>
        </p:spPr>
      </p:pic>
      <p:pic>
        <p:nvPicPr>
          <p:cNvPr id="6" name="Picture 5" descr="FP5QCAS0ZN3CCA0OA674CAU28EWTCA3CP2R0CABRZJTXCABXWZX3CAUYQGCYCAR79KP1CADISG56CABURR39CAQLGULDCA8SF0IMCAQKOZTLCAPDJ1ZFCAGEQ97JCA8BCLTECAPQDFRUCA9TNLZHCAA7TYL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524000"/>
            <a:ext cx="2419943" cy="15487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152400"/>
            <a:ext cx="6934200" cy="10772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  <a:sym typeface="Wingdings 3"/>
              </a:rPr>
              <a:t>  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  <a:sym typeface="Wingdings 3"/>
              </a:rPr>
              <a:t>তথ্য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  <a:sym typeface="Wingdings 3"/>
              </a:rPr>
              <a:t> 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  <a:sym typeface="Wingdings 3"/>
              </a:rPr>
              <a:t>ও যোগাযোগ </a:t>
            </a:r>
            <a:r>
              <a:rPr lang="en-US" sz="3200" dirty="0" err="1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  <a:sym typeface="Wingdings 3"/>
              </a:rPr>
              <a:t>প্রযুক্তিতে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  <a:sym typeface="Wingdings 3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  <a:sym typeface="Wingdings 3"/>
              </a:rPr>
              <a:t>ব্যবহৃত</a:t>
            </a:r>
            <a:r>
              <a:rPr lang="bn-BD" sz="3200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  <a:sym typeface="Wingdings 3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  <a:sym typeface="Wingdings 3"/>
              </a:rPr>
              <a:t>যন্ত্রপাতি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pic>
        <p:nvPicPr>
          <p:cNvPr id="8" name="Picture 7" descr="samsung-mond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400" y="1371600"/>
            <a:ext cx="2761795" cy="1567505"/>
          </a:xfrm>
          <a:prstGeom prst="rect">
            <a:avLst/>
          </a:prstGeom>
        </p:spPr>
      </p:pic>
      <p:pic>
        <p:nvPicPr>
          <p:cNvPr id="9" name="Picture 8" descr="image of  laptop kam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43000" y="3962400"/>
            <a:ext cx="2590800" cy="198717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90600" y="3200400"/>
            <a:ext cx="259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ডেস্কটপ</a:t>
            </a:r>
            <a:endParaRPr lang="en-US" sz="4400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95400" y="5867400"/>
            <a:ext cx="2286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err="1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ল্যাপটপ</a:t>
            </a:r>
            <a:endParaRPr lang="en-US" sz="4400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24600" y="3200400"/>
            <a:ext cx="21717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স্মার্ট ফোন</a:t>
            </a:r>
            <a:endParaRPr lang="en-US" sz="3600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pic>
        <p:nvPicPr>
          <p:cNvPr id="13" name="Picture 12" descr="logo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177213" y="0"/>
            <a:ext cx="966787" cy="9667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86200" y="2895167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3600" y="609600"/>
            <a:ext cx="2095500" cy="16859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15075" y="2362200"/>
            <a:ext cx="2143125" cy="2143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5400" y="3733800"/>
            <a:ext cx="2590800" cy="10425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9200" y="990600"/>
            <a:ext cx="3476625" cy="13144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57600" y="152400"/>
            <a:ext cx="2133600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মূল্যায়ন</a:t>
            </a:r>
            <a:endParaRPr lang="en-US" sz="4400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2286000"/>
            <a:ext cx="20812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কি বোর্ড</a:t>
            </a:r>
            <a:endParaRPr lang="en-US" sz="2800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endParaRPr lang="en-US" sz="2800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2200" y="2209800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মনিটর</a:t>
            </a:r>
            <a:endParaRPr lang="en-US" sz="2800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endParaRPr lang="en-US" sz="2800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0600" y="4876800"/>
            <a:ext cx="434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মাল্টিমিডিয়া প্রজেক্টর</a:t>
            </a:r>
            <a:endParaRPr lang="en-US" sz="2800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endParaRPr lang="en-US" sz="2800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53395" y="5257800"/>
            <a:ext cx="205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সিপিউ</a:t>
            </a:r>
            <a:endParaRPr lang="en-US" sz="2800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endParaRPr lang="en-US" sz="2800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10795" y="4572000"/>
            <a:ext cx="14426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প্রিন্টার</a:t>
            </a:r>
            <a:endParaRPr lang="en-US" sz="2800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endParaRPr lang="en-US" sz="2800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00200" y="6211669"/>
            <a:ext cx="7186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ছবি দেখে কোনটি কি সনাক্ত </a:t>
            </a:r>
            <a:r>
              <a:rPr lang="bn-BD" sz="3600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কর।</a:t>
            </a:r>
            <a:endParaRPr lang="en-US" sz="3600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pic>
        <p:nvPicPr>
          <p:cNvPr id="16" name="Picture 15" descr="logo.bmp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177213" y="0"/>
            <a:ext cx="966787" cy="9667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sz="4400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বাড়ির কাজ</a:t>
            </a:r>
            <a:endParaRPr lang="en-US" sz="4400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কম্পিউটার কাকে বল ? এর ইনপুট ও আউটপুট ডিভাইস এর চার টি করে নাম লিখে আনবে।</a:t>
            </a:r>
            <a:endParaRPr lang="en-US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endParaRPr lang="en-US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pic>
        <p:nvPicPr>
          <p:cNvPr id="4" name="Picture 3" descr="log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7213" y="0"/>
            <a:ext cx="966787" cy="9667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bn-BD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Siyam Rupali" pitchFamily="2" charset="0"/>
                <a:cs typeface="Siyam Rupali" pitchFamily="2" charset="0"/>
              </a:rPr>
              <a:t>ধন্যবাদ </a:t>
            </a:r>
            <a:endParaRPr lang="en-US" sz="9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Siyam Rupali" pitchFamily="2" charset="0"/>
              <a:cs typeface="Siyam Rupali" pitchFamily="2" charset="0"/>
            </a:endParaRPr>
          </a:p>
          <a:p>
            <a:pPr algn="ctr">
              <a:buNone/>
            </a:pPr>
            <a:endParaRPr lang="en-US" sz="9600" dirty="0">
              <a:solidFill>
                <a:schemeClr val="tx2">
                  <a:lumMod val="60000"/>
                  <a:lumOff val="40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pic>
        <p:nvPicPr>
          <p:cNvPr id="4" name="Picture 3" descr="log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7213" y="0"/>
            <a:ext cx="966787" cy="9667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4400" b="1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 শিক্ষক 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পরিচিতি</a:t>
            </a:r>
            <a:endParaRPr lang="en-US" b="1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n-IN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গাজী সারওয়ার</a:t>
            </a:r>
          </a:p>
          <a:p>
            <a:pPr>
              <a:buNone/>
            </a:pP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সহকারী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শিক্ষক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 </a:t>
            </a:r>
            <a:r>
              <a:rPr lang="bn-BD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(আই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.</a:t>
            </a:r>
            <a:r>
              <a:rPr lang="bn-BD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সি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.</a:t>
            </a:r>
            <a:r>
              <a:rPr lang="bn-BD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টি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)</a:t>
            </a:r>
            <a:endParaRPr lang="bn-IN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>
              <a:buNone/>
            </a:pPr>
            <a:r>
              <a:rPr lang="bn-IN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চুয়াডাঙ্গা কালেক্টরেট স্কুল এন্ড কলেজ</a:t>
            </a:r>
            <a:endParaRPr lang="en-US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>
              <a:buNone/>
            </a:pPr>
            <a:endParaRPr lang="en-US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pic>
        <p:nvPicPr>
          <p:cNvPr id="5" name="Picture 4" descr="log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7213" y="0"/>
            <a:ext cx="966787" cy="9667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sz="4000" b="1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পাঠ </a:t>
            </a:r>
            <a:r>
              <a:rPr lang="en-US" sz="4000" b="1" dirty="0" err="1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পরিচিতি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bn-BD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শ্রেণীঃ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 </a:t>
            </a:r>
            <a:r>
              <a:rPr lang="bn-BD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৬ষ্ঠ  </a:t>
            </a:r>
            <a:endParaRPr lang="en-US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বিষয়ঃ</a:t>
            </a:r>
            <a:r>
              <a:rPr lang="bn-BD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 তথ্য ও যোগাযোগ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 </a:t>
            </a:r>
            <a:r>
              <a:rPr lang="bn-BD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প্রযুক্তি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bn-BD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অধ্যায়ঃ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 </a:t>
            </a:r>
            <a:r>
              <a:rPr lang="bn-BD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দ্বিতীয়</a:t>
            </a:r>
            <a:r>
              <a:rPr lang="bn-BD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 </a:t>
            </a:r>
            <a:endParaRPr lang="en-US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bn-BD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পাঠের নামঃ </a:t>
            </a:r>
            <a:r>
              <a:rPr lang="bn-BD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তথ্য ও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যোগাযোগ</a:t>
            </a:r>
            <a:r>
              <a:rPr lang="bn-BD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 প্রযুক্তি সংশ্লিষ্ট যন্ত্রপাতি </a:t>
            </a:r>
            <a:endParaRPr lang="en-US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>
              <a:buNone/>
            </a:pPr>
            <a:endParaRPr lang="en-US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pic>
        <p:nvPicPr>
          <p:cNvPr id="5" name="Picture 4" descr="log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7213" y="0"/>
            <a:ext cx="966787" cy="9667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sz="4400" b="1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শিখনফল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bn-BD" u="sng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এই অধ্যায় শেষে শিক্ষার্থীরাঃ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bn-BD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কম্পিউটার কেমন করে কাজ করে তা বর্ণনা করতে পারবে</a:t>
            </a:r>
            <a:r>
              <a:rPr lang="bn-BD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।</a:t>
            </a:r>
            <a:endParaRPr lang="en-US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bn-BD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  <a:sym typeface="Wingdings 3"/>
              </a:rPr>
              <a:t>ইনপুট ও আউট পুট ডিভাইস সম্পর্কে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  <a:sym typeface="Wingdings 3"/>
              </a:rPr>
              <a:t> </a:t>
            </a:r>
            <a:r>
              <a:rPr lang="bn-BD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  <a:sym typeface="Wingdings 3"/>
              </a:rPr>
              <a:t>জানতে পাড়বে</a:t>
            </a:r>
            <a:r>
              <a:rPr lang="bn-BD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  <a:sym typeface="Wingdings 3"/>
              </a:rPr>
              <a:t>।</a:t>
            </a:r>
            <a:endParaRPr lang="bn-BD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bn-BD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তথ্য </a:t>
            </a:r>
            <a:r>
              <a:rPr lang="bn-BD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ও যোগাযোগ প্রযুক্তিতে যেসব যন্ত্রপাতি ব্যবহার করা হয় তার কাজ বর্ণনা করতে পারবে।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  <a:sym typeface="Wingdings 3"/>
              </a:rPr>
              <a:t>তথ্য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  <a:sym typeface="Wingdings 3"/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  <a:sym typeface="Wingdings 3"/>
              </a:rPr>
              <a:t>ও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  <a:sym typeface="Wingdings 3"/>
              </a:rPr>
              <a:t>যোগাযোগ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  <a:sym typeface="Wingdings 3"/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  <a:sym typeface="Wingdings 3"/>
              </a:rPr>
              <a:t>প্রযুক্তিতে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  <a:sym typeface="Wingdings 3"/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  <a:sym typeface="Wingdings 3"/>
              </a:rPr>
              <a:t>যেসব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  <a:sym typeface="Wingdings 3"/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  <a:sym typeface="Wingdings 3"/>
              </a:rPr>
              <a:t>যন্ত্রপাতি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  <a:sym typeface="Wingdings 3"/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  <a:sym typeface="Wingdings 3"/>
              </a:rPr>
              <a:t>ব্যবহৃত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  <a:sym typeface="Wingdings 3"/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  <a:sym typeface="Wingdings 3"/>
              </a:rPr>
              <a:t>হয়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  <a:sym typeface="Wingdings 3"/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  <a:sym typeface="Wingdings 3"/>
              </a:rPr>
              <a:t>সেগুলো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  <a:sym typeface="Wingdings 3"/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  <a:sym typeface="Wingdings 3"/>
              </a:rPr>
              <a:t>চিহ্নিত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  <a:sym typeface="Wingdings 3"/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  <a:sym typeface="Wingdings 3"/>
              </a:rPr>
              <a:t>করতে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  <a:sym typeface="Wingdings 3"/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  <a:sym typeface="Wingdings 3"/>
              </a:rPr>
              <a:t>পারবে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  <a:sym typeface="Wingdings 3"/>
              </a:rPr>
              <a:t>।</a:t>
            </a:r>
            <a:endParaRPr lang="en-US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>
              <a:buNone/>
            </a:pPr>
            <a:endParaRPr lang="en-US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pic>
        <p:nvPicPr>
          <p:cNvPr id="5" name="Picture 4" descr="log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7213" y="0"/>
            <a:ext cx="966787" cy="9667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1066800" y="381000"/>
            <a:ext cx="2147454" cy="2133600"/>
          </a:xfrm>
          <a:prstGeom prst="rightArrow">
            <a:avLst>
              <a:gd name="adj1" fmla="val 50000"/>
              <a:gd name="adj2" fmla="val 4699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ডাটা</a:t>
            </a:r>
            <a:endParaRPr lang="en-US" sz="3200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r>
              <a:rPr lang="bn-BD" sz="3200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গ্রহন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2800" y="457201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2400" i="1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r>
              <a:rPr lang="bn-BD" sz="2400" i="1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প্রসেসিং </a:t>
            </a:r>
            <a:r>
              <a:rPr lang="bn-BD" sz="2400" i="1" dirty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ও</a:t>
            </a:r>
          </a:p>
          <a:p>
            <a:pPr algn="ctr"/>
            <a:r>
              <a:rPr lang="bn-BD" sz="2400" i="1" dirty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বিশ্লেষন</a:t>
            </a:r>
            <a:endParaRPr lang="en-US" sz="2400" i="1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endParaRPr lang="en-US" sz="2400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2800" y="1676400"/>
            <a:ext cx="2057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i="1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r>
              <a:rPr lang="bn-BD" sz="2800" i="1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সংরক্ষন</a:t>
            </a:r>
            <a:endParaRPr lang="en-US" sz="2800" i="1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endParaRPr lang="en-US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6096000" y="457200"/>
            <a:ext cx="2147454" cy="19050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i="1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r>
              <a:rPr lang="bn-BD" sz="3200" i="1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তথ্য </a:t>
            </a:r>
            <a:r>
              <a:rPr lang="bn-BD" sz="3200" i="1" dirty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প্রদান</a:t>
            </a:r>
            <a:endParaRPr lang="en-US" sz="3200" i="1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endParaRPr lang="en-US" sz="3200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1143000" y="4191000"/>
            <a:ext cx="2147454" cy="1981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i="1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r>
              <a:rPr lang="bn-BD" sz="3200" i="1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ইনপুট</a:t>
            </a:r>
            <a:endParaRPr lang="en-US" sz="3200" i="1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endParaRPr lang="en-US" sz="3200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05200" y="4038600"/>
            <a:ext cx="2057400" cy="9767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2400" i="1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r>
              <a:rPr lang="bn-BD" sz="2400" i="1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প্রক্রিয়া </a:t>
            </a:r>
            <a:r>
              <a:rPr lang="bn-BD" sz="2400" i="1" dirty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করন</a:t>
            </a:r>
          </a:p>
          <a:p>
            <a:pPr algn="ctr"/>
            <a:r>
              <a:rPr lang="bn-BD" sz="2400" i="1" dirty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ইউনিট</a:t>
            </a:r>
            <a:endParaRPr lang="en-US" sz="2400" i="1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endParaRPr lang="en-US" sz="2400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05200" y="5486400"/>
            <a:ext cx="2057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2800" i="1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r>
              <a:rPr lang="bn-BD" sz="2800" i="1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মেমোরি</a:t>
            </a:r>
            <a:endParaRPr lang="bn-BD" sz="2800" i="1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r>
              <a:rPr lang="bn-BD" sz="2800" i="1" dirty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ইউনিট</a:t>
            </a:r>
            <a:endParaRPr lang="en-US" sz="2800" i="1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endParaRPr lang="en-US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6248400" y="4114800"/>
            <a:ext cx="2147454" cy="1752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2800" i="1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r>
              <a:rPr lang="bn-BD" sz="2800" i="1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আউটপুট</a:t>
            </a:r>
            <a:endParaRPr lang="en-US" sz="2800" i="1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pPr algn="ctr"/>
            <a:endParaRPr lang="en-US" sz="2800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0" y="2667000"/>
            <a:ext cx="5091546" cy="1066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কম্পিউটার এভাবে কাজ করে।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pic>
        <p:nvPicPr>
          <p:cNvPr id="13" name="Picture 12" descr="log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7213" y="0"/>
            <a:ext cx="966787" cy="9667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sz="4400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  <a:sym typeface="Wingdings 3"/>
              </a:rPr>
              <a:t> ইনপুট ডিভাইস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n-BD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  <a:sym typeface="Wingdings 3"/>
              </a:rPr>
              <a:t>ইনপুট ডিভাইসঃ যে  যন্ত্র দ্বারা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  <a:sym typeface="Wingdings 3"/>
              </a:rPr>
              <a:t> </a:t>
            </a:r>
            <a:r>
              <a:rPr lang="bn-BD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  <a:sym typeface="Wingdings 3"/>
              </a:rPr>
              <a:t>কম্পিটারের ভিতরে তথ্য উপাত্ত পাঠানো হয় তাকে ইনপুট ডিভাইস বলে। যেমন- মাউস,কী-বোড।</a:t>
            </a:r>
          </a:p>
          <a:p>
            <a:pPr>
              <a:buNone/>
            </a:pPr>
            <a:endParaRPr lang="en-US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7338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    </a:t>
            </a:r>
            <a:r>
              <a:rPr lang="bn-BD" sz="48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endParaRPr lang="en-US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4" name="Picture 13" descr="log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7213" y="0"/>
            <a:ext cx="966787" cy="9667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" y="152400"/>
            <a:ext cx="3476625" cy="13144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57800" y="533400"/>
            <a:ext cx="2886075" cy="15906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3000" y="3886200"/>
            <a:ext cx="3417094" cy="2133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57800" y="3962400"/>
            <a:ext cx="3657600" cy="180975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667000" y="2362200"/>
            <a:ext cx="3681412" cy="152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 smtClean="0">
              <a:ln w="1905"/>
              <a:solidFill>
                <a:schemeClr val="accent5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iyam Rupali" pitchFamily="2" charset="0"/>
              <a:cs typeface="Siyam Rupali" pitchFamily="2" charset="0"/>
            </a:endParaRPr>
          </a:p>
          <a:p>
            <a:pPr algn="ctr"/>
            <a:r>
              <a:rPr lang="bn-BD" sz="40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yam Rupali" pitchFamily="2" charset="0"/>
                <a:cs typeface="Siyam Rupali" pitchFamily="2" charset="0"/>
              </a:rPr>
              <a:t>ইনপুট </a:t>
            </a:r>
            <a:r>
              <a:rPr lang="bn-BD" sz="4000" b="1" dirty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yam Rupali" pitchFamily="2" charset="0"/>
                <a:cs typeface="Siyam Rupali" pitchFamily="2" charset="0"/>
              </a:rPr>
              <a:t>ডিভাইজ</a:t>
            </a:r>
            <a:endParaRPr lang="en-US" sz="4000" b="1" dirty="0">
              <a:ln w="1905"/>
              <a:solidFill>
                <a:schemeClr val="accent5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iyam Rupali" pitchFamily="2" charset="0"/>
              <a:cs typeface="Siyam Rupali" pitchFamily="2" charset="0"/>
            </a:endParaRPr>
          </a:p>
          <a:p>
            <a:pPr algn="ctr"/>
            <a:endParaRPr lang="en-US" sz="4000" b="1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81200" y="1447800"/>
            <a:ext cx="16525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কি বোর্ড</a:t>
            </a:r>
            <a:endParaRPr lang="en-US" sz="2400" b="1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endParaRPr lang="en-US" sz="2400" b="1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19800" y="19812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মাউস</a:t>
            </a:r>
            <a:endParaRPr lang="en-US" sz="2400" b="1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endParaRPr lang="en-US" sz="2400" b="1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81200" y="59436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ওয়েব ক্যাম</a:t>
            </a:r>
            <a:endParaRPr lang="en-US" sz="2400" b="1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05400" y="60198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ভিডিও ক্যামেরা</a:t>
            </a:r>
            <a:endParaRPr lang="en-US" sz="2400" b="1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pic>
        <p:nvPicPr>
          <p:cNvPr id="14" name="Picture 13" descr="logo.bmp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177213" y="0"/>
            <a:ext cx="966787" cy="9667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43200" y="1828800"/>
            <a:ext cx="2209800" cy="2133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মেমরি</a:t>
            </a:r>
            <a:endParaRPr lang="en-US" sz="4000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34200" y="1828800"/>
            <a:ext cx="2209800" cy="21336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প্রসেসর</a:t>
            </a:r>
            <a:endParaRPr lang="en-US" sz="4000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066800" y="1905000"/>
            <a:ext cx="16002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ইনপুট</a:t>
            </a:r>
            <a:endParaRPr lang="en-US" sz="2000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181600" y="1905000"/>
            <a:ext cx="1614055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990600" y="2895600"/>
            <a:ext cx="1624445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আউটপুট</a:t>
            </a:r>
            <a:endParaRPr lang="en-US" sz="2000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5029200" y="2971800"/>
            <a:ext cx="17145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04655" y="457200"/>
            <a:ext cx="4405745" cy="107721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কম্পিউটার যেভাবে কাজ করে</a:t>
            </a:r>
            <a:endParaRPr lang="en-US" sz="3200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pic>
        <p:nvPicPr>
          <p:cNvPr id="11" name="Picture 10" descr="log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7213" y="0"/>
            <a:ext cx="966787" cy="9667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sz="4400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  <a:sym typeface="Wingdings 3"/>
              </a:rPr>
              <a:t>আউট পুট ডিভাইস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/>
            </a:r>
            <a:b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</a:br>
            <a:endParaRPr lang="en-US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>
                <a:solidFill>
                  <a:schemeClr val="accent5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  <a:sym typeface="Wingdings 3"/>
              </a:rPr>
              <a:t>আউট পুট ডিভাইসঃ কম্পিউটার মেমোরি আর প্রসেসর দিয়ে তথ্য ও উপাত্তের উপর যে ফলাফল পাওয়া যায় তাকে আউটপুট ডিভাইস বলে। যেমন-মনিটর ও প্রিন্টার ।</a:t>
            </a:r>
            <a:endParaRPr lang="en-US" dirty="0" smtClean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  <a:p>
            <a:endParaRPr lang="en-US" dirty="0">
              <a:solidFill>
                <a:schemeClr val="accent5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pic>
        <p:nvPicPr>
          <p:cNvPr id="4" name="Picture 3" descr="log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7213" y="0"/>
            <a:ext cx="966787" cy="9667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270</TotalTime>
  <Words>243</Words>
  <Application>Microsoft Office PowerPoint</Application>
  <PresentationFormat>On-screen Show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 বিসমিল্লাহির রাহমানির রাহিম </vt:lpstr>
      <vt:lpstr> শিক্ষক পরিচিতি</vt:lpstr>
      <vt:lpstr>পাঠ পরিচিতি</vt:lpstr>
      <vt:lpstr>শিখনফল</vt:lpstr>
      <vt:lpstr>Slide 5</vt:lpstr>
      <vt:lpstr> ইনপুট ডিভাইস</vt:lpstr>
      <vt:lpstr>Slide 7</vt:lpstr>
      <vt:lpstr>Slide 8</vt:lpstr>
      <vt:lpstr>আউট পুট ডিভাইস </vt:lpstr>
      <vt:lpstr>Slide 10</vt:lpstr>
      <vt:lpstr>Slide 11</vt:lpstr>
      <vt:lpstr>Slide 12</vt:lpstr>
      <vt:lpstr>বাড়ির কাজ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gazi</dc:creator>
  <cp:lastModifiedBy>gazi</cp:lastModifiedBy>
  <cp:revision>53</cp:revision>
  <dcterms:created xsi:type="dcterms:W3CDTF">2018-01-17T13:45:03Z</dcterms:created>
  <dcterms:modified xsi:type="dcterms:W3CDTF">2018-02-14T16:44:28Z</dcterms:modified>
</cp:coreProperties>
</file>