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8" r:id="rId9"/>
    <p:sldId id="269" r:id="rId10"/>
    <p:sldId id="262" r:id="rId11"/>
    <p:sldId id="263" r:id="rId12"/>
    <p:sldId id="264" r:id="rId13"/>
    <p:sldId id="26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61C2-1D4D-4FBD-B725-1C0BF992DC11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41DC3-82AC-407F-8CEC-D85E80A8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41DC3-82AC-407F-8CEC-D85E80A883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0" y="304800"/>
            <a:ext cx="3505200" cy="1143000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শুভেচ্ছা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408" y="2133600"/>
            <a:ext cx="6764384" cy="42051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6670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তাহলে, গড় = রাশিগুলোর যোগফল ÷ রাশিগুলোর সংখ্যা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0292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ঠের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সংযোগ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TI_DNJ\Desktop\Picture1\classroo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828800"/>
            <a:ext cx="5230604" cy="391790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14800" y="6157866"/>
            <a:ext cx="3020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৮৯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-৯০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274638"/>
            <a:ext cx="49530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/>
              <a:t>দলীয় কাজ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0574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১০,১৫,২০,৩৫ রাশি ৪ টির গড় নির্ণয়  কর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4 টি দলে ভাগ হয়ে গড় উচ্চতা বের কর।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274638"/>
            <a:ext cx="37338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057401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1_ গড় বলতে কী বুঝ 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২_গড় নির্ণয়ের সূত্রটি লেখ ।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৩_গড় নির্ণয় কর ৮,১০,১৩,৭,৯,১০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274638"/>
            <a:ext cx="3886200" cy="1143000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97" y="2920206"/>
            <a:ext cx="4376353" cy="248999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6248400" cy="2232025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মামুনুর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রশীদ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শিক্ষক</a:t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বিরামপুর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কলোনী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সরকারি প্রাথমিক বিদ্যালয় </a:t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বিরাম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পুর, দিনাজপুর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505200"/>
            <a:ext cx="4876800" cy="2895600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শ্রেণিঃপঞ্চম 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পাঠঃগড়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পাঠ্যাংশঃগড়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957262"/>
            <a:ext cx="1971675" cy="1481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7400" y="457200"/>
            <a:ext cx="4495800" cy="147002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4384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১৬.১.১  গড় কী তা বলতে পারবে।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16.2.1 গড় নির্ণয় করতে পারবে।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447800"/>
            <a:ext cx="78486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১২ জন শিক্ষার্থীকে ডেকে ৩ টি দল গঠন করব ।১নং  দলে ৪ জন,২নং ৫ জন এবং ৩নং দলে ৩জন কে দাড়াতে </a:t>
            </a: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বলব। এর পর ঐ ১২ জন কে  আবার সমান ৩টি দল গঠন করার জন্য ৪জন করে দাড়াতে বলব । এখন বলব রাশিগুলোর  যোগফলকে রাশির সংখ্যা দারা ভাগ করলে যে মান পাওয়া যায় তাকে রাশিগুলোর গড় বলে।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304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বাস্তব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পর্যায়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120134"/>
            <a:ext cx="3581400" cy="762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গড়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90600" cy="986197"/>
          </a:xfrm>
          <a:prstGeom prst="rect">
            <a:avLst/>
          </a:prstGeom>
          <a:noFill/>
        </p:spPr>
      </p:pic>
      <p:pic>
        <p:nvPicPr>
          <p:cNvPr id="4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143000"/>
            <a:ext cx="995021" cy="990599"/>
          </a:xfrm>
          <a:prstGeom prst="rect">
            <a:avLst/>
          </a:prstGeom>
          <a:noFill/>
        </p:spPr>
      </p:pic>
      <p:pic>
        <p:nvPicPr>
          <p:cNvPr id="5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066800"/>
            <a:ext cx="995021" cy="990599"/>
          </a:xfrm>
          <a:prstGeom prst="rect">
            <a:avLst/>
          </a:prstGeom>
          <a:noFill/>
        </p:spPr>
      </p:pic>
      <p:pic>
        <p:nvPicPr>
          <p:cNvPr id="7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066800"/>
            <a:ext cx="995021" cy="990599"/>
          </a:xfrm>
          <a:prstGeom prst="rect">
            <a:avLst/>
          </a:prstGeom>
          <a:noFill/>
        </p:spPr>
      </p:pic>
      <p:pic>
        <p:nvPicPr>
          <p:cNvPr id="8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362200"/>
            <a:ext cx="995021" cy="990599"/>
          </a:xfrm>
          <a:prstGeom prst="rect">
            <a:avLst/>
          </a:prstGeom>
          <a:noFill/>
        </p:spPr>
      </p:pic>
      <p:pic>
        <p:nvPicPr>
          <p:cNvPr id="9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066800"/>
            <a:ext cx="995021" cy="990599"/>
          </a:xfrm>
          <a:prstGeom prst="rect">
            <a:avLst/>
          </a:prstGeom>
          <a:noFill/>
        </p:spPr>
      </p:pic>
      <p:pic>
        <p:nvPicPr>
          <p:cNvPr id="10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066800"/>
            <a:ext cx="914400" cy="910336"/>
          </a:xfrm>
          <a:prstGeom prst="rect">
            <a:avLst/>
          </a:prstGeom>
          <a:noFill/>
        </p:spPr>
      </p:pic>
      <p:pic>
        <p:nvPicPr>
          <p:cNvPr id="11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990600"/>
            <a:ext cx="995021" cy="99059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990600"/>
            <a:ext cx="995021" cy="990599"/>
          </a:xfrm>
          <a:prstGeom prst="rect">
            <a:avLst/>
          </a:prstGeom>
          <a:noFill/>
        </p:spPr>
      </p:pic>
      <p:pic>
        <p:nvPicPr>
          <p:cNvPr id="13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990600"/>
            <a:ext cx="995021" cy="990599"/>
          </a:xfrm>
          <a:prstGeom prst="rect">
            <a:avLst/>
          </a:prstGeom>
          <a:noFill/>
        </p:spPr>
      </p:pic>
      <p:pic>
        <p:nvPicPr>
          <p:cNvPr id="14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209800"/>
            <a:ext cx="995021" cy="990599"/>
          </a:xfrm>
          <a:prstGeom prst="rect">
            <a:avLst/>
          </a:prstGeom>
          <a:noFill/>
        </p:spPr>
      </p:pic>
      <p:pic>
        <p:nvPicPr>
          <p:cNvPr id="15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09800"/>
            <a:ext cx="995021" cy="990599"/>
          </a:xfrm>
          <a:prstGeom prst="rect">
            <a:avLst/>
          </a:prstGeom>
          <a:noFill/>
        </p:spPr>
      </p:pic>
      <p:pic>
        <p:nvPicPr>
          <p:cNvPr id="16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648200"/>
            <a:ext cx="995021" cy="990599"/>
          </a:xfrm>
          <a:prstGeom prst="rect">
            <a:avLst/>
          </a:prstGeom>
          <a:noFill/>
        </p:spPr>
      </p:pic>
      <p:pic>
        <p:nvPicPr>
          <p:cNvPr id="17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810000"/>
            <a:ext cx="995021" cy="990599"/>
          </a:xfrm>
          <a:prstGeom prst="rect">
            <a:avLst/>
          </a:prstGeom>
          <a:noFill/>
        </p:spPr>
      </p:pic>
      <p:pic>
        <p:nvPicPr>
          <p:cNvPr id="18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648200"/>
            <a:ext cx="995021" cy="990599"/>
          </a:xfrm>
          <a:prstGeom prst="rect">
            <a:avLst/>
          </a:prstGeom>
          <a:noFill/>
        </p:spPr>
      </p:pic>
      <p:pic>
        <p:nvPicPr>
          <p:cNvPr id="19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648200"/>
            <a:ext cx="995021" cy="990599"/>
          </a:xfrm>
          <a:prstGeom prst="rect">
            <a:avLst/>
          </a:prstGeom>
          <a:noFill/>
        </p:spPr>
      </p:pic>
      <p:pic>
        <p:nvPicPr>
          <p:cNvPr id="20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810000"/>
            <a:ext cx="995021" cy="990599"/>
          </a:xfrm>
          <a:prstGeom prst="rect">
            <a:avLst/>
          </a:prstGeom>
          <a:noFill/>
        </p:spPr>
      </p:pic>
      <p:pic>
        <p:nvPicPr>
          <p:cNvPr id="21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733800"/>
            <a:ext cx="995021" cy="990599"/>
          </a:xfrm>
          <a:prstGeom prst="rect">
            <a:avLst/>
          </a:prstGeom>
          <a:noFill/>
        </p:spPr>
      </p:pic>
      <p:pic>
        <p:nvPicPr>
          <p:cNvPr id="22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648200"/>
            <a:ext cx="995021" cy="990599"/>
          </a:xfrm>
          <a:prstGeom prst="rect">
            <a:avLst/>
          </a:prstGeom>
          <a:noFill/>
        </p:spPr>
      </p:pic>
      <p:pic>
        <p:nvPicPr>
          <p:cNvPr id="23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00"/>
            <a:ext cx="995021" cy="990599"/>
          </a:xfrm>
          <a:prstGeom prst="rect">
            <a:avLst/>
          </a:prstGeom>
          <a:noFill/>
        </p:spPr>
      </p:pic>
      <p:pic>
        <p:nvPicPr>
          <p:cNvPr id="24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886200"/>
            <a:ext cx="995021" cy="990599"/>
          </a:xfrm>
          <a:prstGeom prst="rect">
            <a:avLst/>
          </a:prstGeom>
          <a:noFill/>
        </p:spPr>
      </p:pic>
      <p:pic>
        <p:nvPicPr>
          <p:cNvPr id="25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724400"/>
            <a:ext cx="995021" cy="990599"/>
          </a:xfrm>
          <a:prstGeom prst="rect">
            <a:avLst/>
          </a:prstGeom>
          <a:noFill/>
        </p:spPr>
      </p:pic>
      <p:pic>
        <p:nvPicPr>
          <p:cNvPr id="26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648200"/>
            <a:ext cx="995021" cy="990599"/>
          </a:xfrm>
          <a:prstGeom prst="rect">
            <a:avLst/>
          </a:prstGeom>
          <a:noFill/>
        </p:spPr>
      </p:pic>
      <p:pic>
        <p:nvPicPr>
          <p:cNvPr id="27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10000"/>
            <a:ext cx="995021" cy="990599"/>
          </a:xfrm>
          <a:prstGeom prst="rect">
            <a:avLst/>
          </a:prstGeom>
          <a:noFill/>
        </p:spPr>
      </p:pic>
      <p:sp>
        <p:nvSpPr>
          <p:cNvPr id="28" name="Round Single Corner Rectangle 27"/>
          <p:cNvSpPr/>
          <p:nvPr/>
        </p:nvSpPr>
        <p:spPr>
          <a:xfrm>
            <a:off x="4572000" y="1143000"/>
            <a:ext cx="3733800" cy="990600"/>
          </a:xfrm>
          <a:prstGeom prst="round1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 Single Corner Rectangle 28"/>
          <p:cNvSpPr/>
          <p:nvPr/>
        </p:nvSpPr>
        <p:spPr>
          <a:xfrm>
            <a:off x="152400" y="1143000"/>
            <a:ext cx="3276600" cy="1295400"/>
          </a:xfrm>
          <a:prstGeom prst="round1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Same Side Corner Rectangle 29"/>
          <p:cNvSpPr/>
          <p:nvPr/>
        </p:nvSpPr>
        <p:spPr>
          <a:xfrm>
            <a:off x="5029200" y="2438400"/>
            <a:ext cx="2819400" cy="1066800"/>
          </a:xfrm>
          <a:prstGeom prst="snip2Same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219200" y="3886200"/>
            <a:ext cx="5486400" cy="18288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38200" y="2438400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৪ টি আপেলে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0" y="2133600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৫ টি আপেলে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81800" y="3505200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 টি আপেলে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19200" y="5943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 টি বাক্সের ভিন্ন ভিন্ন সংখ্যার আপেল একত্রে করা হল  ৪+৫+৩ = ১২ টি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514600" y="2438400"/>
            <a:ext cx="11430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3" idx="1"/>
          </p:cNvCxnSpPr>
          <p:nvPr/>
        </p:nvCxnSpPr>
        <p:spPr>
          <a:xfrm flipH="1">
            <a:off x="3733800" y="2318266"/>
            <a:ext cx="838200" cy="1415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3810000" y="3505200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324599" y="200551"/>
            <a:ext cx="2340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অর্ধ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বাস্তব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685800"/>
            <a:ext cx="995022" cy="990600"/>
          </a:xfrm>
          <a:prstGeom prst="rect">
            <a:avLst/>
          </a:prstGeom>
          <a:noFill/>
        </p:spPr>
      </p:pic>
      <p:pic>
        <p:nvPicPr>
          <p:cNvPr id="5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762000"/>
            <a:ext cx="995022" cy="990600"/>
          </a:xfrm>
          <a:prstGeom prst="rect">
            <a:avLst/>
          </a:prstGeom>
          <a:noFill/>
        </p:spPr>
      </p:pic>
      <p:pic>
        <p:nvPicPr>
          <p:cNvPr id="6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685800"/>
            <a:ext cx="995022" cy="990600"/>
          </a:xfrm>
          <a:prstGeom prst="rect">
            <a:avLst/>
          </a:prstGeom>
          <a:noFill/>
        </p:spPr>
      </p:pic>
      <p:pic>
        <p:nvPicPr>
          <p:cNvPr id="7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9600"/>
            <a:ext cx="995022" cy="990600"/>
          </a:xfrm>
          <a:prstGeom prst="rect">
            <a:avLst/>
          </a:prstGeom>
          <a:noFill/>
        </p:spPr>
      </p:pic>
      <p:pic>
        <p:nvPicPr>
          <p:cNvPr id="8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524000"/>
            <a:ext cx="995022" cy="990600"/>
          </a:xfrm>
          <a:prstGeom prst="rect">
            <a:avLst/>
          </a:prstGeom>
          <a:noFill/>
        </p:spPr>
      </p:pic>
      <p:pic>
        <p:nvPicPr>
          <p:cNvPr id="9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524000"/>
            <a:ext cx="841942" cy="838200"/>
          </a:xfrm>
          <a:prstGeom prst="rect">
            <a:avLst/>
          </a:prstGeom>
          <a:noFill/>
        </p:spPr>
      </p:pic>
      <p:pic>
        <p:nvPicPr>
          <p:cNvPr id="10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841942" cy="838200"/>
          </a:xfrm>
          <a:prstGeom prst="rect">
            <a:avLst/>
          </a:prstGeom>
          <a:noFill/>
        </p:spPr>
      </p:pic>
      <p:pic>
        <p:nvPicPr>
          <p:cNvPr id="11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995022" cy="990600"/>
          </a:xfrm>
          <a:prstGeom prst="rect">
            <a:avLst/>
          </a:prstGeom>
          <a:noFill/>
        </p:spPr>
      </p:pic>
      <p:pic>
        <p:nvPicPr>
          <p:cNvPr id="12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995022" cy="990600"/>
          </a:xfrm>
          <a:prstGeom prst="rect">
            <a:avLst/>
          </a:prstGeom>
          <a:noFill/>
        </p:spPr>
      </p:pic>
      <p:pic>
        <p:nvPicPr>
          <p:cNvPr id="13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85800"/>
            <a:ext cx="995022" cy="990600"/>
          </a:xfrm>
          <a:prstGeom prst="rect">
            <a:avLst/>
          </a:prstGeom>
          <a:noFill/>
        </p:spPr>
      </p:pic>
      <p:pic>
        <p:nvPicPr>
          <p:cNvPr id="14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762000"/>
            <a:ext cx="995022" cy="990600"/>
          </a:xfrm>
          <a:prstGeom prst="rect">
            <a:avLst/>
          </a:prstGeom>
          <a:noFill/>
        </p:spPr>
      </p:pic>
      <p:pic>
        <p:nvPicPr>
          <p:cNvPr id="15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24000"/>
            <a:ext cx="995022" cy="990600"/>
          </a:xfrm>
          <a:prstGeom prst="rect">
            <a:avLst/>
          </a:prstGeom>
          <a:noFill/>
        </p:spPr>
      </p:pic>
      <p:pic>
        <p:nvPicPr>
          <p:cNvPr id="16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447800"/>
            <a:ext cx="995022" cy="9906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600200" y="838200"/>
            <a:ext cx="5029200" cy="1600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62400"/>
            <a:ext cx="995022" cy="990600"/>
          </a:xfrm>
          <a:prstGeom prst="rect">
            <a:avLst/>
          </a:prstGeom>
          <a:noFill/>
        </p:spPr>
      </p:pic>
      <p:pic>
        <p:nvPicPr>
          <p:cNvPr id="19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962400"/>
            <a:ext cx="995022" cy="990600"/>
          </a:xfrm>
          <a:prstGeom prst="rect">
            <a:avLst/>
          </a:prstGeom>
          <a:noFill/>
        </p:spPr>
      </p:pic>
      <p:pic>
        <p:nvPicPr>
          <p:cNvPr id="20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00600"/>
            <a:ext cx="995022" cy="990600"/>
          </a:xfrm>
          <a:prstGeom prst="rect">
            <a:avLst/>
          </a:prstGeom>
          <a:noFill/>
        </p:spPr>
      </p:pic>
      <p:pic>
        <p:nvPicPr>
          <p:cNvPr id="21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876800"/>
            <a:ext cx="995022" cy="990600"/>
          </a:xfrm>
          <a:prstGeom prst="rect">
            <a:avLst/>
          </a:prstGeom>
          <a:noFill/>
        </p:spPr>
      </p:pic>
      <p:pic>
        <p:nvPicPr>
          <p:cNvPr id="22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962400"/>
            <a:ext cx="995022" cy="990600"/>
          </a:xfrm>
          <a:prstGeom prst="rect">
            <a:avLst/>
          </a:prstGeom>
          <a:noFill/>
        </p:spPr>
      </p:pic>
      <p:pic>
        <p:nvPicPr>
          <p:cNvPr id="23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962400"/>
            <a:ext cx="995022" cy="990600"/>
          </a:xfrm>
          <a:prstGeom prst="rect">
            <a:avLst/>
          </a:prstGeom>
          <a:noFill/>
        </p:spPr>
      </p:pic>
      <p:pic>
        <p:nvPicPr>
          <p:cNvPr id="24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953000"/>
            <a:ext cx="995022" cy="990600"/>
          </a:xfrm>
          <a:prstGeom prst="rect">
            <a:avLst/>
          </a:prstGeom>
          <a:noFill/>
        </p:spPr>
      </p:pic>
      <p:pic>
        <p:nvPicPr>
          <p:cNvPr id="25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876800"/>
            <a:ext cx="995022" cy="990600"/>
          </a:xfrm>
          <a:prstGeom prst="rect">
            <a:avLst/>
          </a:prstGeom>
          <a:noFill/>
        </p:spPr>
      </p:pic>
      <p:pic>
        <p:nvPicPr>
          <p:cNvPr id="26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962400"/>
            <a:ext cx="995022" cy="990600"/>
          </a:xfrm>
          <a:prstGeom prst="rect">
            <a:avLst/>
          </a:prstGeom>
          <a:noFill/>
        </p:spPr>
      </p:pic>
      <p:pic>
        <p:nvPicPr>
          <p:cNvPr id="27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810000"/>
            <a:ext cx="995022" cy="990600"/>
          </a:xfrm>
          <a:prstGeom prst="rect">
            <a:avLst/>
          </a:prstGeom>
          <a:noFill/>
        </p:spPr>
      </p:pic>
      <p:pic>
        <p:nvPicPr>
          <p:cNvPr id="28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724400"/>
            <a:ext cx="995022" cy="990600"/>
          </a:xfrm>
          <a:prstGeom prst="rect">
            <a:avLst/>
          </a:prstGeom>
          <a:noFill/>
        </p:spPr>
      </p:pic>
      <p:pic>
        <p:nvPicPr>
          <p:cNvPr id="29" name="Picture 2" descr="C:\Users\PTI_DNJ\Desktop\Manhaz_ 11th_Batch\Picture\ap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800600"/>
            <a:ext cx="995022" cy="990600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>
          <a:xfrm>
            <a:off x="1600200" y="838200"/>
            <a:ext cx="4876800" cy="16764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638800" y="4038600"/>
            <a:ext cx="1828800" cy="16764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514600" y="4114800"/>
            <a:ext cx="1676400" cy="17526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2400" y="4114800"/>
            <a:ext cx="1600200" cy="16764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endCxn id="33" idx="0"/>
          </p:cNvCxnSpPr>
          <p:nvPr/>
        </p:nvCxnSpPr>
        <p:spPr>
          <a:xfrm flipH="1">
            <a:off x="952500" y="2514600"/>
            <a:ext cx="12573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38400" y="2514600"/>
            <a:ext cx="5334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638800" y="2590800"/>
            <a:ext cx="6858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6200" y="289560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12টি আপেলে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90800" y="5943600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4টি আপেলে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586740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৪ টি আপেলে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9800" y="5791200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৪ টি আপেলে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43000" y="63246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১২ টি আপেলকে সমান ৩ ভাগে ভাগ করা হল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40" grpId="0"/>
      <p:bldP spid="42" grpId="0"/>
      <p:bldP spid="43" grpId="0"/>
      <p:bldP spid="44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685800"/>
            <a:ext cx="2710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১ম বাক্সে ছিল ৪ টি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447800"/>
            <a:ext cx="2634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২য় বাক্সে ছিল  ৫ 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2145268"/>
            <a:ext cx="2709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3য় বাক্সে ছিল ৩ টি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2819400"/>
            <a:ext cx="5713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মোট আপেলের সংখ্যা = ৪+৫+৩ = ১২ টি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3505200"/>
            <a:ext cx="4461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বাক্সের সংখ্যা = ১+১+১ = ৩ টি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4431268"/>
            <a:ext cx="6460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সুতরাং প্রতিটি বাক্সে  গড় আপেল  ১২ ÷ ৩ = ৪ 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457200" y="914400"/>
            <a:ext cx="914400" cy="19050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gnetic Disk 2"/>
          <p:cNvSpPr/>
          <p:nvPr/>
        </p:nvSpPr>
        <p:spPr>
          <a:xfrm>
            <a:off x="1905000" y="838200"/>
            <a:ext cx="914400" cy="21336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agnetic Disk 3"/>
          <p:cNvSpPr/>
          <p:nvPr/>
        </p:nvSpPr>
        <p:spPr>
          <a:xfrm>
            <a:off x="3124200" y="838200"/>
            <a:ext cx="914400" cy="19050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7086600" y="381000"/>
            <a:ext cx="1447800" cy="29718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876800" y="1752600"/>
            <a:ext cx="17404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2" idx="2"/>
            <a:endCxn id="2" idx="4"/>
          </p:cNvCxnSpPr>
          <p:nvPr/>
        </p:nvCxnSpPr>
        <p:spPr>
          <a:xfrm>
            <a:off x="457200" y="18669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05000" y="16764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24200" y="22098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86600" y="14478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7200" y="2983468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১০০ মিলি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81200" y="304800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১৪০ মিলি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00400" y="2971800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৬০ মিলি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91400" y="342900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৩০০ মিলি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9600" y="4724400"/>
            <a:ext cx="83695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 টি পাত্রের  পানি একত্রে করা হল   ১০০+১৪০+৬০=৩০০ মিলি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" y="20574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2000" y="22098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81400" y="23622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66800" y="25146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8200" y="19812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90600" y="21336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43000" y="22860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95400" y="24384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7200" y="22098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09600" y="23622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0" y="25146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14400" y="26670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219200" y="26670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flipV="1">
            <a:off x="2209800" y="1981199"/>
            <a:ext cx="152400" cy="76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352800" y="24384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flipH="1">
            <a:off x="1981200" y="2286000"/>
            <a:ext cx="152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743200" y="22860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362200" y="24384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733800" y="25146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895600" y="24384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86200" y="23622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  <p:bldP spid="33" grpId="0"/>
      <p:bldP spid="34" grpId="0"/>
      <p:bldP spid="35" grpId="0"/>
      <p:bldP spid="36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228600" y="152400"/>
            <a:ext cx="1447800" cy="31242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gnetic Disk 2"/>
          <p:cNvSpPr/>
          <p:nvPr/>
        </p:nvSpPr>
        <p:spPr>
          <a:xfrm>
            <a:off x="7543800" y="609600"/>
            <a:ext cx="1219200" cy="26670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agnetic Disk 3"/>
          <p:cNvSpPr/>
          <p:nvPr/>
        </p:nvSpPr>
        <p:spPr>
          <a:xfrm>
            <a:off x="5791200" y="533400"/>
            <a:ext cx="1219200" cy="27432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4191000" y="609600"/>
            <a:ext cx="1143000" cy="27432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209800" y="1828800"/>
            <a:ext cx="15880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12954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91000" y="21336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91200" y="21336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43800" y="2057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3400" y="342900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৩০০ মিলি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42900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১০০ মিলি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335280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১০০ মিলি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335280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১০০ মিলি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6673" y="5663625"/>
            <a:ext cx="8864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৩০০ মিলি পানিকে আবার ৩টি পাত্রে সমান তিন ভাগে ভাগ করা হল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272</Words>
  <Application>Microsoft Office PowerPoint</Application>
  <PresentationFormat>On-screen Show (4:3)</PresentationFormat>
  <Paragraphs>54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শুভেচ্ছা  </vt:lpstr>
      <vt:lpstr>মোঃ মামুনুর রশীদ  প্রধান শিক্ষক বিরামপুর রেল কলোনী সরকারি প্রাথমিক বিদ্যালয়  বিরামপুর, দিনাজপুর । </vt:lpstr>
      <vt:lpstr>শিখনফল </vt:lpstr>
      <vt:lpstr>PowerPoint Presentation</vt:lpstr>
      <vt:lpstr>গড়  </vt:lpstr>
      <vt:lpstr> </vt:lpstr>
      <vt:lpstr> </vt:lpstr>
      <vt:lpstr>PowerPoint Presentation</vt:lpstr>
      <vt:lpstr>PowerPoint Presentation</vt:lpstr>
      <vt:lpstr>PowerPoint Presentation</vt:lpstr>
      <vt:lpstr>পাঠের সাথে সংযোগ স্থাপন  </vt:lpstr>
      <vt:lpstr>দলীয় কাজ </vt:lpstr>
      <vt:lpstr>মূল্যায়ন 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শুভেছা</dc:title>
  <dc:creator>PTI_DNJ</dc:creator>
  <cp:lastModifiedBy>DELL</cp:lastModifiedBy>
  <cp:revision>116</cp:revision>
  <dcterms:created xsi:type="dcterms:W3CDTF">2006-08-16T00:00:00Z</dcterms:created>
  <dcterms:modified xsi:type="dcterms:W3CDTF">2020-04-03T05:10:34Z</dcterms:modified>
</cp:coreProperties>
</file>