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9F6AA-F442-4381-9522-AE0E4A0BB710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AAEC3-D7B6-46AF-9795-5D5A1DADD0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F8B6-14E5-4904-8196-5440D13244A1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A707-5D2D-4242-A20A-591A1D300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-03-15-17-36-25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5562600"/>
            <a:ext cx="57775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পুরস্কার বিতরণ অনুষ্ঠান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-03-15-17-38-17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638800"/>
            <a:ext cx="61574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আর্সেনিক আক্রান্ত এলাকা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50225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পাঠ---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362200" y="2667000"/>
            <a:ext cx="6324600" cy="2362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bn-BD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54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990600"/>
            <a:ext cx="9144000" cy="58674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প্রতিবেদনের সংজ্ঞাঃ-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কোন একটি ঘটনা বা সংবাদকে সুশৃংঙ্খল ভাবে তথ্য বহুল করে সংক্ষিপ্ত আকারে উপস্থাপন করাকে প্রতিবেদন  বলে।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124200" y="3048000"/>
            <a:ext cx="2514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প্রতিবেদন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562600" y="3886200"/>
            <a:ext cx="762000" cy="3048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0646508">
            <a:off x="2284587" y="3904583"/>
            <a:ext cx="831863" cy="3658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4006596" y="2546604"/>
            <a:ext cx="673608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1371600"/>
            <a:ext cx="2209800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সংবাদ পত্র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00800" y="3581400"/>
            <a:ext cx="259080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ব্যক্তিগত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" y="3657600"/>
            <a:ext cx="2209800" cy="914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প্রাতিষ্ঠানিক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762000"/>
            <a:ext cx="4269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প্রতিবেদন ৩ প্রকার -যেমন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প্রতিবেদন লেখার নিয়ম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43236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প্রতিবেদনের </a:t>
            </a:r>
            <a:r>
              <a:rPr lang="bn-BD" sz="48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৪টি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অংশ-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447800"/>
            <a:ext cx="9144000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১। শিরোনাম-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( এটি প্রতিবেদনের প্রান। এটি আকর্ষনীয় হতে হবে। যথা সম্ভব ছোট হতে হবে।বিষয়বস্তুর সাথে মিল থাকতে হবে।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উক্তি চিহ্ন ব্যবহার হবেনা।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49714"/>
            <a:ext cx="9144000" cy="70788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-( প্রাতিষ্ঠানিক প্রতিবেদনে অবশ্যই সূত্র লিখতে হবে।)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17429"/>
            <a:ext cx="9067800" cy="169277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মূলবক্তব্যঃ-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(তারিখ,নিজস্ব সংবাদদাতা, আন্তর্জাতিক রিপোর্ট হলে (রয়টার, বিবিসি) লিখতে হবে। অন্তত ৩ প্যারা লিখতে হবে।নিজের সম্পর্কে কিছু লিখা যাবেনা।)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206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৪।নাম ঠিকানাঃ-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(নাম,ঠিকানা উপরে বা নিচে লেখা যাবে।সংবাদ পত্র বা ব্যক্তিগত প্রতিবেদন হলে।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allAtOnce" animBg="1"/>
      <p:bldP spid="5" grpId="0" animBg="1"/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নমুনা-১</a:t>
            </a:r>
            <a:endParaRPr lang="en-US" sz="48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4079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ব্যক্তিগত বা সংবাদ পত্র। 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556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প্রতিবেদকের নামঃ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প্রতিবেদনের নামঃ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          ঃ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             ঃ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           ঃ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3886200"/>
            <a:ext cx="218521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তারিখ-নিজস্বসংবাদ দাতাঃ- মূলবক্তব্য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latin typeface="NikoshBAN" pitchFamily="2" charset="0"/>
                <a:cs typeface="NikoshBAN" pitchFamily="2" charset="0"/>
              </a:rPr>
              <a:t>নমুনা-২ 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3845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প্রাতিষ্ঠানিক প্রতিবেদনঃ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9067800" cy="526297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তারিখ-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বরাবর,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বিদ্যালয়ের নাম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জনাব,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আপনার ১০২ (ক) আদেশক্রমে প্রতিবেদনটি লিখছি।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2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</a:p>
          <a:p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</a:t>
            </a:r>
          </a:p>
          <a:p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</a:p>
          <a:p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</a:t>
            </a:r>
          </a:p>
          <a:p>
            <a:endParaRPr lang="bn-BD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প্রতিবেদকের নাম </a:t>
            </a:r>
            <a:endParaRPr lang="en-US" sz="2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838200"/>
            <a:ext cx="61722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76800"/>
            <a:ext cx="9144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প্রতিবেদন কাকে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91440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প্রতিবেদন কত প্রকার ও কি কি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31468"/>
            <a:ext cx="9405139" cy="830997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 প্রাতিষ্ঠানিক প্রতিবেদনের নমুনা তৈরী কর?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200315_104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14300" y="1181100"/>
            <a:ext cx="4724400" cy="4343400"/>
          </a:xfrm>
          <a:prstGeom prst="rect">
            <a:avLst/>
          </a:prstGeom>
        </p:spPr>
      </p:pic>
      <p:pic>
        <p:nvPicPr>
          <p:cNvPr id="6" name="Picture 5" descr="20200315_104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43400" y="1143000"/>
            <a:ext cx="480060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295" y="5638800"/>
            <a:ext cx="4693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১।প্রতিবেদনের কয়টি অংশ?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6096000"/>
            <a:ext cx="4774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২।প্রতিবেদনের প্রান কোনটি?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shot_2019-09-29-21-18-09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6705600" cy="4705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68" y="5638800"/>
            <a:ext cx="9133432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যুব সমাজের অবক্ষয়ের কারণ ও প্রতিকার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শিরোনামে একটি প্রতিবেদন রচনা কর।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slide20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76200" y="1676400"/>
            <a:ext cx="5867400" cy="3810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নামঃ রৌজীনা বেগম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গোপালপুর দ্বারিকা উচ্চ বিদ্যালয়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উত্তরজয়পুর, সদর লক্ষ্মীপুর।  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4" descr="is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1676400"/>
            <a:ext cx="29718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6200" y="762000"/>
            <a:ext cx="4724400" cy="41910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 ২য় পত্র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ঘণ্টাঃ ১ম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 ৪৫ মিনিট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 ১৬/০৩/২০২০ইং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20200121_19360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649" y="0"/>
            <a:ext cx="42863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b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5017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828800"/>
            <a:ext cx="9144000" cy="76944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প্রতিবেদন কাকে বলে তা বলতে পারবে ।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595" y="3360003"/>
            <a:ext cx="9155595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প্রতিবেদনের প্রকারভেদ বলতে পারবে।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21759"/>
            <a:ext cx="9144000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প্রতিবেদন লেখার নিয়ম বলতে পারবে।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-03-15-17-33-56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-03-15-17-42-5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-03-15-18-52-52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457200"/>
            <a:ext cx="4238625" cy="4572000"/>
          </a:xfrm>
          <a:prstGeom prst="rect">
            <a:avLst/>
          </a:prstGeom>
        </p:spPr>
      </p:pic>
      <p:pic>
        <p:nvPicPr>
          <p:cNvPr id="5" name="Picture 4" descr="Screenshot_2020-03-15-18-51-09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48768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257800"/>
            <a:ext cx="37000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বিদ্যুৎ বিভ্রাট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0-03-15-18-48-48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4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5562600"/>
            <a:ext cx="24160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যানজট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309</Words>
  <Application>Microsoft Office PowerPoint</Application>
  <PresentationFormat>On-screen Show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96</cp:revision>
  <dcterms:created xsi:type="dcterms:W3CDTF">2020-03-15T13:35:25Z</dcterms:created>
  <dcterms:modified xsi:type="dcterms:W3CDTF">2020-03-16T01:51:20Z</dcterms:modified>
</cp:coreProperties>
</file>