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EBCE1-3F49-4311-81E5-FF23A143D02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23FC61-2FED-424A-A973-4997124D3EFA}">
      <dgm:prSet phldrT="[Text]" phldr="1"/>
      <dgm:spPr/>
      <dgm:t>
        <a:bodyPr/>
        <a:lstStyle/>
        <a:p>
          <a:endParaRPr lang="en-US" dirty="0"/>
        </a:p>
      </dgm:t>
    </dgm:pt>
    <dgm:pt modelId="{5EE9B025-0B9E-4263-9095-3F3A5BB8142D}" type="parTrans" cxnId="{73234026-4D52-449C-ACEC-4E6D31BA256D}">
      <dgm:prSet/>
      <dgm:spPr/>
      <dgm:t>
        <a:bodyPr/>
        <a:lstStyle/>
        <a:p>
          <a:endParaRPr lang="en-US"/>
        </a:p>
      </dgm:t>
    </dgm:pt>
    <dgm:pt modelId="{3ED4E668-F584-4B70-9C11-39A4DB8FE4AF}" type="sibTrans" cxnId="{73234026-4D52-449C-ACEC-4E6D31BA256D}">
      <dgm:prSet/>
      <dgm:spPr/>
      <dgm:t>
        <a:bodyPr/>
        <a:lstStyle/>
        <a:p>
          <a:endParaRPr lang="en-US"/>
        </a:p>
      </dgm:t>
    </dgm:pt>
    <dgm:pt modelId="{EF550B41-2700-4563-9C94-9FA35C3EB2B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১৯১১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খ্রিষ্টাব্দ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5D463CF-5D30-4272-B507-92F9A3EC18AF}" type="parTrans" cxnId="{216DD06F-2205-4823-A3B2-43A36752B74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8A77207-CB5E-42BE-A788-957D782364B2}" type="sibTrans" cxnId="{216DD06F-2205-4823-A3B2-43A36752B745}">
      <dgm:prSet/>
      <dgm:spPr/>
      <dgm:t>
        <a:bodyPr/>
        <a:lstStyle/>
        <a:p>
          <a:endParaRPr lang="en-US"/>
        </a:p>
      </dgm:t>
    </dgm:pt>
    <dgm:pt modelId="{2981E3EF-2019-41FA-97FA-F5EAEC46ABD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নারীদের সম-অধিকার প্রতিষ্ঠার আন্দোলনে  অগ্রণী ভুমিকা পালন করেছেন 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8E540F9-DF7F-4154-85C1-78DE46066CEF}" type="parTrans" cxnId="{AE723940-B7F7-4AA3-94EC-A84F0E84737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3C6DB46-87F6-486A-B7D1-3297FC09F171}" type="sibTrans" cxnId="{AE723940-B7F7-4AA3-94EC-A84F0E847373}">
      <dgm:prSet/>
      <dgm:spPr/>
      <dgm:t>
        <a:bodyPr/>
        <a:lstStyle/>
        <a:p>
          <a:endParaRPr lang="en-US"/>
        </a:p>
      </dgm:t>
    </dgm:pt>
    <dgm:pt modelId="{CF27B2AC-BF4B-413C-819F-93F0FFEDD46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উল্লেখযোগ্য কাব্যগ্রন্থ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সাঁঝের মায়া, মায়া কাজল ,কেয়ার কাঁটা 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D63FAFF-4E7F-4CD7-8CD8-5585D208E9A2}" type="parTrans" cxnId="{7B40273C-05A1-4EBF-A378-3B9B9004059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A819083-825B-42CB-B202-110640F7CF6B}" type="sibTrans" cxnId="{7B40273C-05A1-4EBF-A378-3B9B9004059A}">
      <dgm:prSet/>
      <dgm:spPr/>
      <dgm:t>
        <a:bodyPr/>
        <a:lstStyle/>
        <a:p>
          <a:endParaRPr lang="en-US"/>
        </a:p>
      </dgm:t>
    </dgm:pt>
    <dgm:pt modelId="{58CAE4E3-EDD2-4B5A-8D69-B82049D84E2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১৯৯৯ সালে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72FDD24-6D7F-40A2-8620-36D97A1F7C83}" type="parTrans" cxnId="{379643C4-09E7-4518-A9F2-0EBF3B173B2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475F268-8ABD-4CEB-8026-955E36976C98}" type="sibTrans" cxnId="{379643C4-09E7-4518-A9F2-0EBF3B173B20}">
      <dgm:prSet/>
      <dgm:spPr/>
      <dgm:t>
        <a:bodyPr/>
        <a:lstStyle/>
        <a:p>
          <a:endParaRPr lang="en-US"/>
        </a:p>
      </dgm:t>
    </dgm:pt>
    <dgm:pt modelId="{83768246-AB45-4019-B455-00AB33F5FEC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সফল  সংগঠক  ও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নারীনেত্রী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08979CB-D0CD-49FB-B0EB-54DE69DF2222}" type="parTrans" cxnId="{DE272185-8F6B-4650-9C10-E2466836835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B1434BA-78FC-4AC3-9D09-98F62410A0C7}" type="sibTrans" cxnId="{DE272185-8F6B-4650-9C10-E24668368353}">
      <dgm:prSet/>
      <dgm:spPr/>
      <dgm:t>
        <a:bodyPr/>
        <a:lstStyle/>
        <a:p>
          <a:endParaRPr lang="en-US"/>
        </a:p>
      </dgm:t>
    </dgm:pt>
    <dgm:pt modelId="{4CBB71AF-5C64-4D61-B21A-B03FCA4E907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ভাষা আন্দোলনে সক্রিয়ভাবে অংশগ্রহণ করেছেন 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611B9BE-4983-43F3-A0A2-AEDBE946FABF}" type="parTrans" cxnId="{C8044266-6D4E-4B1F-995D-0CE7E1689B7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1C66C0A-FBFE-46D2-B976-DDB3E594DA72}" type="sibTrans" cxnId="{C8044266-6D4E-4B1F-995D-0CE7E1689B7E}">
      <dgm:prSet/>
      <dgm:spPr/>
      <dgm:t>
        <a:bodyPr/>
        <a:lstStyle/>
        <a:p>
          <a:endParaRPr lang="en-US"/>
        </a:p>
      </dgm:t>
    </dgm:pt>
    <dgm:pt modelId="{B6223FC6-D07D-4A18-956C-491BAB6B21EE}" type="pres">
      <dgm:prSet presAssocID="{74CEBCE1-3F49-4311-81E5-FF23A143D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D7355-4EC7-4E3B-969C-F9E01D52087D}" type="pres">
      <dgm:prSet presAssocID="{BB23FC61-2FED-424A-A973-4997124D3EFA}" presName="centerShape" presStyleLbl="node0" presStyleIdx="0" presStyleCnt="1"/>
      <dgm:spPr/>
      <dgm:t>
        <a:bodyPr/>
        <a:lstStyle/>
        <a:p>
          <a:endParaRPr lang="en-US"/>
        </a:p>
      </dgm:t>
    </dgm:pt>
    <dgm:pt modelId="{770B20D0-B72D-4B31-B030-5183A9078BDD}" type="pres">
      <dgm:prSet presAssocID="{35D463CF-5D30-4272-B507-92F9A3EC18AF}" presName="parTrans" presStyleLbl="sibTrans2D1" presStyleIdx="0" presStyleCnt="6" custLinFactNeighborX="7166" custLinFactNeighborY="-16053"/>
      <dgm:spPr/>
      <dgm:t>
        <a:bodyPr/>
        <a:lstStyle/>
        <a:p>
          <a:endParaRPr lang="en-US"/>
        </a:p>
      </dgm:t>
    </dgm:pt>
    <dgm:pt modelId="{2AAFA212-9674-488E-8227-8C4FC14ED5C4}" type="pres">
      <dgm:prSet presAssocID="{35D463CF-5D30-4272-B507-92F9A3EC18A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1B3D34E-58BC-46DD-985E-621143CB53D0}" type="pres">
      <dgm:prSet presAssocID="{EF550B41-2700-4563-9C94-9FA35C3EB2BC}" presName="node" presStyleLbl="node1" presStyleIdx="0" presStyleCnt="6" custScaleX="128924" custScaleY="10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A3FC7-964D-4DC8-BFE0-1D90F8A03DAB}" type="pres">
      <dgm:prSet presAssocID="{208979CB-D0CD-49FB-B0EB-54DE69DF2222}" presName="parTrans" presStyleLbl="sibTrans2D1" presStyleIdx="1" presStyleCnt="6" custLinFactNeighborX="10126" custLinFactNeighborY="-16053"/>
      <dgm:spPr/>
      <dgm:t>
        <a:bodyPr/>
        <a:lstStyle/>
        <a:p>
          <a:endParaRPr lang="en-US"/>
        </a:p>
      </dgm:t>
    </dgm:pt>
    <dgm:pt modelId="{7BB08DFC-A6AA-4FD1-ABAB-21763BEA4F5E}" type="pres">
      <dgm:prSet presAssocID="{208979CB-D0CD-49FB-B0EB-54DE69DF222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A59DA67-2EB0-4A12-8110-53D7E22516C7}" type="pres">
      <dgm:prSet presAssocID="{83768246-AB45-4019-B455-00AB33F5FECB}" presName="node" presStyleLbl="node1" presStyleIdx="1" presStyleCnt="6" custScaleX="131884" custScaleY="121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C43C-3653-444A-9CE7-3315BF692716}" type="pres">
      <dgm:prSet presAssocID="{4611B9BE-4983-43F3-A0A2-AEDBE946FABF}" presName="parTrans" presStyleLbl="sibTrans2D1" presStyleIdx="2" presStyleCnt="6" custLinFactNeighborX="10775" custLinFactNeighborY="-16053"/>
      <dgm:spPr/>
      <dgm:t>
        <a:bodyPr/>
        <a:lstStyle/>
        <a:p>
          <a:endParaRPr lang="en-US"/>
        </a:p>
      </dgm:t>
    </dgm:pt>
    <dgm:pt modelId="{C6A7BF0D-0CF0-4CE4-96E2-6F5826CE734B}" type="pres">
      <dgm:prSet presAssocID="{4611B9BE-4983-43F3-A0A2-AEDBE946FAB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6AB373C-07F7-40CD-9E2C-B224F09F8629}" type="pres">
      <dgm:prSet presAssocID="{4CBB71AF-5C64-4D61-B21A-B03FCA4E907D}" presName="node" presStyleLbl="node1" presStyleIdx="2" presStyleCnt="6" custScaleX="135933" custScaleY="133250" custRadScaleRad="100757" custRadScaleInc="-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BE69F-13B5-4312-9D3E-2B5490B16C0D}" type="pres">
      <dgm:prSet presAssocID="{08E540F9-DF7F-4154-85C1-78DE46066CEF}" presName="parTrans" presStyleLbl="sibTrans2D1" presStyleIdx="3" presStyleCnt="6" custLinFactNeighborX="-15674" custLinFactNeighborY="17348"/>
      <dgm:spPr/>
      <dgm:t>
        <a:bodyPr/>
        <a:lstStyle/>
        <a:p>
          <a:endParaRPr lang="en-US"/>
        </a:p>
      </dgm:t>
    </dgm:pt>
    <dgm:pt modelId="{85BE28D0-2F0C-4C94-A905-13DD0D51EA06}" type="pres">
      <dgm:prSet presAssocID="{08E540F9-DF7F-4154-85C1-78DE46066CE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C3D20A0-33E6-4FE9-85CC-FC0D3A8DF922}" type="pres">
      <dgm:prSet presAssocID="{2981E3EF-2019-41FA-97FA-F5EAEC46ABD6}" presName="node" presStyleLbl="node1" presStyleIdx="3" presStyleCnt="6" custScaleX="166627" custScaleY="125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5CC6D-61C3-4ECD-80A0-B50CBDF539A2}" type="pres">
      <dgm:prSet presAssocID="{ED63FAFF-4E7F-4CD7-8CD8-5585D208E9A2}" presName="parTrans" presStyleLbl="sibTrans2D1" presStyleIdx="4" presStyleCnt="6" custLinFactNeighborX="-27334" custLinFactNeighborY="-11384"/>
      <dgm:spPr/>
      <dgm:t>
        <a:bodyPr/>
        <a:lstStyle/>
        <a:p>
          <a:endParaRPr lang="en-US"/>
        </a:p>
      </dgm:t>
    </dgm:pt>
    <dgm:pt modelId="{BAB75600-4808-4E77-90F2-1517F894570D}" type="pres">
      <dgm:prSet presAssocID="{ED63FAFF-4E7F-4CD7-8CD8-5585D208E9A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3755284-8B14-4B32-A94C-5CF3F62566B8}" type="pres">
      <dgm:prSet presAssocID="{CF27B2AC-BF4B-413C-819F-93F0FFEDD465}" presName="node" presStyleLbl="node1" presStyleIdx="4" presStyleCnt="6" custScaleX="154050" custScaleY="144357" custRadScaleRad="115985" custRadScaleInc="1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79F06-B5BC-4177-8148-73E70AD78398}" type="pres">
      <dgm:prSet presAssocID="{672FDD24-6D7F-40A2-8620-36D97A1F7C83}" presName="parTrans" presStyleLbl="sibTrans2D1" presStyleIdx="5" presStyleCnt="6" custLinFactNeighborX="-25345" custLinFactNeighborY="-22076"/>
      <dgm:spPr/>
      <dgm:t>
        <a:bodyPr/>
        <a:lstStyle/>
        <a:p>
          <a:endParaRPr lang="en-US"/>
        </a:p>
      </dgm:t>
    </dgm:pt>
    <dgm:pt modelId="{7B828904-A277-4990-9F26-3D0EE1425C2A}" type="pres">
      <dgm:prSet presAssocID="{672FDD24-6D7F-40A2-8620-36D97A1F7C8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057CB36-0217-45B2-9B94-F6D2ED63BF4B}" type="pres">
      <dgm:prSet presAssocID="{58CAE4E3-EDD2-4B5A-8D69-B82049D84E2F}" presName="node" presStyleLbl="node1" presStyleIdx="5" presStyleCnt="6" custScaleX="124292" custScaleY="125548" custRadScaleRad="114597" custRadScaleInc="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1B18E-112A-4F60-8F96-6ED20D733D36}" type="presOf" srcId="{08E540F9-DF7F-4154-85C1-78DE46066CEF}" destId="{5F7BE69F-13B5-4312-9D3E-2B5490B16C0D}" srcOrd="0" destOrd="0" presId="urn:microsoft.com/office/officeart/2005/8/layout/radial5"/>
    <dgm:cxn modelId="{673E2E1D-B8A3-42B2-AE4D-EABD872492E9}" type="presOf" srcId="{4611B9BE-4983-43F3-A0A2-AEDBE946FABF}" destId="{C6A7BF0D-0CF0-4CE4-96E2-6F5826CE734B}" srcOrd="1" destOrd="0" presId="urn:microsoft.com/office/officeart/2005/8/layout/radial5"/>
    <dgm:cxn modelId="{216DD06F-2205-4823-A3B2-43A36752B745}" srcId="{BB23FC61-2FED-424A-A973-4997124D3EFA}" destId="{EF550B41-2700-4563-9C94-9FA35C3EB2BC}" srcOrd="0" destOrd="0" parTransId="{35D463CF-5D30-4272-B507-92F9A3EC18AF}" sibTransId="{68A77207-CB5E-42BE-A788-957D782364B2}"/>
    <dgm:cxn modelId="{8917E3C2-7059-416C-A3A0-71039A253766}" type="presOf" srcId="{CF27B2AC-BF4B-413C-819F-93F0FFEDD465}" destId="{E3755284-8B14-4B32-A94C-5CF3F62566B8}" srcOrd="0" destOrd="0" presId="urn:microsoft.com/office/officeart/2005/8/layout/radial5"/>
    <dgm:cxn modelId="{9A49A251-37FB-45E7-98A5-B67D91BC8931}" type="presOf" srcId="{EF550B41-2700-4563-9C94-9FA35C3EB2BC}" destId="{81B3D34E-58BC-46DD-985E-621143CB53D0}" srcOrd="0" destOrd="0" presId="urn:microsoft.com/office/officeart/2005/8/layout/radial5"/>
    <dgm:cxn modelId="{69C1F03E-6285-49F9-802B-524E3BAA62D6}" type="presOf" srcId="{672FDD24-6D7F-40A2-8620-36D97A1F7C83}" destId="{8B779F06-B5BC-4177-8148-73E70AD78398}" srcOrd="0" destOrd="0" presId="urn:microsoft.com/office/officeart/2005/8/layout/radial5"/>
    <dgm:cxn modelId="{0334BF3C-7BCE-4B52-AF5E-44A098656C4E}" type="presOf" srcId="{35D463CF-5D30-4272-B507-92F9A3EC18AF}" destId="{2AAFA212-9674-488E-8227-8C4FC14ED5C4}" srcOrd="1" destOrd="0" presId="urn:microsoft.com/office/officeart/2005/8/layout/radial5"/>
    <dgm:cxn modelId="{085A008B-2FA6-47F7-954C-6816BDDD1243}" type="presOf" srcId="{35D463CF-5D30-4272-B507-92F9A3EC18AF}" destId="{770B20D0-B72D-4B31-B030-5183A9078BDD}" srcOrd="0" destOrd="0" presId="urn:microsoft.com/office/officeart/2005/8/layout/radial5"/>
    <dgm:cxn modelId="{0BE129D4-27A6-4CCB-820C-DD4F7E4311B3}" type="presOf" srcId="{74CEBCE1-3F49-4311-81E5-FF23A143D021}" destId="{B6223FC6-D07D-4A18-956C-491BAB6B21EE}" srcOrd="0" destOrd="0" presId="urn:microsoft.com/office/officeart/2005/8/layout/radial5"/>
    <dgm:cxn modelId="{7CCA1B9B-E3CF-46FB-8856-02AC4DFDD8E4}" type="presOf" srcId="{208979CB-D0CD-49FB-B0EB-54DE69DF2222}" destId="{488A3FC7-964D-4DC8-BFE0-1D90F8A03DAB}" srcOrd="0" destOrd="0" presId="urn:microsoft.com/office/officeart/2005/8/layout/radial5"/>
    <dgm:cxn modelId="{76C22636-3753-4168-92CD-3AE7C12C9FB4}" type="presOf" srcId="{208979CB-D0CD-49FB-B0EB-54DE69DF2222}" destId="{7BB08DFC-A6AA-4FD1-ABAB-21763BEA4F5E}" srcOrd="1" destOrd="0" presId="urn:microsoft.com/office/officeart/2005/8/layout/radial5"/>
    <dgm:cxn modelId="{AE723940-B7F7-4AA3-94EC-A84F0E847373}" srcId="{BB23FC61-2FED-424A-A973-4997124D3EFA}" destId="{2981E3EF-2019-41FA-97FA-F5EAEC46ABD6}" srcOrd="3" destOrd="0" parTransId="{08E540F9-DF7F-4154-85C1-78DE46066CEF}" sibTransId="{53C6DB46-87F6-486A-B7D1-3297FC09F171}"/>
    <dgm:cxn modelId="{9AC0AA24-9787-4319-BBBE-2563880EC50F}" type="presOf" srcId="{4CBB71AF-5C64-4D61-B21A-B03FCA4E907D}" destId="{76AB373C-07F7-40CD-9E2C-B224F09F8629}" srcOrd="0" destOrd="0" presId="urn:microsoft.com/office/officeart/2005/8/layout/radial5"/>
    <dgm:cxn modelId="{82FFAC60-6496-430D-BF75-4E6C45A8BD52}" type="presOf" srcId="{ED63FAFF-4E7F-4CD7-8CD8-5585D208E9A2}" destId="{BCE5CC6D-61C3-4ECD-80A0-B50CBDF539A2}" srcOrd="0" destOrd="0" presId="urn:microsoft.com/office/officeart/2005/8/layout/radial5"/>
    <dgm:cxn modelId="{307141E5-8427-4214-913C-5EBDE841F5C3}" type="presOf" srcId="{83768246-AB45-4019-B455-00AB33F5FECB}" destId="{6A59DA67-2EB0-4A12-8110-53D7E22516C7}" srcOrd="0" destOrd="0" presId="urn:microsoft.com/office/officeart/2005/8/layout/radial5"/>
    <dgm:cxn modelId="{C8E0505C-4F2D-4E7E-940F-50457817C6C3}" type="presOf" srcId="{4611B9BE-4983-43F3-A0A2-AEDBE946FABF}" destId="{884AC43C-3653-444A-9CE7-3315BF692716}" srcOrd="0" destOrd="0" presId="urn:microsoft.com/office/officeart/2005/8/layout/radial5"/>
    <dgm:cxn modelId="{E8E2B5CE-45AD-4080-B2A7-9D6E5B7E53DD}" type="presOf" srcId="{58CAE4E3-EDD2-4B5A-8D69-B82049D84E2F}" destId="{7057CB36-0217-45B2-9B94-F6D2ED63BF4B}" srcOrd="0" destOrd="0" presId="urn:microsoft.com/office/officeart/2005/8/layout/radial5"/>
    <dgm:cxn modelId="{379643C4-09E7-4518-A9F2-0EBF3B173B20}" srcId="{BB23FC61-2FED-424A-A973-4997124D3EFA}" destId="{58CAE4E3-EDD2-4B5A-8D69-B82049D84E2F}" srcOrd="5" destOrd="0" parTransId="{672FDD24-6D7F-40A2-8620-36D97A1F7C83}" sibTransId="{C475F268-8ABD-4CEB-8026-955E36976C98}"/>
    <dgm:cxn modelId="{7B40273C-05A1-4EBF-A378-3B9B9004059A}" srcId="{BB23FC61-2FED-424A-A973-4997124D3EFA}" destId="{CF27B2AC-BF4B-413C-819F-93F0FFEDD465}" srcOrd="4" destOrd="0" parTransId="{ED63FAFF-4E7F-4CD7-8CD8-5585D208E9A2}" sibTransId="{FA819083-825B-42CB-B202-110640F7CF6B}"/>
    <dgm:cxn modelId="{73234026-4D52-449C-ACEC-4E6D31BA256D}" srcId="{74CEBCE1-3F49-4311-81E5-FF23A143D021}" destId="{BB23FC61-2FED-424A-A973-4997124D3EFA}" srcOrd="0" destOrd="0" parTransId="{5EE9B025-0B9E-4263-9095-3F3A5BB8142D}" sibTransId="{3ED4E668-F584-4B70-9C11-39A4DB8FE4AF}"/>
    <dgm:cxn modelId="{26E9D119-C5F4-4B9C-BFC8-0BB45C23806F}" type="presOf" srcId="{2981E3EF-2019-41FA-97FA-F5EAEC46ABD6}" destId="{2C3D20A0-33E6-4FE9-85CC-FC0D3A8DF922}" srcOrd="0" destOrd="0" presId="urn:microsoft.com/office/officeart/2005/8/layout/radial5"/>
    <dgm:cxn modelId="{215FB178-36F7-4AA0-A6E3-365BD0CD3FF0}" type="presOf" srcId="{08E540F9-DF7F-4154-85C1-78DE46066CEF}" destId="{85BE28D0-2F0C-4C94-A905-13DD0D51EA06}" srcOrd="1" destOrd="0" presId="urn:microsoft.com/office/officeart/2005/8/layout/radial5"/>
    <dgm:cxn modelId="{DE272185-8F6B-4650-9C10-E24668368353}" srcId="{BB23FC61-2FED-424A-A973-4997124D3EFA}" destId="{83768246-AB45-4019-B455-00AB33F5FECB}" srcOrd="1" destOrd="0" parTransId="{208979CB-D0CD-49FB-B0EB-54DE69DF2222}" sibTransId="{1B1434BA-78FC-4AC3-9D09-98F62410A0C7}"/>
    <dgm:cxn modelId="{D98774BC-5720-4E00-B27B-E6AED3C91445}" type="presOf" srcId="{672FDD24-6D7F-40A2-8620-36D97A1F7C83}" destId="{7B828904-A277-4990-9F26-3D0EE1425C2A}" srcOrd="1" destOrd="0" presId="urn:microsoft.com/office/officeart/2005/8/layout/radial5"/>
    <dgm:cxn modelId="{F0165069-2738-4B91-8861-CF4D7F05F0F1}" type="presOf" srcId="{ED63FAFF-4E7F-4CD7-8CD8-5585D208E9A2}" destId="{BAB75600-4808-4E77-90F2-1517F894570D}" srcOrd="1" destOrd="0" presId="urn:microsoft.com/office/officeart/2005/8/layout/radial5"/>
    <dgm:cxn modelId="{C8044266-6D4E-4B1F-995D-0CE7E1689B7E}" srcId="{BB23FC61-2FED-424A-A973-4997124D3EFA}" destId="{4CBB71AF-5C64-4D61-B21A-B03FCA4E907D}" srcOrd="2" destOrd="0" parTransId="{4611B9BE-4983-43F3-A0A2-AEDBE946FABF}" sibTransId="{11C66C0A-FBFE-46D2-B976-DDB3E594DA72}"/>
    <dgm:cxn modelId="{6C2508ED-B0A8-405F-AA47-C84D89A8D506}" type="presOf" srcId="{BB23FC61-2FED-424A-A973-4997124D3EFA}" destId="{9EFD7355-4EC7-4E3B-969C-F9E01D52087D}" srcOrd="0" destOrd="0" presId="urn:microsoft.com/office/officeart/2005/8/layout/radial5"/>
    <dgm:cxn modelId="{0FF1C6EA-01A2-42E9-A83B-A44B47D85652}" type="presParOf" srcId="{B6223FC6-D07D-4A18-956C-491BAB6B21EE}" destId="{9EFD7355-4EC7-4E3B-969C-F9E01D52087D}" srcOrd="0" destOrd="0" presId="urn:microsoft.com/office/officeart/2005/8/layout/radial5"/>
    <dgm:cxn modelId="{70B99FC0-0F8E-459F-80F6-A44DC5187E47}" type="presParOf" srcId="{B6223FC6-D07D-4A18-956C-491BAB6B21EE}" destId="{770B20D0-B72D-4B31-B030-5183A9078BDD}" srcOrd="1" destOrd="0" presId="urn:microsoft.com/office/officeart/2005/8/layout/radial5"/>
    <dgm:cxn modelId="{8CAD7861-B308-4B37-8C68-FBD5A9574CE7}" type="presParOf" srcId="{770B20D0-B72D-4B31-B030-5183A9078BDD}" destId="{2AAFA212-9674-488E-8227-8C4FC14ED5C4}" srcOrd="0" destOrd="0" presId="urn:microsoft.com/office/officeart/2005/8/layout/radial5"/>
    <dgm:cxn modelId="{782ABF50-A0D4-4663-9CD0-E23E1096784D}" type="presParOf" srcId="{B6223FC6-D07D-4A18-956C-491BAB6B21EE}" destId="{81B3D34E-58BC-46DD-985E-621143CB53D0}" srcOrd="2" destOrd="0" presId="urn:microsoft.com/office/officeart/2005/8/layout/radial5"/>
    <dgm:cxn modelId="{442862C8-8E67-4098-8361-A6D4DA7C201C}" type="presParOf" srcId="{B6223FC6-D07D-4A18-956C-491BAB6B21EE}" destId="{488A3FC7-964D-4DC8-BFE0-1D90F8A03DAB}" srcOrd="3" destOrd="0" presId="urn:microsoft.com/office/officeart/2005/8/layout/radial5"/>
    <dgm:cxn modelId="{C9C1BD1B-899A-4198-9DE1-640EB340A62C}" type="presParOf" srcId="{488A3FC7-964D-4DC8-BFE0-1D90F8A03DAB}" destId="{7BB08DFC-A6AA-4FD1-ABAB-21763BEA4F5E}" srcOrd="0" destOrd="0" presId="urn:microsoft.com/office/officeart/2005/8/layout/radial5"/>
    <dgm:cxn modelId="{71559D4F-EEB5-4552-B48F-D6508EAAFCD9}" type="presParOf" srcId="{B6223FC6-D07D-4A18-956C-491BAB6B21EE}" destId="{6A59DA67-2EB0-4A12-8110-53D7E22516C7}" srcOrd="4" destOrd="0" presId="urn:microsoft.com/office/officeart/2005/8/layout/radial5"/>
    <dgm:cxn modelId="{822C1930-C470-4AA7-B011-DE70C9C8BCD4}" type="presParOf" srcId="{B6223FC6-D07D-4A18-956C-491BAB6B21EE}" destId="{884AC43C-3653-444A-9CE7-3315BF692716}" srcOrd="5" destOrd="0" presId="urn:microsoft.com/office/officeart/2005/8/layout/radial5"/>
    <dgm:cxn modelId="{4F6F259C-1AA2-41A2-A809-31052676F10A}" type="presParOf" srcId="{884AC43C-3653-444A-9CE7-3315BF692716}" destId="{C6A7BF0D-0CF0-4CE4-96E2-6F5826CE734B}" srcOrd="0" destOrd="0" presId="urn:microsoft.com/office/officeart/2005/8/layout/radial5"/>
    <dgm:cxn modelId="{D1E763D6-31A4-4CD9-B4B5-F359A0581808}" type="presParOf" srcId="{B6223FC6-D07D-4A18-956C-491BAB6B21EE}" destId="{76AB373C-07F7-40CD-9E2C-B224F09F8629}" srcOrd="6" destOrd="0" presId="urn:microsoft.com/office/officeart/2005/8/layout/radial5"/>
    <dgm:cxn modelId="{4CF9C2FD-9B72-433F-8787-689E3E65AD57}" type="presParOf" srcId="{B6223FC6-D07D-4A18-956C-491BAB6B21EE}" destId="{5F7BE69F-13B5-4312-9D3E-2B5490B16C0D}" srcOrd="7" destOrd="0" presId="urn:microsoft.com/office/officeart/2005/8/layout/radial5"/>
    <dgm:cxn modelId="{9961821B-04C0-4A52-8D4D-32AE6AC85518}" type="presParOf" srcId="{5F7BE69F-13B5-4312-9D3E-2B5490B16C0D}" destId="{85BE28D0-2F0C-4C94-A905-13DD0D51EA06}" srcOrd="0" destOrd="0" presId="urn:microsoft.com/office/officeart/2005/8/layout/radial5"/>
    <dgm:cxn modelId="{817C98B5-B54E-4A3E-8E1D-A31A4A70F604}" type="presParOf" srcId="{B6223FC6-D07D-4A18-956C-491BAB6B21EE}" destId="{2C3D20A0-33E6-4FE9-85CC-FC0D3A8DF922}" srcOrd="8" destOrd="0" presId="urn:microsoft.com/office/officeart/2005/8/layout/radial5"/>
    <dgm:cxn modelId="{61AEC79E-6606-451B-A396-A2874A6B0BB5}" type="presParOf" srcId="{B6223FC6-D07D-4A18-956C-491BAB6B21EE}" destId="{BCE5CC6D-61C3-4ECD-80A0-B50CBDF539A2}" srcOrd="9" destOrd="0" presId="urn:microsoft.com/office/officeart/2005/8/layout/radial5"/>
    <dgm:cxn modelId="{62DE27BE-45D3-4862-AF33-132DD55A3668}" type="presParOf" srcId="{BCE5CC6D-61C3-4ECD-80A0-B50CBDF539A2}" destId="{BAB75600-4808-4E77-90F2-1517F894570D}" srcOrd="0" destOrd="0" presId="urn:microsoft.com/office/officeart/2005/8/layout/radial5"/>
    <dgm:cxn modelId="{84A1791F-53C5-40B8-B29D-689BB700710D}" type="presParOf" srcId="{B6223FC6-D07D-4A18-956C-491BAB6B21EE}" destId="{E3755284-8B14-4B32-A94C-5CF3F62566B8}" srcOrd="10" destOrd="0" presId="urn:microsoft.com/office/officeart/2005/8/layout/radial5"/>
    <dgm:cxn modelId="{0B17A70C-ED05-421A-9606-C2D42832EA93}" type="presParOf" srcId="{B6223FC6-D07D-4A18-956C-491BAB6B21EE}" destId="{8B779F06-B5BC-4177-8148-73E70AD78398}" srcOrd="11" destOrd="0" presId="urn:microsoft.com/office/officeart/2005/8/layout/radial5"/>
    <dgm:cxn modelId="{227571F8-4D42-4D3D-AB5A-E763BC63523C}" type="presParOf" srcId="{8B779F06-B5BC-4177-8148-73E70AD78398}" destId="{7B828904-A277-4990-9F26-3D0EE1425C2A}" srcOrd="0" destOrd="0" presId="urn:microsoft.com/office/officeart/2005/8/layout/radial5"/>
    <dgm:cxn modelId="{D72031C1-6A7B-4259-BBBB-38591C6CA4C2}" type="presParOf" srcId="{B6223FC6-D07D-4A18-956C-491BAB6B21EE}" destId="{7057CB36-0217-45B2-9B94-F6D2ED63BF4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D7355-4EC7-4E3B-969C-F9E01D52087D}">
      <dsp:nvSpPr>
        <dsp:cNvPr id="0" name=""/>
        <dsp:cNvSpPr/>
      </dsp:nvSpPr>
      <dsp:spPr>
        <a:xfrm>
          <a:off x="3515428" y="1921756"/>
          <a:ext cx="1091704" cy="1091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675304" y="2081632"/>
        <a:ext cx="771952" cy="771952"/>
      </dsp:txXfrm>
    </dsp:sp>
    <dsp:sp modelId="{770B20D0-B72D-4B31-B030-5183A9078BDD}">
      <dsp:nvSpPr>
        <dsp:cNvPr id="0" name=""/>
        <dsp:cNvSpPr/>
      </dsp:nvSpPr>
      <dsp:spPr>
        <a:xfrm rot="16200000">
          <a:off x="3911423" y="1300225"/>
          <a:ext cx="349857" cy="45626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63902" y="1443957"/>
        <a:ext cx="244900" cy="273761"/>
      </dsp:txXfrm>
    </dsp:sp>
    <dsp:sp modelId="{81B3D34E-58BC-46DD-985E-621143CB53D0}">
      <dsp:nvSpPr>
        <dsp:cNvPr id="0" name=""/>
        <dsp:cNvSpPr/>
      </dsp:nvSpPr>
      <dsp:spPr>
        <a:xfrm>
          <a:off x="3196223" y="-84046"/>
          <a:ext cx="1730114" cy="1345695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১৯১১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খ্রিষ্টাব্দ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449592" y="113026"/>
        <a:ext cx="1223376" cy="951551"/>
      </dsp:txXfrm>
    </dsp:sp>
    <dsp:sp modelId="{488A3FC7-964D-4DC8-BFE0-1D90F8A03DAB}">
      <dsp:nvSpPr>
        <dsp:cNvPr id="0" name=""/>
        <dsp:cNvSpPr/>
      </dsp:nvSpPr>
      <dsp:spPr>
        <a:xfrm rot="19800000">
          <a:off x="4631487" y="1780026"/>
          <a:ext cx="247576" cy="45626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636462" y="1889847"/>
        <a:ext cx="173303" cy="273761"/>
      </dsp:txXfrm>
    </dsp:sp>
    <dsp:sp modelId="{6A59DA67-2EB0-4A12-8110-53D7E22516C7}">
      <dsp:nvSpPr>
        <dsp:cNvPr id="0" name=""/>
        <dsp:cNvSpPr/>
      </dsp:nvSpPr>
      <dsp:spPr>
        <a:xfrm>
          <a:off x="4803458" y="712988"/>
          <a:ext cx="1769836" cy="1630433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সফল  সংগঠক  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নারীনেত্রী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062644" y="951759"/>
        <a:ext cx="1251464" cy="1152891"/>
      </dsp:txXfrm>
    </dsp:sp>
    <dsp:sp modelId="{884AC43C-3653-444A-9CE7-3315BF692716}">
      <dsp:nvSpPr>
        <dsp:cNvPr id="0" name=""/>
        <dsp:cNvSpPr/>
      </dsp:nvSpPr>
      <dsp:spPr>
        <a:xfrm rot="1645290">
          <a:off x="4643530" y="2515668"/>
          <a:ext cx="232670" cy="45626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647451" y="2590848"/>
        <a:ext cx="162869" cy="273761"/>
      </dsp:txXfrm>
    </dsp:sp>
    <dsp:sp modelId="{76AB373C-07F7-40CD-9E2C-B224F09F8629}">
      <dsp:nvSpPr>
        <dsp:cNvPr id="0" name=""/>
        <dsp:cNvSpPr/>
      </dsp:nvSpPr>
      <dsp:spPr>
        <a:xfrm>
          <a:off x="4829529" y="2445328"/>
          <a:ext cx="1824172" cy="1788167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ভাষা আন্দোলনে সক্রিয়ভাবে অংশগ্রহণ করেছেন 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096673" y="2707199"/>
        <a:ext cx="1289884" cy="1264425"/>
      </dsp:txXfrm>
    </dsp:sp>
    <dsp:sp modelId="{5F7BE69F-13B5-4312-9D3E-2B5490B16C0D}">
      <dsp:nvSpPr>
        <dsp:cNvPr id="0" name=""/>
        <dsp:cNvSpPr/>
      </dsp:nvSpPr>
      <dsp:spPr>
        <a:xfrm rot="5400000">
          <a:off x="3890750" y="3102095"/>
          <a:ext cx="259661" cy="45626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29699" y="3154399"/>
        <a:ext cx="181763" cy="273761"/>
      </dsp:txXfrm>
    </dsp:sp>
    <dsp:sp modelId="{2C3D20A0-33E6-4FE9-85CC-FC0D3A8DF922}">
      <dsp:nvSpPr>
        <dsp:cNvPr id="0" name=""/>
        <dsp:cNvSpPr/>
      </dsp:nvSpPr>
      <dsp:spPr>
        <a:xfrm>
          <a:off x="2943243" y="3503388"/>
          <a:ext cx="2236075" cy="1686057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নারীদের সম-অধিকার প্রতিষ্ঠার আন্দোলনে  অগ্রণী ভুমিকা পালন করেছেন 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270709" y="3750305"/>
        <a:ext cx="1581143" cy="1192223"/>
      </dsp:txXfrm>
    </dsp:sp>
    <dsp:sp modelId="{BCE5CC6D-61C3-4ECD-80A0-B50CBDF539A2}">
      <dsp:nvSpPr>
        <dsp:cNvPr id="0" name=""/>
        <dsp:cNvSpPr/>
      </dsp:nvSpPr>
      <dsp:spPr>
        <a:xfrm rot="9267786">
          <a:off x="3049485" y="2550952"/>
          <a:ext cx="324738" cy="45626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142147" y="2621206"/>
        <a:ext cx="227317" cy="273761"/>
      </dsp:txXfrm>
    </dsp:sp>
    <dsp:sp modelId="{E3755284-8B14-4B32-A94C-5CF3F62566B8}">
      <dsp:nvSpPr>
        <dsp:cNvPr id="0" name=""/>
        <dsp:cNvSpPr/>
      </dsp:nvSpPr>
      <dsp:spPr>
        <a:xfrm>
          <a:off x="1061381" y="2438408"/>
          <a:ext cx="2067296" cy="1937219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উল্লেখযোগ্য কাব্যগ্রন্থ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সাঁঝের মায়া, মায়া কাজল ,কেয়ার কাঁটা 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364129" y="2722107"/>
        <a:ext cx="1461800" cy="1369821"/>
      </dsp:txXfrm>
    </dsp:sp>
    <dsp:sp modelId="{8B779F06-B5BC-4177-8148-73E70AD78398}">
      <dsp:nvSpPr>
        <dsp:cNvPr id="0" name=""/>
        <dsp:cNvSpPr/>
      </dsp:nvSpPr>
      <dsp:spPr>
        <a:xfrm rot="12628224">
          <a:off x="2960572" y="1672310"/>
          <a:ext cx="408675" cy="45626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074708" y="1794648"/>
        <a:ext cx="286073" cy="273761"/>
      </dsp:txXfrm>
    </dsp:sp>
    <dsp:sp modelId="{7057CB36-0217-45B2-9B94-F6D2ED63BF4B}">
      <dsp:nvSpPr>
        <dsp:cNvPr id="0" name=""/>
        <dsp:cNvSpPr/>
      </dsp:nvSpPr>
      <dsp:spPr>
        <a:xfrm>
          <a:off x="1371601" y="533403"/>
          <a:ext cx="1667954" cy="1684809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১৯৯৯ সালে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615867" y="780138"/>
        <a:ext cx="1179422" cy="119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2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6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8FA0-0D66-44CE-9D2C-6F367A58F10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B9B4-AB8B-4F2F-9C1C-E8B65EC2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4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3400"/>
            <a:ext cx="8885419" cy="615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15" y="1063959"/>
            <a:ext cx="1857375" cy="1176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04" y="4337414"/>
            <a:ext cx="2022920" cy="11343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94656" y="1832212"/>
            <a:ext cx="3194162" cy="598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91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91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91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91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91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IN" sz="3291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2575" y="2701162"/>
            <a:ext cx="5134857" cy="1386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41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IN" sz="841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533400"/>
            <a:ext cx="69342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057400" y="1905000"/>
            <a:ext cx="2057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শতক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57400" y="3429000"/>
            <a:ext cx="2057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সমুন্নত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071256" y="4953000"/>
            <a:ext cx="2043545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দীপ্তিমান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162800" y="1925782"/>
            <a:ext cx="3048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একশত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093527" y="3352800"/>
            <a:ext cx="3048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অতিশয় উঁচু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093527" y="4953000"/>
            <a:ext cx="3048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উজ্জ্বল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3" y="1859757"/>
            <a:ext cx="2344736" cy="1004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68474"/>
            <a:ext cx="1905000" cy="1426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9" y="4900851"/>
            <a:ext cx="2108561" cy="101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8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533400"/>
            <a:ext cx="69342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057400" y="1905000"/>
            <a:ext cx="21336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সংগ্রাম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72543" y="3354098"/>
            <a:ext cx="21336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সিন্ধু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176655" y="1905000"/>
            <a:ext cx="2819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লড়াই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103919" y="3367953"/>
            <a:ext cx="3048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সমুদ্র , সাগর 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218219" y="5061134"/>
            <a:ext cx="2819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পতাকা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008912" y="5174672"/>
            <a:ext cx="2060865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কেতন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24958"/>
            <a:ext cx="2083918" cy="1386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231356"/>
            <a:ext cx="1991591" cy="1320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1676401"/>
            <a:ext cx="2092902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29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12953"/>
            <a:ext cx="2819400" cy="1995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7" y="642671"/>
            <a:ext cx="2990850" cy="2136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nip Diagonal Corner Rectangle 5"/>
          <p:cNvSpPr/>
          <p:nvPr/>
        </p:nvSpPr>
        <p:spPr>
          <a:xfrm>
            <a:off x="2743200" y="4267201"/>
            <a:ext cx="7239000" cy="1537855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শতেকের সাথে শতেক হস্ত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       মিলায়ে একত্রিত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5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54" y="685800"/>
            <a:ext cx="3318122" cy="2524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1"/>
            <a:ext cx="3276600" cy="2524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nip Diagonal Corner Rectangle 3"/>
          <p:cNvSpPr/>
          <p:nvPr/>
        </p:nvSpPr>
        <p:spPr>
          <a:xfrm>
            <a:off x="2743200" y="3733800"/>
            <a:ext cx="7239000" cy="2362200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সব  দেশে সব কালে কালে সবে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হয়েছে সমুন্নত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1" y="779752"/>
            <a:ext cx="3179555" cy="2115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71" y="907040"/>
            <a:ext cx="3190685" cy="1988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nip Diagonal Corner Rectangle 3"/>
          <p:cNvSpPr/>
          <p:nvPr/>
        </p:nvSpPr>
        <p:spPr>
          <a:xfrm>
            <a:off x="2743200" y="3733800"/>
            <a:ext cx="7239000" cy="2362200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বিপুলা পৃথিবী ,প্রসারিত পথ 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যাত্রীরা সেই পথে 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4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57600" y="311727"/>
            <a:ext cx="34671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 কাজ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828800" y="1454727"/>
            <a:ext cx="85344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শতেকের সাথে শতেক হস্ত / মিলায়ে  একত্রিত-বুঝিয়ে লেখ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24700" y="6061364"/>
            <a:ext cx="2362200" cy="457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ক্লিক  সমাধান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62300"/>
            <a:ext cx="4218214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2819400" y="2819400"/>
            <a:ext cx="73914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শতেকের সাথে শতেক হস্ত  / মিলায়ে একত্রিত -বলতে সম্মিলিত প্রচেষ্টার কথা বোঝানো হয়েছে 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‘সাম্য’ কবিতায় কবি শত হাতের সাথে শত হাত একত্রে মিলিয়ে কাজ করতে বলেছেন । কারণ মানুষের একার পক্ষে কোনো বড় কাজ করা সম্ভব নয় কিন্তু যখন শত শত হাত একত্রে মিলিত হয়ে কোনো কাজ করবে তখন কাজটি সফল হবে । তাই কবি বলেছেন ‘শতেকের সাথে শতক হস্ত /মিলায়ে একত্রিত।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4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05" y="762000"/>
            <a:ext cx="3195021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736023"/>
            <a:ext cx="2862262" cy="2143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2743200" y="3733800"/>
            <a:ext cx="7239000" cy="2362200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চলে কর্মের  আহ্বানে কোন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অনন্ত কাল হতে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657225"/>
            <a:ext cx="3581400" cy="2486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92" y="657224"/>
            <a:ext cx="3898595" cy="2390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2743200" y="3733800"/>
            <a:ext cx="7239000" cy="2362200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মানব জীবন! শ্রেষ্ঠ, কঠোর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কর্মে সে মহীয়ান 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5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609601"/>
            <a:ext cx="3368387" cy="2233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697593"/>
            <a:ext cx="3091721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2743200" y="3733800"/>
            <a:ext cx="7239000" cy="2362200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সংগ্রামে  আর  সাহসে প্রজ্ঞা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আলোকে দীপ্তিমান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814387"/>
            <a:ext cx="3042371" cy="202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26567"/>
            <a:ext cx="3162300" cy="177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2743200" y="3733800"/>
            <a:ext cx="7239000" cy="2362200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পায়ের তলার মাটিতে ,আকাশে,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সমুখে, সিন্ধু জলে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8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381000"/>
            <a:ext cx="3429000" cy="762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3688578"/>
            <a:ext cx="3200400" cy="2466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শ্রেণিঃসপ্তম 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বাংলা-১ম পত্র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(গদ্য)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2828" r="4902" b="3232"/>
          <a:stretch/>
        </p:blipFill>
        <p:spPr>
          <a:xfrm>
            <a:off x="6934201" y="685800"/>
            <a:ext cx="2899618" cy="3002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6249" b="5000"/>
          <a:stretch/>
        </p:blipFill>
        <p:spPr>
          <a:xfrm>
            <a:off x="1960975" y="581930"/>
            <a:ext cx="3028010" cy="2925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28801" y="3506810"/>
            <a:ext cx="40397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মোবারক হোসেন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বাংলা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কোয়ালী পাড়া উচ্চ বিদ্যালয়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বাগমারা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01712928312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7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743200" y="3733800"/>
            <a:ext cx="7239000" cy="2362200"/>
          </a:xfrm>
          <a:prstGeom prst="snip2DiagRect">
            <a:avLst>
              <a:gd name="adj1" fmla="val 19042"/>
              <a:gd name="adj2" fmla="val 34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বিজয় কেতন উড়ায়ে মানুষ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চলিয়াছে দলে দলে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38" y="762000"/>
            <a:ext cx="3320738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88" y="727364"/>
            <a:ext cx="3372788" cy="2244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31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95800" y="457200"/>
            <a:ext cx="2362200" cy="9906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057401" y="5036127"/>
            <a:ext cx="8000999" cy="10668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মানুষ কীভাবে পৃথিবীতে বিজয় কেতন উড়ায়ে চলেছে ? ব্যাখ্যা কর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5105400" cy="26133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480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533400"/>
            <a:ext cx="2362200" cy="9906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1676400"/>
            <a:ext cx="7599218" cy="1295400"/>
          </a:xfrm>
          <a:prstGeom prst="roundRect">
            <a:avLst>
              <a:gd name="adj" fmla="val 286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সুফিয়া কামাল  কত সালে জন্মগ্রহণ করেন ? 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১৯০৮ সালে  (খ) ১৯০৯ সালে  (গ) ১৯১০ সালে  (ঘ)   ১৯১১ সালে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3545" y="3200400"/>
            <a:ext cx="7772400" cy="1295400"/>
          </a:xfrm>
          <a:prstGeom prst="roundRect">
            <a:avLst>
              <a:gd name="adj" fmla="val 286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শতেক শব্দের অর্থ কী   ?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 একশত  (খ) এক হাজার শত  (গ) দশ হাজার শত    (ঘ) এগার হাজার শত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144327" y="2462645"/>
            <a:ext cx="533400" cy="495300"/>
          </a:xfrm>
          <a:prstGeom prst="star5">
            <a:avLst>
              <a:gd name="adj" fmla="val 25301"/>
              <a:gd name="hf" fmla="val 105146"/>
              <a:gd name="vf" fmla="val 11055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153557" y="3954236"/>
            <a:ext cx="533400" cy="495300"/>
          </a:xfrm>
          <a:prstGeom prst="star5">
            <a:avLst>
              <a:gd name="adj" fmla="val 25301"/>
              <a:gd name="hf" fmla="val 105146"/>
              <a:gd name="vf" fmla="val 11055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53557" y="4724400"/>
            <a:ext cx="7924800" cy="1576614"/>
          </a:xfrm>
          <a:prstGeom prst="roundRect">
            <a:avLst>
              <a:gd name="adj" fmla="val 2830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‘সাম্য’ কবিতায় পথ  কেমন  ? 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সমুন্নত     (খ) অপ্রশস্ত      (গ) সংকীর্ণ         (ঘ)     প্রসারিত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874163" y="5805714"/>
            <a:ext cx="533400" cy="495300"/>
          </a:xfrm>
          <a:prstGeom prst="star5">
            <a:avLst>
              <a:gd name="adj" fmla="val 25301"/>
              <a:gd name="hf" fmla="val 105146"/>
              <a:gd name="vf" fmla="val 11055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0472" y="4419600"/>
            <a:ext cx="7772400" cy="1654628"/>
          </a:xfrm>
          <a:prstGeom prst="roundRect">
            <a:avLst>
              <a:gd name="adj" fmla="val 286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  (খ)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      (গ)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        (ঘ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iii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399" y="1828800"/>
            <a:ext cx="7772400" cy="2237014"/>
          </a:xfrm>
          <a:prstGeom prst="roundRect">
            <a:avLst>
              <a:gd name="adj" fmla="val 286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সাম্য কবিতায় বলা হয়েছে  –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শতেকের সাথে শতেক  হস্ত মিলায়ে একত্রিত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সবে হয়েছে সমুন্নত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মানবজীবন শ্রষ্ঠ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67000" y="533400"/>
            <a:ext cx="2362200" cy="9906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391400" y="5226132"/>
            <a:ext cx="540328" cy="46808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533400"/>
            <a:ext cx="31242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632364" y="5105400"/>
            <a:ext cx="71628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সাম্য কবিতার মুল বক্তব্য লিখে আনবে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981201"/>
            <a:ext cx="4330202" cy="2758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14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6" y="1664362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9" y="2251890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35" y="3834114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63" y="1942968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08" y="3834114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3678" y="2769106"/>
            <a:ext cx="3157538" cy="16490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0116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74" y="4337513"/>
            <a:ext cx="7429500" cy="1685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2" y="1544109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95" y="1424119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28" y="3937559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13" y="1371983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77" y="1470239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3791941"/>
            <a:ext cx="1995859" cy="11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16" y="1424119"/>
            <a:ext cx="3909946" cy="35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3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304800"/>
            <a:ext cx="69342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ছবিগুলি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667000" y="5486400"/>
            <a:ext cx="69342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ছবিগুলি তোমাদের কী  মনে হচ্ছে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199"/>
            <a:ext cx="3291816" cy="1849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29917"/>
            <a:ext cx="2809875" cy="162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orizontal Scroll 7"/>
          <p:cNvSpPr/>
          <p:nvPr/>
        </p:nvSpPr>
        <p:spPr>
          <a:xfrm>
            <a:off x="2667000" y="5486400"/>
            <a:ext cx="69342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সমতার দৃশ্য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579417"/>
            <a:ext cx="2895600" cy="1926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30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62400" y="381000"/>
            <a:ext cx="3467100" cy="9144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124786" y="1562099"/>
            <a:ext cx="4047414" cy="4150319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 সাম্য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-সুফিয়া কামাল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53882"/>
            <a:ext cx="3276600" cy="3858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8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838200"/>
            <a:ext cx="8001000" cy="5334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 ...............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কবি সুফিয়া কামাল  এর সংক্ষিপ্ত পরিচয় বলতে পারবে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নতুন শব্দ অর্থের বাক্য প্রয়োগ করতে পারবে।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সবাই মিলে কাজ করার গুরুত্ব ব্যাখ্যা করতে পারবে । 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সকল মানুষের প্রতি সম্প্রীতি ও সহমর্মিতা বোধের বিশ্লেষণ করতে পারবে।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2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48200" y="304800"/>
            <a:ext cx="2667000" cy="9144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286000" y="13716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69" y="3013364"/>
            <a:ext cx="1443295" cy="148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392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52900" y="533400"/>
            <a:ext cx="34671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438400" y="5105400"/>
            <a:ext cx="73914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কবি সুফিয়া কামাল এর সম্পর্কে পাঁচটি বাক্য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34" y="2041694"/>
            <a:ext cx="3687866" cy="2454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33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62400" y="533400"/>
            <a:ext cx="29718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905000"/>
            <a:ext cx="5415395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122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533400"/>
            <a:ext cx="34671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905000"/>
            <a:ext cx="5211041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267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500</Words>
  <Application>Microsoft Office PowerPoint</Application>
  <PresentationFormat>Widescreen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5</cp:revision>
  <dcterms:created xsi:type="dcterms:W3CDTF">2020-04-03T11:07:34Z</dcterms:created>
  <dcterms:modified xsi:type="dcterms:W3CDTF">2020-04-03T11:17:52Z</dcterms:modified>
</cp:coreProperties>
</file>