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8" r:id="rId5"/>
    <p:sldId id="269" r:id="rId6"/>
    <p:sldId id="270" r:id="rId7"/>
    <p:sldId id="271" r:id="rId8"/>
    <p:sldId id="272" r:id="rId9"/>
    <p:sldId id="275" r:id="rId10"/>
    <p:sldId id="273" r:id="rId11"/>
    <p:sldId id="266" r:id="rId12"/>
    <p:sldId id="267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43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727609"/>
            <a:ext cx="4648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0195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 সংরক্ষণে রাসায়নিক পদার্থের ব্যবহার 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PT-00248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578" y="983397"/>
            <a:ext cx="7772400" cy="4884003"/>
          </a:xfrm>
          <a:prstGeom prst="rect">
            <a:avLst/>
          </a:prstGeom>
        </p:spPr>
      </p:pic>
      <p:pic>
        <p:nvPicPr>
          <p:cNvPr id="4" name="Picture 3" descr="SodBis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83396"/>
            <a:ext cx="7848600" cy="4884003"/>
          </a:xfrm>
          <a:prstGeom prst="rect">
            <a:avLst/>
          </a:prstGeom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983397"/>
            <a:ext cx="5791200" cy="4884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9400" y="59436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ভিনেগার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60198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Sodium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Bisulphite</a:t>
            </a:r>
            <a:endParaRPr 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5950803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Formalin-40</a:t>
            </a:r>
            <a:endParaRPr lang="en-US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8758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967335"/>
            <a:ext cx="8839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 নষ্ট হওয়ার কারণ কী? </a:t>
            </a:r>
          </a:p>
          <a:p>
            <a:pPr lvl="0"/>
            <a:r>
              <a:rPr lang="bn-BD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 সংরক্ষণের কয়েকটি পদ্ধতি বল? 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ফরমালিন </a:t>
            </a:r>
            <a:r>
              <a:rPr lang="bn-BD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 ? </a:t>
            </a:r>
          </a:p>
        </p:txBody>
      </p:sp>
    </p:spTree>
    <p:extLst>
      <p:ext uri="{BB962C8B-B14F-4D97-AF65-F5344CB8AC3E}">
        <p14:creationId xmlns:p14="http://schemas.microsoft.com/office/powerpoint/2010/main" val="28145921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5626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IN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 সংরক্ষণে ক্ষতিকর রাসায়নিক পদার্থের ব্যবহার প্রতিরোধ করার উপায় বিশ্লেষন কর।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76200"/>
            <a:ext cx="7315200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8610600" cy="410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523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8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09600"/>
            <a:ext cx="5486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386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3967" y="2286000"/>
            <a:ext cx="8857633" cy="4191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2955023" y="4228306"/>
            <a:ext cx="274320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479817" y="3669903"/>
            <a:ext cx="0" cy="152320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3337611" y="4431109"/>
            <a:ext cx="1523206" cy="79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38033" y="2824320"/>
            <a:ext cx="4495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 আবুল হাশেম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বিএসসি (অনার্স), এমএসসি (প্রাণিবিদ্যা)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ছদাহা কেঁওচিয়া উচ্চ বিদ্যালয়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সাতকানিয়া, চট্রগ্রাম।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ইনডেক্স নং- ১১৪৪৯৩৯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m.a.hasem7181@gmail.com</a:t>
            </a: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মোবাইল নং- ০১৭১৭-৫৩৮৩১০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514600"/>
            <a:ext cx="3619499" cy="3726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66700" y="152400"/>
            <a:ext cx="85725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9351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10812"/>
            <a:ext cx="419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>
              <a:buNone/>
            </a:pP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bn-IN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bn-IN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 ১ম</a:t>
            </a:r>
          </a:p>
          <a:p>
            <a:pPr>
              <a:buNone/>
            </a:pP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71130"/>
            <a:ext cx="3778915" cy="4453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03537"/>
            <a:ext cx="7620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1922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143000"/>
            <a:ext cx="8839199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762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990600"/>
            <a:ext cx="8839199" cy="563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907196"/>
            <a:ext cx="8839200" cy="57222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914400"/>
            <a:ext cx="88392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4267200" cy="4574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929942"/>
            <a:ext cx="4469073" cy="45587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400" y="5486400"/>
            <a:ext cx="88391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 পচন বা নষ্ট হওয়া থেকে রক্ষার জন্য আমরা কি করতে পারি? 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8496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-28039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8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581471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8534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306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" y="76200"/>
            <a:ext cx="8801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440359"/>
            <a:ext cx="88392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IN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শিক্ষার্থীরা-</a:t>
            </a:r>
            <a:endParaRPr lang="bn-IN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" y="2514600"/>
            <a:ext cx="88011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None/>
            </a:pP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খাদ্য সংরক্ষণ কি তা বলতে পারবে।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" y="3559314"/>
            <a:ext cx="88011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খাদ্য সংরক্ষণের বিভিন্ন পদ্ধতি ব্যখ্যা করতে পারবে 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" y="4620161"/>
            <a:ext cx="88011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খাদ্য সংরক্ষণে বিভিন্ন রাসায়নিক পদার্থের ব্যবহার ও এর শারিরীক প্রতিক্রিয়া ব্যাখ্যা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17252916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 নষ্ট হওয়ার কারণ </a:t>
            </a:r>
            <a:endParaRPr lang="en-US" sz="6000" b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78" y="1015302"/>
            <a:ext cx="8756322" cy="48400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5278" y="6019800"/>
            <a:ext cx="8756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 জীবাণু ও ছত্রাক দ্বারা আক্রান্ত হওয়া।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2920"/>
            <a:ext cx="8763000" cy="48224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5278" y="5997714"/>
            <a:ext cx="8756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খাদ্যের উৎসেচকের বৃদ্ধি।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10173"/>
            <a:ext cx="8725615" cy="48451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997714"/>
            <a:ext cx="87256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পরিবেশের আদ্রতা, তাপ ও অম্লের বৃদ্ধি। </a:t>
            </a:r>
          </a:p>
        </p:txBody>
      </p:sp>
    </p:spTree>
    <p:extLst>
      <p:ext uri="{BB962C8B-B14F-4D97-AF65-F5344CB8AC3E}">
        <p14:creationId xmlns:p14="http://schemas.microsoft.com/office/powerpoint/2010/main" val="38213178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6" grpId="0"/>
      <p:bldP spid="6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5071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8686799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60198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শুষ্ককরন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8686799" cy="502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0" y="60198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8686799" cy="50833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28800" y="60198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রেফ্রিজারেশন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9693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8" grpId="0"/>
      <p:bldP spid="8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8161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নিজের তৈরি কন্টেন্ট\Biology\Biology 9-10_Cheoter 9\14458-ColorsPeople-Team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610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3340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শুস্ককরন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রেফ্রিজারেশন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4959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200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Abul Hasem</dc:creator>
  <cp:lastModifiedBy>Windows User</cp:lastModifiedBy>
  <cp:revision>59</cp:revision>
  <dcterms:created xsi:type="dcterms:W3CDTF">2006-08-16T00:00:00Z</dcterms:created>
  <dcterms:modified xsi:type="dcterms:W3CDTF">2020-04-03T06:22:30Z</dcterms:modified>
</cp:coreProperties>
</file>