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476" autoAdjust="0"/>
  </p:normalViewPr>
  <p:slideViewPr>
    <p:cSldViewPr>
      <p:cViewPr>
        <p:scale>
          <a:sx n="70" d="100"/>
          <a:sy n="70" d="100"/>
        </p:scale>
        <p:origin x="-138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4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727609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0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7B0781-DDC7-4AB5-89E9-1F8611FA7275}"/>
              </a:ext>
            </a:extLst>
          </p:cNvPr>
          <p:cNvSpPr txBox="1"/>
          <p:nvPr/>
        </p:nvSpPr>
        <p:spPr>
          <a:xfrm>
            <a:off x="152400" y="11430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সবচেয়ে পরিচিত মাদক হচ্ছে –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গাঁজা   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আফিম      গ)  ধূমপান    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ইয়াবা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ফুসফুসে ক্যান্সার হলে প্রায় কত বছরের মধ্যে মৃত্যু হয় ?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৩           খ)  ৫        গ) ২    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৪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সবচেয়ে মারাত্মক ড্রাগ নিচের কোনটি ?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কোকেন    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ভাং    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হেরোইন          ঘ)  মদ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ড্রাগকে আমরা সাধারণ ভাষায় কি বলি ?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মাদক  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ধূমপান    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বিষপান  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এইডস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14800" y="1752600"/>
            <a:ext cx="495300" cy="381000"/>
            <a:chOff x="4114800" y="1752600"/>
            <a:chExt cx="495300" cy="381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114800" y="1981200"/>
              <a:ext cx="228600" cy="1524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343400" y="1752600"/>
              <a:ext cx="266700" cy="3810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286000" y="2895600"/>
            <a:ext cx="495300" cy="381000"/>
            <a:chOff x="4114800" y="1752600"/>
            <a:chExt cx="495300" cy="381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114800" y="1981200"/>
              <a:ext cx="228600" cy="1524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343400" y="1752600"/>
              <a:ext cx="266700" cy="3810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362450" y="3962400"/>
            <a:ext cx="495300" cy="381000"/>
            <a:chOff x="4114800" y="1752600"/>
            <a:chExt cx="495300" cy="381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114800" y="1981200"/>
              <a:ext cx="228600" cy="1524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343400" y="1752600"/>
              <a:ext cx="266700" cy="3810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74578" y="5105400"/>
            <a:ext cx="495300" cy="381000"/>
            <a:chOff x="4114800" y="1752600"/>
            <a:chExt cx="495300" cy="381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114800" y="1981200"/>
              <a:ext cx="228600" cy="1524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343400" y="1752600"/>
              <a:ext cx="266700" cy="3810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5481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562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যুবসমাজ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মাদকে আসক্ত হওয়ার পেছনে প্রধান কি কি কারণ আছে বলে তুমি মনে কর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76200"/>
            <a:ext cx="73152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610600" cy="41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1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8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548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97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3967" y="2286000"/>
            <a:ext cx="8857633" cy="419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955023" y="42283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9817" y="36699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337611" y="44311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38033" y="2824320"/>
            <a:ext cx="449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14600"/>
            <a:ext cx="3619499" cy="3726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266700" y="1524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89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10812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IN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১ম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71130"/>
            <a:ext cx="3778915" cy="4453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3537"/>
            <a:ext cx="7620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44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76200"/>
            <a:ext cx="880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839200" cy="5886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14400"/>
            <a:ext cx="8801100" cy="5886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399"/>
            <a:ext cx="8839200" cy="5886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32793"/>
            <a:ext cx="8801100" cy="58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05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28039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791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তামাক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ড্রাগস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7762"/>
            <a:ext cx="8686800" cy="47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05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76200"/>
            <a:ext cx="8801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0359"/>
            <a:ext cx="88392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IN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2514600"/>
            <a:ext cx="88011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 কি তা সংজ্ঞায়িত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" y="3559314"/>
            <a:ext cx="88011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 ক্ষতিকর দিক বর্ণনা করতে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4620161"/>
            <a:ext cx="88011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লক্ষণ ব্যাখা করতে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5638800"/>
            <a:ext cx="88011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64025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76200"/>
            <a:ext cx="880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90600"/>
            <a:ext cx="8648700" cy="5105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809768"/>
            <a:ext cx="8801100" cy="566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" y="5858470"/>
            <a:ext cx="735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ফুসফুস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2401"/>
            <a:ext cx="8801100" cy="5706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1583" y="5858470"/>
            <a:ext cx="7170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ব্যাক্তিটি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207" y="76200"/>
            <a:ext cx="861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ধুমপানের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9768"/>
            <a:ext cx="3733800" cy="56672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1066800"/>
            <a:ext cx="518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ধূমপায়ীরা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ক্যান্সারে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ভোগে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ধূমপায়ীদের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আয়ু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ধূমপায়ীরা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ধূমপায়ীদের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তাদেরও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75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1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2000"/>
            <a:ext cx="8915400" cy="571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0" y="1066800"/>
            <a:ext cx="8905164" cy="5718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905164" cy="5719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905164" cy="571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2" y="78080"/>
            <a:ext cx="4499212" cy="2529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743200"/>
            <a:ext cx="4457700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43200"/>
            <a:ext cx="4343400" cy="312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8080"/>
            <a:ext cx="4343400" cy="25293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" y="5943600"/>
            <a:ext cx="8801100" cy="76944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।?</a:t>
            </a:r>
            <a:endParaRPr lang="bn-IN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943600"/>
            <a:ext cx="8801100" cy="76944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83403"/>
            <a:ext cx="8801100" cy="83099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endParaRPr lang="bn-IN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" y="1062001"/>
            <a:ext cx="3823363" cy="57197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38600" y="1093887"/>
            <a:ext cx="502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অগোছালো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কর্মবিমুখতা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হতাশা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অত্যধিক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ঘাম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আলস্য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উদ্বিগ্ন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40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4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ড্রাগ আসক্তি নিয়ন্ত্রণ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DEC945-6E07-4CC3-8092-299AFD1EB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7068"/>
            <a:ext cx="9028605" cy="5158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B743BD-5D1B-484C-9A74-7D5AC7E0DBC1}"/>
              </a:ext>
            </a:extLst>
          </p:cNvPr>
          <p:cNvSpPr txBox="1"/>
          <p:nvPr/>
        </p:nvSpPr>
        <p:spPr>
          <a:xfrm>
            <a:off x="2057401" y="619702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914400"/>
            <a:ext cx="9028605" cy="518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90019" y="6135469"/>
            <a:ext cx="5363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 বিরুধী অভিযান জোরদার করা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A28E66-043C-4070-8F9B-D00AD9A4B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7068"/>
            <a:ext cx="9028604" cy="5158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D798E4-9747-457C-8502-0DB4D7BDE45F}"/>
              </a:ext>
            </a:extLst>
          </p:cNvPr>
          <p:cNvSpPr txBox="1"/>
          <p:nvPr/>
        </p:nvSpPr>
        <p:spPr>
          <a:xfrm>
            <a:off x="2895600" y="6096000"/>
            <a:ext cx="278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 মনোবল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860CEE-5A93-4CDD-A130-DC1A57CEE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" y="914400"/>
            <a:ext cx="9044431" cy="5181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4BE961-63DB-44C6-AFB1-A372B25E5C4C}"/>
              </a:ext>
            </a:extLst>
          </p:cNvPr>
          <p:cNvSpPr txBox="1"/>
          <p:nvPr/>
        </p:nvSpPr>
        <p:spPr>
          <a:xfrm>
            <a:off x="1905000" y="6197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সচেতনতা- মূলক সভা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A058A3-0B8B-43E5-8CBC-C3F78768D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7068"/>
            <a:ext cx="9028605" cy="51589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F52A17-9424-407F-B928-CB65750E875B}"/>
              </a:ext>
            </a:extLst>
          </p:cNvPr>
          <p:cNvSpPr txBox="1"/>
          <p:nvPr/>
        </p:nvSpPr>
        <p:spPr>
          <a:xfrm>
            <a:off x="3200400" y="6172200"/>
            <a:ext cx="251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মাদককে না বলা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1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  <p:bldP spid="8" grpId="1"/>
      <p:bldP spid="10" grpId="0"/>
      <p:bldP spid="10" grpId="1"/>
      <p:bldP spid="12" grpId="0"/>
      <p:bldP spid="12" grpId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307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75</cp:revision>
  <dcterms:created xsi:type="dcterms:W3CDTF">2006-08-16T00:00:00Z</dcterms:created>
  <dcterms:modified xsi:type="dcterms:W3CDTF">2020-04-03T06:21:46Z</dcterms:modified>
</cp:coreProperties>
</file>