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64" r:id="rId10"/>
    <p:sldId id="268" r:id="rId11"/>
    <p:sldId id="269" r:id="rId12"/>
    <p:sldId id="266" r:id="rId13"/>
    <p:sldId id="271" r:id="rId14"/>
    <p:sldId id="270" r:id="rId15"/>
    <p:sldId id="267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C1AF9-38DA-46F6-BC17-E95E9BB7DF0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3F635-C2AC-4F30-B28B-A79C01D22620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FC1167D4-0F71-46F7-9C00-5131B6F4F8D0}" type="parTrans" cxnId="{3DFBD910-A274-487B-B442-45A7BAEFF9D8}">
      <dgm:prSet/>
      <dgm:spPr/>
      <dgm:t>
        <a:bodyPr/>
        <a:lstStyle/>
        <a:p>
          <a:endParaRPr lang="en-US"/>
        </a:p>
      </dgm:t>
    </dgm:pt>
    <dgm:pt modelId="{044F47B1-51EB-49FF-82E4-FAE1F2C97FAD}" type="sibTrans" cxnId="{3DFBD910-A274-487B-B442-45A7BAEFF9D8}">
      <dgm:prSet/>
      <dgm:spPr/>
      <dgm:t>
        <a:bodyPr/>
        <a:lstStyle/>
        <a:p>
          <a:endParaRPr lang="en-US"/>
        </a:p>
      </dgm:t>
    </dgm:pt>
    <dgm:pt modelId="{7E52EF2A-A19B-4553-8330-FCE9579F1408}">
      <dgm:prSet phldrT="[Text]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bn-IN" dirty="0" smtClean="0"/>
            <a:t>কজগ্য</a:t>
          </a:r>
          <a:endParaRPr lang="en-US" dirty="0"/>
        </a:p>
      </dgm:t>
    </dgm:pt>
    <dgm:pt modelId="{B68ED00A-43ED-4562-B6C6-3E884500901B}" type="parTrans" cxnId="{2BDC9E98-1B61-401E-AABA-5240601E28C8}">
      <dgm:prSet/>
      <dgm:spPr/>
      <dgm:t>
        <a:bodyPr/>
        <a:lstStyle/>
        <a:p>
          <a:endParaRPr lang="en-US"/>
        </a:p>
      </dgm:t>
    </dgm:pt>
    <dgm:pt modelId="{C077CA91-A7DA-4CA3-B62C-F310685B334B}" type="sibTrans" cxnId="{2BDC9E98-1B61-401E-AABA-5240601E28C8}">
      <dgm:prSet/>
      <dgm:spPr/>
      <dgm:t>
        <a:bodyPr/>
        <a:lstStyle/>
        <a:p>
          <a:endParaRPr lang="en-US"/>
        </a:p>
      </dgm:t>
    </dgm:pt>
    <dgm:pt modelId="{BB6276BD-9CBE-4D66-BE12-416DCB4EE4AE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E9865844-D1D2-4D89-ACEA-12959B21E378}" type="parTrans" cxnId="{4A9D8DFA-166C-433C-BC01-30826A2FCEE8}">
      <dgm:prSet/>
      <dgm:spPr/>
      <dgm:t>
        <a:bodyPr/>
        <a:lstStyle/>
        <a:p>
          <a:endParaRPr lang="en-US"/>
        </a:p>
      </dgm:t>
    </dgm:pt>
    <dgm:pt modelId="{3A1D54BB-6D17-44BB-ACC8-A2D95003FB3F}" type="sibTrans" cxnId="{4A9D8DFA-166C-433C-BC01-30826A2FCEE8}">
      <dgm:prSet/>
      <dgm:spPr/>
      <dgm:t>
        <a:bodyPr/>
        <a:lstStyle/>
        <a:p>
          <a:endParaRPr lang="en-US"/>
        </a:p>
      </dgm:t>
    </dgm:pt>
    <dgm:pt modelId="{CC950D1F-8912-4B19-8D52-5282342DC19E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A6250F43-93E3-474D-9ECF-CC13882F3AF2}" type="parTrans" cxnId="{1DE970AD-E853-4AE9-9DAB-FD0F66CDE594}">
      <dgm:prSet/>
      <dgm:spPr/>
      <dgm:t>
        <a:bodyPr/>
        <a:lstStyle/>
        <a:p>
          <a:endParaRPr lang="en-US"/>
        </a:p>
      </dgm:t>
    </dgm:pt>
    <dgm:pt modelId="{F38AC455-181D-45FB-9073-23228A2DC1BE}" type="sibTrans" cxnId="{1DE970AD-E853-4AE9-9DAB-FD0F66CDE594}">
      <dgm:prSet/>
      <dgm:spPr/>
      <dgm:t>
        <a:bodyPr/>
        <a:lstStyle/>
        <a:p>
          <a:endParaRPr lang="en-US"/>
        </a:p>
      </dgm:t>
    </dgm:pt>
    <dgm:pt modelId="{C1446519-7345-417E-9FD7-5FF3D002BC6A}">
      <dgm:prSet phldrT="[Text]" phldr="1"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42B64628-296F-40EE-969D-F7FD3035650C}" type="parTrans" cxnId="{4A4F5F77-A9BE-4436-8D37-A07DF9BE10FF}">
      <dgm:prSet/>
      <dgm:spPr/>
      <dgm:t>
        <a:bodyPr/>
        <a:lstStyle/>
        <a:p>
          <a:endParaRPr lang="en-US"/>
        </a:p>
      </dgm:t>
    </dgm:pt>
    <dgm:pt modelId="{A93BF5C3-3FA2-4593-937F-0D166F98B295}" type="sibTrans" cxnId="{4A4F5F77-A9BE-4436-8D37-A07DF9BE10FF}">
      <dgm:prSet/>
      <dgm:spPr/>
      <dgm:t>
        <a:bodyPr/>
        <a:lstStyle/>
        <a:p>
          <a:endParaRPr lang="en-US"/>
        </a:p>
      </dgm:t>
    </dgm:pt>
    <dgm:pt modelId="{275053B2-4373-4E6F-B88B-D46996749699}">
      <dgm:prSet/>
      <dgm:spPr/>
      <dgm:t>
        <a:bodyPr/>
        <a:lstStyle/>
        <a:p>
          <a:endParaRPr lang="en-US"/>
        </a:p>
      </dgm:t>
    </dgm:pt>
    <dgm:pt modelId="{00F9405C-AA38-4BA4-A62A-DB737BA47238}" type="parTrans" cxnId="{11D6BD41-0E66-417F-B62F-9D4C8A72ABC5}">
      <dgm:prSet/>
      <dgm:spPr/>
      <dgm:t>
        <a:bodyPr/>
        <a:lstStyle/>
        <a:p>
          <a:endParaRPr lang="en-US"/>
        </a:p>
      </dgm:t>
    </dgm:pt>
    <dgm:pt modelId="{28B3CE8D-24E0-43CC-A2AF-6ED70B6F488B}" type="sibTrans" cxnId="{11D6BD41-0E66-417F-B62F-9D4C8A72ABC5}">
      <dgm:prSet/>
      <dgm:spPr/>
      <dgm:t>
        <a:bodyPr/>
        <a:lstStyle/>
        <a:p>
          <a:endParaRPr lang="en-US"/>
        </a:p>
      </dgm:t>
    </dgm:pt>
    <dgm:pt modelId="{1E88410B-3729-44F4-8F0A-FD0C9C603E79}">
      <dgm:prSet/>
      <dgm:spPr/>
      <dgm:t>
        <a:bodyPr/>
        <a:lstStyle/>
        <a:p>
          <a:endParaRPr lang="en-US"/>
        </a:p>
      </dgm:t>
    </dgm:pt>
    <dgm:pt modelId="{6B3A740A-2044-4FFA-86EB-430429E56FA7}" type="parTrans" cxnId="{DF1FA2D0-B4B4-4A63-A5CA-8963729A991C}">
      <dgm:prSet/>
      <dgm:spPr/>
      <dgm:t>
        <a:bodyPr/>
        <a:lstStyle/>
        <a:p>
          <a:endParaRPr lang="en-US"/>
        </a:p>
      </dgm:t>
    </dgm:pt>
    <dgm:pt modelId="{395422CF-CE3C-4806-BAD9-25A6A6D98AE4}" type="sibTrans" cxnId="{DF1FA2D0-B4B4-4A63-A5CA-8963729A991C}">
      <dgm:prSet/>
      <dgm:spPr/>
      <dgm:t>
        <a:bodyPr/>
        <a:lstStyle/>
        <a:p>
          <a:endParaRPr lang="en-US"/>
        </a:p>
      </dgm:t>
    </dgm:pt>
    <dgm:pt modelId="{7BC6EC3B-4CD1-4F88-B661-148C71E5EEAC}" type="pres">
      <dgm:prSet presAssocID="{D0DC1AF9-38DA-46F6-BC17-E95E9BB7DF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268488-F5F6-4635-8F81-F257DBFF7249}" type="pres">
      <dgm:prSet presAssocID="{AE03F635-C2AC-4F30-B28B-A79C01D22620}" presName="centerShape" presStyleLbl="node0" presStyleIdx="0" presStyleCnt="1"/>
      <dgm:spPr/>
      <dgm:t>
        <a:bodyPr/>
        <a:lstStyle/>
        <a:p>
          <a:endParaRPr lang="en-US"/>
        </a:p>
      </dgm:t>
    </dgm:pt>
    <dgm:pt modelId="{B324C8C4-0A8A-4BA1-A7E6-4812B6BE94D1}" type="pres">
      <dgm:prSet presAssocID="{B68ED00A-43ED-4562-B6C6-3E884500901B}" presName="Name9" presStyleLbl="parChTrans1D2" presStyleIdx="0" presStyleCnt="4"/>
      <dgm:spPr/>
      <dgm:t>
        <a:bodyPr/>
        <a:lstStyle/>
        <a:p>
          <a:endParaRPr lang="en-US"/>
        </a:p>
      </dgm:t>
    </dgm:pt>
    <dgm:pt modelId="{B815EA33-2D1E-4C82-BC08-C2C96965333D}" type="pres">
      <dgm:prSet presAssocID="{B68ED00A-43ED-4562-B6C6-3E884500901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A474E30-EDC1-42BD-8DD9-313ECBD3B948}" type="pres">
      <dgm:prSet presAssocID="{7E52EF2A-A19B-4553-8330-FCE9579F1408}" presName="node" presStyleLbl="node1" presStyleIdx="0" presStyleCnt="4" custScaleX="190619" custScaleY="124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1B70F-5290-4602-97C1-CFE5A271FCA8}" type="pres">
      <dgm:prSet presAssocID="{E9865844-D1D2-4D89-ACEA-12959B21E378}" presName="Name9" presStyleLbl="parChTrans1D2" presStyleIdx="1" presStyleCnt="4"/>
      <dgm:spPr/>
      <dgm:t>
        <a:bodyPr/>
        <a:lstStyle/>
        <a:p>
          <a:endParaRPr lang="en-US"/>
        </a:p>
      </dgm:t>
    </dgm:pt>
    <dgm:pt modelId="{21C25060-B7F1-49EA-A7FC-59B29156E632}" type="pres">
      <dgm:prSet presAssocID="{E9865844-D1D2-4D89-ACEA-12959B21E37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98CAB75-2532-4532-A1DC-35A0D56FE007}" type="pres">
      <dgm:prSet presAssocID="{BB6276BD-9CBE-4D66-BE12-416DCB4EE4AE}" presName="node" presStyleLbl="node1" presStyleIdx="1" presStyleCnt="4" custScaleX="126796" custScaleY="166546" custRadScaleRad="99563" custRadScaleInc="-2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D2471-C6BD-42EE-8B4F-DD1DC88EF411}" type="pres">
      <dgm:prSet presAssocID="{A6250F43-93E3-474D-9ECF-CC13882F3AF2}" presName="Name9" presStyleLbl="parChTrans1D2" presStyleIdx="2" presStyleCnt="4"/>
      <dgm:spPr/>
      <dgm:t>
        <a:bodyPr/>
        <a:lstStyle/>
        <a:p>
          <a:endParaRPr lang="en-US"/>
        </a:p>
      </dgm:t>
    </dgm:pt>
    <dgm:pt modelId="{4459732F-4DDC-48CA-A696-4E0D2B0D219E}" type="pres">
      <dgm:prSet presAssocID="{A6250F43-93E3-474D-9ECF-CC13882F3AF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5E91F73-2CCD-4F46-B934-C3CFA3857793}" type="pres">
      <dgm:prSet presAssocID="{CC950D1F-8912-4B19-8D52-5282342DC19E}" presName="node" presStyleLbl="node1" presStyleIdx="2" presStyleCnt="4" custScaleX="238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EAACA-CEB6-4E87-A1FE-AED298386DD8}" type="pres">
      <dgm:prSet presAssocID="{42B64628-296F-40EE-969D-F7FD3035650C}" presName="Name9" presStyleLbl="parChTrans1D2" presStyleIdx="3" presStyleCnt="4"/>
      <dgm:spPr/>
      <dgm:t>
        <a:bodyPr/>
        <a:lstStyle/>
        <a:p>
          <a:endParaRPr lang="en-US"/>
        </a:p>
      </dgm:t>
    </dgm:pt>
    <dgm:pt modelId="{069DF6A4-2534-4275-B52A-7082CA9FAC07}" type="pres">
      <dgm:prSet presAssocID="{42B64628-296F-40EE-969D-F7FD303565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31DABB5-EF71-4CB6-ADD9-F342A3E5B019}" type="pres">
      <dgm:prSet presAssocID="{C1446519-7345-417E-9FD7-5FF3D002BC6A}" presName="node" presStyleLbl="node1" presStyleIdx="3" presStyleCnt="4" custScaleX="124536" custScaleY="164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078425-84D2-4B36-8F2D-396922DDCD16}" type="presOf" srcId="{42B64628-296F-40EE-969D-F7FD3035650C}" destId="{069DF6A4-2534-4275-B52A-7082CA9FAC07}" srcOrd="1" destOrd="0" presId="urn:microsoft.com/office/officeart/2005/8/layout/radial1"/>
    <dgm:cxn modelId="{CF18DA3F-152C-4749-A5C0-7FF4376E0C79}" type="presOf" srcId="{D0DC1AF9-38DA-46F6-BC17-E95E9BB7DF0C}" destId="{7BC6EC3B-4CD1-4F88-B661-148C71E5EEAC}" srcOrd="0" destOrd="0" presId="urn:microsoft.com/office/officeart/2005/8/layout/radial1"/>
    <dgm:cxn modelId="{3CB59361-A784-4CBE-A8AA-3376C1DAF3E2}" type="presOf" srcId="{A6250F43-93E3-474D-9ECF-CC13882F3AF2}" destId="{F1FD2471-C6BD-42EE-8B4F-DD1DC88EF411}" srcOrd="0" destOrd="0" presId="urn:microsoft.com/office/officeart/2005/8/layout/radial1"/>
    <dgm:cxn modelId="{4A9D8DFA-166C-433C-BC01-30826A2FCEE8}" srcId="{AE03F635-C2AC-4F30-B28B-A79C01D22620}" destId="{BB6276BD-9CBE-4D66-BE12-416DCB4EE4AE}" srcOrd="1" destOrd="0" parTransId="{E9865844-D1D2-4D89-ACEA-12959B21E378}" sibTransId="{3A1D54BB-6D17-44BB-ACC8-A2D95003FB3F}"/>
    <dgm:cxn modelId="{1DE970AD-E853-4AE9-9DAB-FD0F66CDE594}" srcId="{AE03F635-C2AC-4F30-B28B-A79C01D22620}" destId="{CC950D1F-8912-4B19-8D52-5282342DC19E}" srcOrd="2" destOrd="0" parTransId="{A6250F43-93E3-474D-9ECF-CC13882F3AF2}" sibTransId="{F38AC455-181D-45FB-9073-23228A2DC1BE}"/>
    <dgm:cxn modelId="{3863CA23-3C23-4479-AD35-73D6D93B2F21}" type="presOf" srcId="{B68ED00A-43ED-4562-B6C6-3E884500901B}" destId="{B324C8C4-0A8A-4BA1-A7E6-4812B6BE94D1}" srcOrd="0" destOrd="0" presId="urn:microsoft.com/office/officeart/2005/8/layout/radial1"/>
    <dgm:cxn modelId="{F8AAFE91-9489-40EC-893F-E43A60D11F4F}" type="presOf" srcId="{7E52EF2A-A19B-4553-8330-FCE9579F1408}" destId="{4A474E30-EDC1-42BD-8DD9-313ECBD3B948}" srcOrd="0" destOrd="0" presId="urn:microsoft.com/office/officeart/2005/8/layout/radial1"/>
    <dgm:cxn modelId="{3DFBD910-A274-487B-B442-45A7BAEFF9D8}" srcId="{D0DC1AF9-38DA-46F6-BC17-E95E9BB7DF0C}" destId="{AE03F635-C2AC-4F30-B28B-A79C01D22620}" srcOrd="0" destOrd="0" parTransId="{FC1167D4-0F71-46F7-9C00-5131B6F4F8D0}" sibTransId="{044F47B1-51EB-49FF-82E4-FAE1F2C97FAD}"/>
    <dgm:cxn modelId="{2DDFA84B-40B2-4357-B04A-04F15FCCF46E}" type="presOf" srcId="{CC950D1F-8912-4B19-8D52-5282342DC19E}" destId="{85E91F73-2CCD-4F46-B934-C3CFA3857793}" srcOrd="0" destOrd="0" presId="urn:microsoft.com/office/officeart/2005/8/layout/radial1"/>
    <dgm:cxn modelId="{8CC55EEC-C436-4BF8-A6DB-AF818D883000}" type="presOf" srcId="{C1446519-7345-417E-9FD7-5FF3D002BC6A}" destId="{A31DABB5-EF71-4CB6-ADD9-F342A3E5B019}" srcOrd="0" destOrd="0" presId="urn:microsoft.com/office/officeart/2005/8/layout/radial1"/>
    <dgm:cxn modelId="{11D6BD41-0E66-417F-B62F-9D4C8A72ABC5}" srcId="{D0DC1AF9-38DA-46F6-BC17-E95E9BB7DF0C}" destId="{275053B2-4373-4E6F-B88B-D46996749699}" srcOrd="1" destOrd="0" parTransId="{00F9405C-AA38-4BA4-A62A-DB737BA47238}" sibTransId="{28B3CE8D-24E0-43CC-A2AF-6ED70B6F488B}"/>
    <dgm:cxn modelId="{45825080-5B79-40D0-921A-DB922591BB0C}" type="presOf" srcId="{A6250F43-93E3-474D-9ECF-CC13882F3AF2}" destId="{4459732F-4DDC-48CA-A696-4E0D2B0D219E}" srcOrd="1" destOrd="0" presId="urn:microsoft.com/office/officeart/2005/8/layout/radial1"/>
    <dgm:cxn modelId="{8FCA28B9-31F5-487B-9FE9-F07E0BFD3F7E}" type="presOf" srcId="{B68ED00A-43ED-4562-B6C6-3E884500901B}" destId="{B815EA33-2D1E-4C82-BC08-C2C96965333D}" srcOrd="1" destOrd="0" presId="urn:microsoft.com/office/officeart/2005/8/layout/radial1"/>
    <dgm:cxn modelId="{C0B89359-7F5B-4F0E-9ECD-162E2BBCCA4B}" type="presOf" srcId="{42B64628-296F-40EE-969D-F7FD3035650C}" destId="{E51EAACA-CEB6-4E87-A1FE-AED298386DD8}" srcOrd="0" destOrd="0" presId="urn:microsoft.com/office/officeart/2005/8/layout/radial1"/>
    <dgm:cxn modelId="{4F6F6EB1-A935-4B93-AE60-A987FCF0D7E0}" type="presOf" srcId="{BB6276BD-9CBE-4D66-BE12-416DCB4EE4AE}" destId="{298CAB75-2532-4532-A1DC-35A0D56FE007}" srcOrd="0" destOrd="0" presId="urn:microsoft.com/office/officeart/2005/8/layout/radial1"/>
    <dgm:cxn modelId="{2BDC9E98-1B61-401E-AABA-5240601E28C8}" srcId="{AE03F635-C2AC-4F30-B28B-A79C01D22620}" destId="{7E52EF2A-A19B-4553-8330-FCE9579F1408}" srcOrd="0" destOrd="0" parTransId="{B68ED00A-43ED-4562-B6C6-3E884500901B}" sibTransId="{C077CA91-A7DA-4CA3-B62C-F310685B334B}"/>
    <dgm:cxn modelId="{DF1FA2D0-B4B4-4A63-A5CA-8963729A991C}" srcId="{D0DC1AF9-38DA-46F6-BC17-E95E9BB7DF0C}" destId="{1E88410B-3729-44F4-8F0A-FD0C9C603E79}" srcOrd="2" destOrd="0" parTransId="{6B3A740A-2044-4FFA-86EB-430429E56FA7}" sibTransId="{395422CF-CE3C-4806-BAD9-25A6A6D98AE4}"/>
    <dgm:cxn modelId="{58B49FA2-8C46-4A19-BF47-846F91D8130E}" type="presOf" srcId="{AE03F635-C2AC-4F30-B28B-A79C01D22620}" destId="{36268488-F5F6-4635-8F81-F257DBFF7249}" srcOrd="0" destOrd="0" presId="urn:microsoft.com/office/officeart/2005/8/layout/radial1"/>
    <dgm:cxn modelId="{74207479-4FF2-4895-9C3A-40845870FF8A}" type="presOf" srcId="{E9865844-D1D2-4D89-ACEA-12959B21E378}" destId="{E361B70F-5290-4602-97C1-CFE5A271FCA8}" srcOrd="0" destOrd="0" presId="urn:microsoft.com/office/officeart/2005/8/layout/radial1"/>
    <dgm:cxn modelId="{4A4F5F77-A9BE-4436-8D37-A07DF9BE10FF}" srcId="{AE03F635-C2AC-4F30-B28B-A79C01D22620}" destId="{C1446519-7345-417E-9FD7-5FF3D002BC6A}" srcOrd="3" destOrd="0" parTransId="{42B64628-296F-40EE-969D-F7FD3035650C}" sibTransId="{A93BF5C3-3FA2-4593-937F-0D166F98B295}"/>
    <dgm:cxn modelId="{F24DD5CA-76DA-4A48-B6DC-07B301065117}" type="presOf" srcId="{E9865844-D1D2-4D89-ACEA-12959B21E378}" destId="{21C25060-B7F1-49EA-A7FC-59B29156E632}" srcOrd="1" destOrd="0" presId="urn:microsoft.com/office/officeart/2005/8/layout/radial1"/>
    <dgm:cxn modelId="{27198AF4-88A5-44F9-8157-E5D9A49699F1}" type="presParOf" srcId="{7BC6EC3B-4CD1-4F88-B661-148C71E5EEAC}" destId="{36268488-F5F6-4635-8F81-F257DBFF7249}" srcOrd="0" destOrd="0" presId="urn:microsoft.com/office/officeart/2005/8/layout/radial1"/>
    <dgm:cxn modelId="{6C31B1C3-06D5-4D71-BE88-93E9264496F1}" type="presParOf" srcId="{7BC6EC3B-4CD1-4F88-B661-148C71E5EEAC}" destId="{B324C8C4-0A8A-4BA1-A7E6-4812B6BE94D1}" srcOrd="1" destOrd="0" presId="urn:microsoft.com/office/officeart/2005/8/layout/radial1"/>
    <dgm:cxn modelId="{2868A8DC-1714-4582-9BC3-F6E84FBCB166}" type="presParOf" srcId="{B324C8C4-0A8A-4BA1-A7E6-4812B6BE94D1}" destId="{B815EA33-2D1E-4C82-BC08-C2C96965333D}" srcOrd="0" destOrd="0" presId="urn:microsoft.com/office/officeart/2005/8/layout/radial1"/>
    <dgm:cxn modelId="{F7E15E6D-4366-41B9-982F-CB5A4EF7581C}" type="presParOf" srcId="{7BC6EC3B-4CD1-4F88-B661-148C71E5EEAC}" destId="{4A474E30-EDC1-42BD-8DD9-313ECBD3B948}" srcOrd="2" destOrd="0" presId="urn:microsoft.com/office/officeart/2005/8/layout/radial1"/>
    <dgm:cxn modelId="{D1572064-F2D6-43C4-89DD-D7FCD6673CB0}" type="presParOf" srcId="{7BC6EC3B-4CD1-4F88-B661-148C71E5EEAC}" destId="{E361B70F-5290-4602-97C1-CFE5A271FCA8}" srcOrd="3" destOrd="0" presId="urn:microsoft.com/office/officeart/2005/8/layout/radial1"/>
    <dgm:cxn modelId="{C8EEFDF5-1A2B-405C-9AC9-962DB28E0F8E}" type="presParOf" srcId="{E361B70F-5290-4602-97C1-CFE5A271FCA8}" destId="{21C25060-B7F1-49EA-A7FC-59B29156E632}" srcOrd="0" destOrd="0" presId="urn:microsoft.com/office/officeart/2005/8/layout/radial1"/>
    <dgm:cxn modelId="{1EE37C20-21E6-469D-9C74-F86CE4ED43E2}" type="presParOf" srcId="{7BC6EC3B-4CD1-4F88-B661-148C71E5EEAC}" destId="{298CAB75-2532-4532-A1DC-35A0D56FE007}" srcOrd="4" destOrd="0" presId="urn:microsoft.com/office/officeart/2005/8/layout/radial1"/>
    <dgm:cxn modelId="{3C882949-D48B-4442-ADA5-4B69FC5B3139}" type="presParOf" srcId="{7BC6EC3B-4CD1-4F88-B661-148C71E5EEAC}" destId="{F1FD2471-C6BD-42EE-8B4F-DD1DC88EF411}" srcOrd="5" destOrd="0" presId="urn:microsoft.com/office/officeart/2005/8/layout/radial1"/>
    <dgm:cxn modelId="{4A9D166B-C07E-4F66-A800-9D91073B4662}" type="presParOf" srcId="{F1FD2471-C6BD-42EE-8B4F-DD1DC88EF411}" destId="{4459732F-4DDC-48CA-A696-4E0D2B0D219E}" srcOrd="0" destOrd="0" presId="urn:microsoft.com/office/officeart/2005/8/layout/radial1"/>
    <dgm:cxn modelId="{32237B7C-EF4E-4F59-8B1D-07D21193D5C6}" type="presParOf" srcId="{7BC6EC3B-4CD1-4F88-B661-148C71E5EEAC}" destId="{85E91F73-2CCD-4F46-B934-C3CFA3857793}" srcOrd="6" destOrd="0" presId="urn:microsoft.com/office/officeart/2005/8/layout/radial1"/>
    <dgm:cxn modelId="{7C21E479-52BA-4FC6-8740-91508434944D}" type="presParOf" srcId="{7BC6EC3B-4CD1-4F88-B661-148C71E5EEAC}" destId="{E51EAACA-CEB6-4E87-A1FE-AED298386DD8}" srcOrd="7" destOrd="0" presId="urn:microsoft.com/office/officeart/2005/8/layout/radial1"/>
    <dgm:cxn modelId="{B36A9D11-484C-4252-A0BF-B7C9F08CA351}" type="presParOf" srcId="{E51EAACA-CEB6-4E87-A1FE-AED298386DD8}" destId="{069DF6A4-2534-4275-B52A-7082CA9FAC07}" srcOrd="0" destOrd="0" presId="urn:microsoft.com/office/officeart/2005/8/layout/radial1"/>
    <dgm:cxn modelId="{FCAE3E2C-D0BA-4939-8DF6-DFB72B2858C3}" type="presParOf" srcId="{7BC6EC3B-4CD1-4F88-B661-148C71E5EEAC}" destId="{A31DABB5-EF71-4CB6-ADD9-F342A3E5B01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68488-F5F6-4635-8F81-F257DBFF7249}">
      <dsp:nvSpPr>
        <dsp:cNvPr id="0" name=""/>
        <dsp:cNvSpPr/>
      </dsp:nvSpPr>
      <dsp:spPr>
        <a:xfrm>
          <a:off x="3684037" y="2053884"/>
          <a:ext cx="1492361" cy="1492361"/>
        </a:xfrm>
        <a:prstGeom prst="ellipse">
          <a:avLst/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3902588" y="2272435"/>
        <a:ext cx="1055259" cy="1055259"/>
      </dsp:txXfrm>
    </dsp:sp>
    <dsp:sp modelId="{B324C8C4-0A8A-4BA1-A7E6-4812B6BE94D1}">
      <dsp:nvSpPr>
        <dsp:cNvPr id="0" name=""/>
        <dsp:cNvSpPr/>
      </dsp:nvSpPr>
      <dsp:spPr>
        <a:xfrm rot="16200000">
          <a:off x="4295630" y="1904167"/>
          <a:ext cx="269174" cy="30259"/>
        </a:xfrm>
        <a:custGeom>
          <a:avLst/>
          <a:gdLst/>
          <a:ahLst/>
          <a:cxnLst/>
          <a:rect l="0" t="0" r="0" b="0"/>
          <a:pathLst>
            <a:path>
              <a:moveTo>
                <a:pt x="0" y="15129"/>
              </a:moveTo>
              <a:lnTo>
                <a:pt x="269174" y="151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23488" y="1912567"/>
        <a:ext cx="13458" cy="13458"/>
      </dsp:txXfrm>
    </dsp:sp>
    <dsp:sp modelId="{4A474E30-EDC1-42BD-8DD9-313ECBD3B948}">
      <dsp:nvSpPr>
        <dsp:cNvPr id="0" name=""/>
        <dsp:cNvSpPr/>
      </dsp:nvSpPr>
      <dsp:spPr>
        <a:xfrm>
          <a:off x="3007855" y="-70579"/>
          <a:ext cx="2844725" cy="1855289"/>
        </a:xfrm>
        <a:prstGeom prst="ellipse">
          <a:avLst/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200" kern="1200" dirty="0" smtClean="0"/>
            <a:t>কজগ্য</a:t>
          </a:r>
          <a:endParaRPr lang="en-US" sz="5200" kern="1200" dirty="0"/>
        </a:p>
      </dsp:txBody>
      <dsp:txXfrm>
        <a:off x="3424455" y="201122"/>
        <a:ext cx="2011525" cy="1311887"/>
      </dsp:txXfrm>
    </dsp:sp>
    <dsp:sp modelId="{E361B70F-5290-4602-97C1-CFE5A271FCA8}">
      <dsp:nvSpPr>
        <dsp:cNvPr id="0" name=""/>
        <dsp:cNvSpPr/>
      </dsp:nvSpPr>
      <dsp:spPr>
        <a:xfrm rot="21529935">
          <a:off x="5176219" y="2767261"/>
          <a:ext cx="242118" cy="30259"/>
        </a:xfrm>
        <a:custGeom>
          <a:avLst/>
          <a:gdLst/>
          <a:ahLst/>
          <a:cxnLst/>
          <a:rect l="0" t="0" r="0" b="0"/>
          <a:pathLst>
            <a:path>
              <a:moveTo>
                <a:pt x="0" y="15129"/>
              </a:moveTo>
              <a:lnTo>
                <a:pt x="242118" y="151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91225" y="2776338"/>
        <a:ext cx="12105" cy="12105"/>
      </dsp:txXfrm>
    </dsp:sp>
    <dsp:sp modelId="{298CAB75-2532-4532-A1DC-35A0D56FE007}">
      <dsp:nvSpPr>
        <dsp:cNvPr id="0" name=""/>
        <dsp:cNvSpPr/>
      </dsp:nvSpPr>
      <dsp:spPr>
        <a:xfrm>
          <a:off x="5418198" y="1517906"/>
          <a:ext cx="1892255" cy="2485469"/>
        </a:xfrm>
        <a:prstGeom prst="ellipse">
          <a:avLst/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5695312" y="1881895"/>
        <a:ext cx="1338027" cy="1757491"/>
      </dsp:txXfrm>
    </dsp:sp>
    <dsp:sp modelId="{F1FD2471-C6BD-42EE-8B4F-DD1DC88EF411}">
      <dsp:nvSpPr>
        <dsp:cNvPr id="0" name=""/>
        <dsp:cNvSpPr/>
      </dsp:nvSpPr>
      <dsp:spPr>
        <a:xfrm rot="5400000">
          <a:off x="4204898" y="3756435"/>
          <a:ext cx="450638" cy="30259"/>
        </a:xfrm>
        <a:custGeom>
          <a:avLst/>
          <a:gdLst/>
          <a:ahLst/>
          <a:cxnLst/>
          <a:rect l="0" t="0" r="0" b="0"/>
          <a:pathLst>
            <a:path>
              <a:moveTo>
                <a:pt x="0" y="15129"/>
              </a:moveTo>
              <a:lnTo>
                <a:pt x="450638" y="151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18952" y="3760299"/>
        <a:ext cx="22531" cy="22531"/>
      </dsp:txXfrm>
    </dsp:sp>
    <dsp:sp modelId="{85E91F73-2CCD-4F46-B934-C3CFA3857793}">
      <dsp:nvSpPr>
        <dsp:cNvPr id="0" name=""/>
        <dsp:cNvSpPr/>
      </dsp:nvSpPr>
      <dsp:spPr>
        <a:xfrm>
          <a:off x="2650643" y="3996884"/>
          <a:ext cx="3559148" cy="1492361"/>
        </a:xfrm>
        <a:prstGeom prst="ellipse">
          <a:avLst/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3171868" y="4215435"/>
        <a:ext cx="2516698" cy="1055259"/>
      </dsp:txXfrm>
    </dsp:sp>
    <dsp:sp modelId="{E51EAACA-CEB6-4E87-A1FE-AED298386DD8}">
      <dsp:nvSpPr>
        <dsp:cNvPr id="0" name=""/>
        <dsp:cNvSpPr/>
      </dsp:nvSpPr>
      <dsp:spPr>
        <a:xfrm rot="10800000">
          <a:off x="3416481" y="2784935"/>
          <a:ext cx="267555" cy="30259"/>
        </a:xfrm>
        <a:custGeom>
          <a:avLst/>
          <a:gdLst/>
          <a:ahLst/>
          <a:cxnLst/>
          <a:rect l="0" t="0" r="0" b="0"/>
          <a:pathLst>
            <a:path>
              <a:moveTo>
                <a:pt x="0" y="15129"/>
              </a:moveTo>
              <a:lnTo>
                <a:pt x="267555" y="151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43570" y="2793376"/>
        <a:ext cx="13377" cy="13377"/>
      </dsp:txXfrm>
    </dsp:sp>
    <dsp:sp modelId="{A31DABB5-EF71-4CB6-ADD9-F342A3E5B019}">
      <dsp:nvSpPr>
        <dsp:cNvPr id="0" name=""/>
        <dsp:cNvSpPr/>
      </dsp:nvSpPr>
      <dsp:spPr>
        <a:xfrm>
          <a:off x="1557953" y="1574269"/>
          <a:ext cx="1858527" cy="2451592"/>
        </a:xfrm>
        <a:prstGeom prst="ellipse">
          <a:avLst/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1830128" y="1933296"/>
        <a:ext cx="1314177" cy="173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116-2426-4451-BFF6-96778FC3350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786-C049-4CA3-847B-601D8A561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116-2426-4451-BFF6-96778FC3350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786-C049-4CA3-847B-601D8A561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3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116-2426-4451-BFF6-96778FC3350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786-C049-4CA3-847B-601D8A561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1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116-2426-4451-BFF6-96778FC3350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786-C049-4CA3-847B-601D8A561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116-2426-4451-BFF6-96778FC3350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786-C049-4CA3-847B-601D8A561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1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116-2426-4451-BFF6-96778FC3350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786-C049-4CA3-847B-601D8A561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116-2426-4451-BFF6-96778FC3350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786-C049-4CA3-847B-601D8A561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5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116-2426-4451-BFF6-96778FC3350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786-C049-4CA3-847B-601D8A561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6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116-2426-4451-BFF6-96778FC3350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786-C049-4CA3-847B-601D8A561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116-2426-4451-BFF6-96778FC3350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786-C049-4CA3-847B-601D8A561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1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116-2426-4451-BFF6-96778FC3350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786-C049-4CA3-847B-601D8A561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2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45116-2426-4451-BFF6-96778FC3350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19786-C049-4CA3-847B-601D8A561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স্বাগতম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930400"/>
            <a:ext cx="8940800" cy="4635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519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141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শব্দার্থ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55700" y="1690688"/>
            <a:ext cx="2118360" cy="7648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82" y="1690688"/>
            <a:ext cx="2217414" cy="115533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89900" y="1879735"/>
            <a:ext cx="2590800" cy="777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প্রার্থনামূলক গান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4100" y="3162300"/>
            <a:ext cx="2118360" cy="827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দোর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89900" y="3206540"/>
            <a:ext cx="2590800" cy="777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দরজা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54100" y="4515982"/>
            <a:ext cx="2118360" cy="77724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কুঞ্জ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44180" y="4393703"/>
            <a:ext cx="2590800" cy="77724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ঊদ্যান/উপবন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54100" y="5719545"/>
            <a:ext cx="2118360" cy="7772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অন্ধকার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5719545"/>
            <a:ext cx="2273296" cy="96581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089900" y="5719545"/>
            <a:ext cx="2545080" cy="7772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আধার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82" y="4395650"/>
            <a:ext cx="2217414" cy="1195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82" y="2974391"/>
            <a:ext cx="2217414" cy="11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8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1439856"/>
            <a:ext cx="2118360" cy="7772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অতিথি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30" y="1381760"/>
            <a:ext cx="2595170" cy="10210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576820" y="1439856"/>
            <a:ext cx="2545080" cy="7772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আত্মীয়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3040380"/>
            <a:ext cx="2118360" cy="9829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30" y="2933700"/>
            <a:ext cx="2595170" cy="10896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576820" y="3040380"/>
            <a:ext cx="2646680" cy="9829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মালাকার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9500" y="4552950"/>
            <a:ext cx="2118360" cy="98298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বেরিবেরি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30" y="4343400"/>
            <a:ext cx="2595170" cy="132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576820" y="4752052"/>
            <a:ext cx="295148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শোথ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জাতীয়রোগ, যাতে হাত-পা ফুলে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 flipH="1">
            <a:off x="3163991" y="5447666"/>
            <a:ext cx="8723210" cy="1127760"/>
          </a:xfrm>
          <a:prstGeom prst="homePlate">
            <a:avLst>
              <a:gd name="adj" fmla="val 58417"/>
            </a:avLst>
          </a:prstGeom>
          <a:solidFill>
            <a:srgbClr val="00B0F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তারিখে মৃত্যু বরণ করেন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3116366" y="3042286"/>
            <a:ext cx="8723210" cy="1127760"/>
          </a:xfrm>
          <a:prstGeom prst="homePlate">
            <a:avLst>
              <a:gd name="adj" fmla="val 58417"/>
            </a:avLst>
          </a:prstGeom>
          <a:solidFill>
            <a:srgbClr val="00B0F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উল্লেখ্যযোগ্য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ন্থের নাম বল?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3163991" y="1779113"/>
            <a:ext cx="8723210" cy="1127760"/>
          </a:xfrm>
          <a:prstGeom prst="homePlate">
            <a:avLst>
              <a:gd name="adj" fmla="val 58417"/>
            </a:avLst>
          </a:prstGeom>
          <a:solidFill>
            <a:srgbClr val="00B0F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 জন্ম গ্রহণ করেন?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3163991" y="4244976"/>
            <a:ext cx="8723210" cy="1127760"/>
          </a:xfrm>
          <a:prstGeom prst="homePlate">
            <a:avLst>
              <a:gd name="adj" fmla="val 58417"/>
            </a:avLst>
          </a:prstGeom>
          <a:solidFill>
            <a:srgbClr val="00B0F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কেকোথায়, কখন ডি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 উপাধিতে ভূষিত করেন?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317501" y="1806101"/>
            <a:ext cx="2705100" cy="902652"/>
          </a:xfrm>
          <a:prstGeom prst="homePlate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প্রশ্ন-১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04800" y="3155316"/>
            <a:ext cx="2616200" cy="901700"/>
          </a:xfrm>
          <a:prstGeom prst="homePlate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04800" y="4343400"/>
            <a:ext cx="2717801" cy="901700"/>
          </a:xfrm>
          <a:prstGeom prst="homePlate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04800" y="5669280"/>
            <a:ext cx="2717801" cy="906146"/>
          </a:xfrm>
          <a:prstGeom prst="homePlate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43871" b="40645"/>
          <a:stretch/>
        </p:blipFill>
        <p:spPr>
          <a:xfrm>
            <a:off x="4055805" y="148822"/>
            <a:ext cx="4746523" cy="10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11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9800" y="2794000"/>
            <a:ext cx="1041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হুগলী জেলার দেবানন্দপুর গ্রামে।</a:t>
            </a:r>
          </a:p>
          <a:p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পল্লীসমাজ, দেবদাস।</a:t>
            </a:r>
          </a:p>
          <a:p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ঢাকা বিশ্ববিদ্যালয় থেকে ডি লিট উপাধি লাভ।</a:t>
            </a:r>
          </a:p>
          <a:p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১৯৩৮ সালে কলকাতায়।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2" t="28152" r="17489" b="27507"/>
          <a:stretch/>
        </p:blipFill>
        <p:spPr>
          <a:xfrm>
            <a:off x="3554361" y="0"/>
            <a:ext cx="4424516" cy="24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1" y="203200"/>
            <a:ext cx="11901715" cy="65314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অতিথির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স্মৃতি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গল্পটি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প্রানীর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সঙ্গে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একজন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অসুস্থ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মানুষের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মধ্যে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গড়ে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উঠা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মমত্বের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সম্পর্কই</a:t>
            </a:r>
            <a:r>
              <a:rPr lang="en-US" sz="3200" dirty="0" smtClean="0">
                <a:solidFill>
                  <a:srgbClr val="002060"/>
                </a:solidFill>
              </a:rPr>
              <a:t> এ </a:t>
            </a:r>
            <a:r>
              <a:rPr lang="en-US" sz="3200" dirty="0" err="1" smtClean="0">
                <a:solidFill>
                  <a:srgbClr val="002060"/>
                </a:solidFill>
              </a:rPr>
              <a:t>গল্পের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আলোচ্য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বিষয়</a:t>
            </a:r>
            <a:r>
              <a:rPr lang="en-US" sz="3200" dirty="0" smtClean="0">
                <a:solidFill>
                  <a:srgbClr val="002060"/>
                </a:solidFill>
              </a:rPr>
              <a:t> ।</a:t>
            </a:r>
            <a:r>
              <a:rPr lang="en-US" sz="3200" dirty="0" err="1" smtClean="0">
                <a:solidFill>
                  <a:srgbClr val="002060"/>
                </a:solidFill>
              </a:rPr>
              <a:t>লেখক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দেখিয়েছেন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মানুষে-মানুষে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যেমন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স্নেহ-প্রীতির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সম্পর্ক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অন্য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জীবের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সঙ্গে</a:t>
            </a:r>
            <a:r>
              <a:rPr lang="en-US" sz="3200" dirty="0" smtClean="0">
                <a:solidFill>
                  <a:srgbClr val="002060"/>
                </a:solidFill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</a:rPr>
              <a:t>মানুষের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তেমন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সম্পর্ক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গড়ে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উঠতে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পারে</a:t>
            </a:r>
            <a:r>
              <a:rPr lang="en-US" sz="3200" dirty="0" smtClean="0">
                <a:solidFill>
                  <a:srgbClr val="002060"/>
                </a:solidFill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</a:rPr>
              <a:t>কিন্তু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সেই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সম্পর্ক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নানা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প্রতিকুল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কারনে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স্থায়ীরুপ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পেতে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বাধা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গ্রস্থ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গল্পে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সম্পর্কের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বিচিত্র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রুপই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প্রকাশ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পায়</a:t>
            </a:r>
            <a:r>
              <a:rPr lang="en-US" sz="3200" dirty="0" smtClean="0">
                <a:solidFill>
                  <a:srgbClr val="002060"/>
                </a:solidFill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100" y="736600"/>
            <a:ext cx="67310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মূলভাব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2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মূল্যায়ণ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1690688"/>
            <a:ext cx="11455400" cy="4926806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খিস্টাব্দে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পাণ্ডুর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বেরিবেরি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যৌবনে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শক্তিসাম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লিখেছেন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দেওঘরে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এসেছিলেন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প্রাচীরের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গাছটি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স্টেশনের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ফটকের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একদৃষ্টে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চেয়েছিল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নিস্তব্ধ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মধ্যাহ্নের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ফাঁকে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দেখবে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690688"/>
            <a:ext cx="7785100" cy="2982912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1022350" y="5011990"/>
            <a:ext cx="10363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‘তোমার দেখা একটি দর্শনীয় স্থান’- বিষয়ে দশটি বাক্য লিখে আনবে।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67" y="233363"/>
            <a:ext cx="42672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68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25" y="2120900"/>
            <a:ext cx="8388350" cy="4330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7" t="41291" b="37418"/>
          <a:stretch/>
        </p:blipFill>
        <p:spPr>
          <a:xfrm>
            <a:off x="4395018" y="191729"/>
            <a:ext cx="5218471" cy="14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1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0700" y="2828836"/>
            <a:ext cx="7200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 </a:t>
            </a:r>
          </a:p>
          <a:p>
            <a:pPr algn="ctr"/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 (বাংলা ১ম পত্র ) </a:t>
            </a:r>
          </a:p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গদ্য  </a:t>
            </a:r>
            <a:endParaRPr lang="as-IN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54" y="2267683"/>
            <a:ext cx="3168445" cy="3923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2" t="32473" b="50968"/>
          <a:stretch/>
        </p:blipFill>
        <p:spPr>
          <a:xfrm>
            <a:off x="3582629" y="294967"/>
            <a:ext cx="5026742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42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1593" y="3199249"/>
            <a:ext cx="48895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মিতালী সরকার</a:t>
            </a:r>
          </a:p>
          <a:p>
            <a:r>
              <a:rPr lang="bn-IN" dirty="0"/>
              <a:t> </a:t>
            </a:r>
            <a:r>
              <a:rPr lang="bn-IN" dirty="0" smtClean="0"/>
              <a:t>             সহঃশিক্ষক(হিন্দু ধর্ম)</a:t>
            </a:r>
          </a:p>
          <a:p>
            <a:r>
              <a:rPr lang="bn-IN" sz="2000" dirty="0" smtClean="0">
                <a:solidFill>
                  <a:srgbClr val="0070C0"/>
                </a:solidFill>
              </a:rPr>
              <a:t>শিবগঞ্জ পাইলট বালিকা উচ্চ </a:t>
            </a:r>
            <a:r>
              <a:rPr lang="en-US" sz="2000" dirty="0" err="1" smtClean="0">
                <a:solidFill>
                  <a:srgbClr val="0070C0"/>
                </a:solidFill>
              </a:rPr>
              <a:t>বিদ্যা</a:t>
            </a:r>
            <a:r>
              <a:rPr lang="bn-IN" sz="2000" dirty="0" smtClean="0">
                <a:solidFill>
                  <a:srgbClr val="0070C0"/>
                </a:solidFill>
              </a:rPr>
              <a:t>লয়</a:t>
            </a:r>
          </a:p>
          <a:p>
            <a:r>
              <a:rPr lang="bn-IN" sz="2000" dirty="0" smtClean="0">
                <a:solidFill>
                  <a:srgbClr val="0070C0"/>
                </a:solidFill>
              </a:rPr>
              <a:t>শিবগঞ্জ, বগুড়া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Mobail:01712338244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Email: mspghs@gmail.com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273300"/>
            <a:ext cx="2795660" cy="419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 t="37850" r="15233" b="49462"/>
          <a:stretch/>
        </p:blipFill>
        <p:spPr>
          <a:xfrm>
            <a:off x="2698955" y="560439"/>
            <a:ext cx="6120580" cy="128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1504183"/>
            <a:ext cx="4851399" cy="2205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008735"/>
            <a:ext cx="4851399" cy="242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4008735"/>
            <a:ext cx="4673600" cy="2420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664520"/>
            <a:ext cx="4673600" cy="204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81" y="1"/>
            <a:ext cx="7491413" cy="136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10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r="2331" b="7667"/>
          <a:stretch/>
        </p:blipFill>
        <p:spPr>
          <a:xfrm>
            <a:off x="1307281" y="2212220"/>
            <a:ext cx="9931400" cy="42475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234791" y="1327355"/>
            <a:ext cx="619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</a:rPr>
              <a:t>অতিথির স্মৃতি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7"/>
          <a:stretch/>
        </p:blipFill>
        <p:spPr>
          <a:xfrm>
            <a:off x="4271040" y="266853"/>
            <a:ext cx="4505325" cy="10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15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2103" y="3022600"/>
            <a:ext cx="100116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2060"/>
                </a:solidFill>
              </a:rPr>
              <a:t>লেখক পরিচিতি সঠিক ভাবে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002060"/>
                </a:solidFill>
              </a:rPr>
              <a:t> </a:t>
            </a:r>
            <a:r>
              <a:rPr lang="bn-IN" sz="3200" dirty="0" smtClean="0">
                <a:solidFill>
                  <a:srgbClr val="002060"/>
                </a:solidFill>
              </a:rPr>
              <a:t>প্রবন্ধের </a:t>
            </a:r>
            <a:r>
              <a:rPr lang="en-US" sz="3200" dirty="0" err="1" smtClean="0">
                <a:solidFill>
                  <a:srgbClr val="002060"/>
                </a:solidFill>
              </a:rPr>
              <a:t>নির্বাচিত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অংশটুকু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সঠিক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উচ্চারণে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পড়তে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002060"/>
                </a:solidFill>
              </a:rPr>
              <a:t>কঠিন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শব্দের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অর্থ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বলতে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প্রবন্ধের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মূল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ভাব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বলতে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</a:rPr>
              <a:t>।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t="33549" b="52688"/>
          <a:stretch/>
        </p:blipFill>
        <p:spPr>
          <a:xfrm>
            <a:off x="1460090" y="2034457"/>
            <a:ext cx="5705168" cy="943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5" t="1" r="7591" b="16170"/>
          <a:stretch/>
        </p:blipFill>
        <p:spPr>
          <a:xfrm>
            <a:off x="3303639" y="221225"/>
            <a:ext cx="5088194" cy="12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3715131"/>
              </p:ext>
            </p:extLst>
          </p:nvPr>
        </p:nvGraphicFramePr>
        <p:xfrm>
          <a:off x="1657350" y="1092200"/>
          <a:ext cx="88773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25" y="3062869"/>
            <a:ext cx="1771650" cy="1726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59350" y="1429255"/>
            <a:ext cx="227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00B050"/>
                </a:solidFill>
              </a:rPr>
              <a:t>জন্মঃ</a:t>
            </a:r>
            <a:r>
              <a:rPr lang="bn-IN" dirty="0" smtClean="0"/>
              <a:t> ১৮৭৬সালে হুগলী জেলায় দেবানন্দপুর গ্রামে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75500" y="3062869"/>
            <a:ext cx="1638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00B050"/>
                </a:solidFill>
              </a:rPr>
              <a:t>উপন্যাসঃ</a:t>
            </a:r>
          </a:p>
          <a:p>
            <a:r>
              <a:rPr lang="bn-IN" dirty="0" smtClean="0"/>
              <a:t>দেবদাস , পল্লীসমাজ, বড়দিদি, গৃহদাহ,ইত্যাদি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18100" y="5310538"/>
            <a:ext cx="195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00B050"/>
                </a:solidFill>
              </a:rPr>
              <a:t>উপাধিঃ</a:t>
            </a:r>
          </a:p>
          <a:p>
            <a:r>
              <a:rPr lang="bn-IN" dirty="0" smtClean="0"/>
              <a:t>ঢাকা বিশ্ববিদ্যালয় থেকে ডি লিট উপাধি লাভ করেন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0100" y="3166586"/>
            <a:ext cx="1511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মৃত্যুঃ ১৯৩৮ সালে কলকাতায় তিনি মৃত্যু বরণ করেন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72062" y="4643914"/>
            <a:ext cx="216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শরৎ চন্দ্র চট্টপাধ্যায়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08300" y="381916"/>
            <a:ext cx="590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লেখক পরিচিতি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1100" y="5734735"/>
            <a:ext cx="962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চিকিৎসকের আদেশে দেওঘরে এসে বায়ু পরিবর্তনের জন্য প্রাচীর ঘেরা বাগানের মধ্যে একটি বড় বাড়িতে অবস্থান করছেন লেখক।</a:t>
            </a:r>
            <a:endParaRPr lang="en-US" sz="2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790700"/>
            <a:ext cx="9626599" cy="37210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1" t="44086" b="40860"/>
          <a:stretch/>
        </p:blipFill>
        <p:spPr>
          <a:xfrm>
            <a:off x="3967317" y="265470"/>
            <a:ext cx="5262716" cy="103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0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5101" r="3243" b="5389"/>
          <a:stretch/>
        </p:blipFill>
        <p:spPr>
          <a:xfrm>
            <a:off x="647700" y="592212"/>
            <a:ext cx="3683924" cy="2313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599641"/>
            <a:ext cx="3733800" cy="233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776" y="574825"/>
            <a:ext cx="3733800" cy="2348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4" y="3045968"/>
            <a:ext cx="36576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3045968"/>
            <a:ext cx="3733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776" y="3035058"/>
            <a:ext cx="3733800" cy="2371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193800" y="5671235"/>
            <a:ext cx="9664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 ভোরে উঠে দোয়েল, তারপর একটি দুটি করে আসতে থাকে বুলবুলি, শ্যামা, শালিক, টুনটুনি-অন্ধকার শেষ না হতেই তাদের গান আরম্ভ হয়ে যায়।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404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শব্দার্থ</vt:lpstr>
      <vt:lpstr>PowerPoint Presentation</vt:lpstr>
      <vt:lpstr>PowerPoint Presentation</vt:lpstr>
      <vt:lpstr>PowerPoint Presentation</vt:lpstr>
      <vt:lpstr>PowerPoint Presentation</vt:lpstr>
      <vt:lpstr>মূল্যায়ণ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78</cp:revision>
  <dcterms:created xsi:type="dcterms:W3CDTF">2020-03-21T14:51:00Z</dcterms:created>
  <dcterms:modified xsi:type="dcterms:W3CDTF">2020-04-02T21:37:52Z</dcterms:modified>
</cp:coreProperties>
</file>