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2" r:id="rId2"/>
    <p:sldId id="271" r:id="rId3"/>
    <p:sldId id="362" r:id="rId4"/>
    <p:sldId id="345" r:id="rId5"/>
    <p:sldId id="320" r:id="rId6"/>
    <p:sldId id="273" r:id="rId7"/>
    <p:sldId id="352" r:id="rId8"/>
    <p:sldId id="329" r:id="rId9"/>
    <p:sldId id="323" r:id="rId10"/>
    <p:sldId id="338" r:id="rId11"/>
    <p:sldId id="349" r:id="rId12"/>
    <p:sldId id="355" r:id="rId13"/>
    <p:sldId id="340" r:id="rId14"/>
    <p:sldId id="344" r:id="rId15"/>
    <p:sldId id="267" r:id="rId16"/>
    <p:sldId id="360" r:id="rId17"/>
    <p:sldId id="310" r:id="rId18"/>
    <p:sldId id="359" r:id="rId19"/>
    <p:sldId id="358" r:id="rId20"/>
    <p:sldId id="269" r:id="rId21"/>
    <p:sldId id="353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95" autoAdjust="0"/>
  </p:normalViewPr>
  <p:slideViewPr>
    <p:cSldViewPr>
      <p:cViewPr varScale="1">
        <p:scale>
          <a:sx n="66" d="100"/>
          <a:sy n="66" d="100"/>
        </p:scale>
        <p:origin x="402" y="6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C4288-1D69-4E45-81D4-ED01FCCB99C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A8BD5-22B2-4142-A1E5-DC961F2E5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8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চিনো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32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dirty="0" smtClean="0"/>
              <a:t> </a:t>
            </a:r>
            <a:r>
              <a:rPr lang="en-US" dirty="0" err="1" smtClean="0"/>
              <a:t>কী-বোর্</a:t>
            </a:r>
            <a:r>
              <a:rPr lang="en-US" baseline="0" dirty="0" err="1" smtClean="0"/>
              <a:t>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অক্ষরগুলোতে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সরাসরি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অক্ষরগুলো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মনিটরে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</a:t>
            </a:r>
            <a:r>
              <a:rPr lang="en-US" baseline="0" dirty="0" smtClean="0"/>
              <a:t>-এ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72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0 ও 1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মেশিন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ল্যাংগুয়েজ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62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সবচেয়ে</a:t>
            </a:r>
            <a:r>
              <a:rPr lang="en-US" dirty="0" smtClean="0"/>
              <a:t> </a:t>
            </a:r>
            <a:r>
              <a:rPr lang="en-US" dirty="0" err="1" smtClean="0"/>
              <a:t>জনপ্রিয়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0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5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ক্যামেরা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টিভি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স্মার্টফোন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0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5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5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92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6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0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4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১।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সিদ্ধান্তমূলক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(২)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(৩)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0" dirty="0" err="1" smtClean="0">
                <a:effectLst/>
                <a:latin typeface="NikoshBAN" pitchFamily="2" charset="0"/>
                <a:cs typeface="NikoshBAN" pitchFamily="2" charset="0"/>
              </a:rPr>
              <a:t>দ্রুতগতির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4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8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2128" y="88059"/>
            <a:ext cx="10710102" cy="6688132"/>
          </a:xfrm>
          <a:prstGeom prst="rect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0735" y="2133600"/>
            <a:ext cx="9372600" cy="4724399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4" name="Down Arrow Callout 3"/>
          <p:cNvSpPr/>
          <p:nvPr/>
        </p:nvSpPr>
        <p:spPr>
          <a:xfrm>
            <a:off x="554227" y="228600"/>
            <a:ext cx="9555479" cy="2215991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4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07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10" y="1598688"/>
            <a:ext cx="4482790" cy="3485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533400" y="5313633"/>
            <a:ext cx="9906000" cy="13157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ইন্টেল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৪০০৪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494723"/>
            <a:ext cx="6705600" cy="75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9290"/>
            <a:ext cx="2559036" cy="271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4903790"/>
            <a:ext cx="2559036" cy="5397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মাসাতোশি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শিমা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1855" y="4876800"/>
            <a:ext cx="2424545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ফেডরিকো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ফাগিন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3768"/>
            <a:ext cx="2424545" cy="270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746072" y="4876800"/>
            <a:ext cx="2145427" cy="539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স্ট্যান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মেজর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4134" r="12801"/>
          <a:stretch/>
        </p:blipFill>
        <p:spPr>
          <a:xfrm>
            <a:off x="5611090" y="2057400"/>
            <a:ext cx="2438400" cy="271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8"/>
          <a:stretch/>
        </p:blipFill>
        <p:spPr>
          <a:xfrm>
            <a:off x="8229600" y="2057400"/>
            <a:ext cx="2400891" cy="273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413072" y="4876800"/>
            <a:ext cx="2145427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72418" y="494723"/>
            <a:ext cx="4751765" cy="75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উদ্ভাবক</a:t>
            </a:r>
            <a:endParaRPr lang="en-US" sz="4000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14400"/>
            <a:ext cx="4371832" cy="34290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5619909" y="4534873"/>
            <a:ext cx="272368" cy="2820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5571" r="27196" b="5169"/>
          <a:stretch/>
        </p:blipFill>
        <p:spPr>
          <a:xfrm>
            <a:off x="8420100" y="914400"/>
            <a:ext cx="1596737" cy="296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5238"/>
          <a:stretch/>
        </p:blipFill>
        <p:spPr>
          <a:xfrm>
            <a:off x="7524407" y="4329944"/>
            <a:ext cx="2895600" cy="1537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42057" y="4737531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7760" y="4741423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53464" y="472301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3726" y="4180724"/>
            <a:ext cx="831273" cy="5518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1132" y="41793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8403" y="41793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34094" y="418565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7761" y="41793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3465" y="4179327"/>
            <a:ext cx="711730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4190" y="5300355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3849" y="473258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27503" y="4737530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86354" y="4741423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52996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34744" y="52996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86353" y="5295735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42056" y="5299629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759" y="5290063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520753" y="2292597"/>
            <a:ext cx="2158787" cy="2040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453950" y="1249681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92150" y="1249681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101840" y="1828801"/>
            <a:ext cx="1417320" cy="3186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39550" y="1254587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00253" y="1249680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334502" y="200879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G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00253" y="2026979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00253" y="2710773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53950" y="2010737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3610" y="2695534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39549" y="2026978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3948" y="267929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39550" y="2710774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333454" y="2343228"/>
            <a:ext cx="2562146" cy="2423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38201" y="4040547"/>
            <a:ext cx="1523999" cy="13696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2757055" y="914400"/>
            <a:ext cx="556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305800" y="914400"/>
            <a:ext cx="228600" cy="851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362200" y="905765"/>
            <a:ext cx="396240" cy="2232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990600" y="4129643"/>
            <a:ext cx="1231232" cy="11575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A F J 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G L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E B 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14800" y="228600"/>
            <a:ext cx="2604547" cy="5767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835" y="2511092"/>
            <a:ext cx="1447800" cy="62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01840" y="1524000"/>
            <a:ext cx="1417320" cy="3048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465194" y="4180724"/>
            <a:ext cx="688205" cy="58379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65194" y="4766228"/>
            <a:ext cx="687003" cy="524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466397" y="5299629"/>
            <a:ext cx="6870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20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20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4 -0.03468 L 0.12746 -0.15306 C 0.14598 -0.16994 0.20168 -0.25595 0.22411 -0.28763 C 0.24653 -0.3193 0.26549 -0.32601 0.26245 -0.34265 C 0.25941 -0.3593 0.2283 -0.37572 0.20559 -0.38705 C 0.18288 -0.39838 0.14844 -0.40786 0.12616 -0.4104 C 0.10388 -0.41294 0.05136 -0.39375 0.07191 -0.40184 L 0.24928 -0.45895 L 0.22932 -0.54774 L 0.20429 -0.54982 L 0.07987 -0.54774 L 0.02952 -0.54566 L -0.01056 -0.5526 L -0.27199 -0.54982 L -0.31163 -0.23907 L -0.3232 -0.24601 " pathEditMode="relative" rAng="0" ptsTypes="FfaaaaFAAAAAAAAF">
                                      <p:cBhvr>
                                        <p:cTn id="88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7" y="-2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6" grpId="0" animBg="1"/>
      <p:bldP spid="37" grpId="0" animBg="1"/>
      <p:bldP spid="44" grpId="0" animBg="1"/>
      <p:bldP spid="45" grpId="0" animBg="1"/>
      <p:bldP spid="29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8900" y="4953000"/>
            <a:ext cx="58674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ল্যাংগুয়েজ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533400"/>
            <a:ext cx="8001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প্রশ্নটির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279728"/>
              </p:ext>
            </p:extLst>
          </p:nvPr>
        </p:nvGraphicFramePr>
        <p:xfrm>
          <a:off x="4298244" y="2133600"/>
          <a:ext cx="2528711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8244" y="2133600"/>
                        <a:ext cx="2528711" cy="2133600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7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7957" y="1676400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A=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2717" y="2700120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B=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7957" y="3690720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?=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7957" y="4691039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,=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2339" y="1686119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01000001</a:t>
            </a:r>
            <a:endParaRPr 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2339" y="2623920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01000010</a:t>
            </a:r>
            <a:endParaRPr lang="en-US" sz="40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2339" y="3690720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00111111</a:t>
            </a:r>
            <a:endParaRPr 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2339" y="4681320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00101100</a:t>
            </a:r>
            <a:endParaRPr lang="en-US" sz="4000" b="1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40048"/>
            <a:ext cx="9067800" cy="80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বিটের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4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5627007"/>
            <a:ext cx="8001000" cy="80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  <a:endParaRPr lang="en-US" sz="4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50404" y="667040"/>
            <a:ext cx="3657600" cy="914007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92880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01385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1386" y="5410200"/>
            <a:ext cx="10551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জানামতে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3" y="2590801"/>
            <a:ext cx="3570517" cy="280826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7714" y="572869"/>
            <a:ext cx="4922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44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3033712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r="25627"/>
          <a:stretch/>
        </p:blipFill>
        <p:spPr>
          <a:xfrm>
            <a:off x="8173752" y="1273165"/>
            <a:ext cx="2182055" cy="4293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12209"/>
          <a:stretch/>
        </p:blipFill>
        <p:spPr>
          <a:xfrm>
            <a:off x="4267200" y="2118976"/>
            <a:ext cx="3252851" cy="26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43000" y="2424119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২টি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8156" y="1617076"/>
            <a:ext cx="847304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43000" y="3239869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৪টি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246915" y="2421143"/>
            <a:ext cx="335428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895600" y="157970"/>
            <a:ext cx="3235569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143000"/>
            <a:ext cx="10820400" cy="0"/>
          </a:xfrm>
          <a:prstGeom prst="line">
            <a:avLst/>
          </a:prstGeom>
          <a:ln w="3175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61325" y="3239869"/>
            <a:ext cx="333987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51475" y="5065931"/>
            <a:ext cx="318198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1200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8155" y="4267200"/>
            <a:ext cx="847304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4004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143000" y="5874841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2300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61326" y="5830669"/>
            <a:ext cx="33252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3300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61326" y="5065931"/>
            <a:ext cx="33252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1300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4289" r="5333" b="35962"/>
          <a:stretch/>
        </p:blipFill>
        <p:spPr>
          <a:xfrm>
            <a:off x="7368152" y="200578"/>
            <a:ext cx="3223648" cy="6520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1487" r="4294" b="32493"/>
          <a:stretch/>
        </p:blipFill>
        <p:spPr>
          <a:xfrm>
            <a:off x="7358213" y="228600"/>
            <a:ext cx="3223648" cy="6240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38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015804" y="1973170"/>
            <a:ext cx="39302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0111111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5804" y="1317425"/>
            <a:ext cx="90398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015804" y="2651502"/>
            <a:ext cx="39302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0101100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208516" y="1970194"/>
            <a:ext cx="384988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01000001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429000" y="158530"/>
            <a:ext cx="3235569" cy="74425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143000"/>
            <a:ext cx="10820400" cy="0"/>
          </a:xfrm>
          <a:prstGeom prst="line">
            <a:avLst/>
          </a:prstGeom>
          <a:ln w="6350" cap="rnd" cmpd="dbl">
            <a:solidFill>
              <a:srgbClr val="0039FF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22925" y="2651502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1000010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015805" y="5401748"/>
            <a:ext cx="39301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i ও ii 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5804" y="3351510"/>
            <a:ext cx="90398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222925" y="6060123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015805" y="6083678"/>
            <a:ext cx="39301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ও iii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22925" y="5401748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5804" y="4068307"/>
            <a:ext cx="32766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3406" y="4068307"/>
            <a:ext cx="245015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40406" y="4068306"/>
            <a:ext cx="271523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6963506" y="228600"/>
            <a:ext cx="3265375" cy="696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6886687" y="216977"/>
            <a:ext cx="3575685" cy="743918"/>
          </a:xfrm>
          <a:prstGeom prst="rect">
            <a:avLst/>
          </a:prstGeom>
          <a:ln>
            <a:solidFill>
              <a:srgbClr val="0039FF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015805" y="4732109"/>
            <a:ext cx="90398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3000" y="1305580"/>
            <a:ext cx="115929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Chip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05579"/>
            <a:ext cx="69762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1305580"/>
            <a:ext cx="540404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Arithmetic and Logic Unit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73131" y="1305580"/>
            <a:ext cx="270266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Unit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8924" y="3505200"/>
            <a:ext cx="10480754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IC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(Chip)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403207" y="2209800"/>
            <a:ext cx="36259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Register Memory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1949" y="2209799"/>
            <a:ext cx="231185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6200" y="2207623"/>
            <a:ext cx="18004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28600"/>
            <a:ext cx="8754046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-3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3200"/>
            <a:ext cx="6096001" cy="370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653514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057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844" y="2667000"/>
            <a:ext cx="1051015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54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en-US" sz="54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54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54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801" y="4270829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spc="-3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3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spc="-300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00" y="689429"/>
            <a:ext cx="4629603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03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IN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সপ্তম </a:t>
            </a:r>
            <a:r>
              <a:rPr lang="bn-BD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৮</a:t>
            </a:r>
            <a:endParaRPr lang="bn-BD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526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মোঃ আবুল হোসেন </a:t>
            </a:r>
          </a:p>
          <a:p>
            <a:pPr>
              <a:lnSpc>
                <a:spcPct val="90000"/>
              </a:lnSpc>
            </a:pPr>
            <a:r>
              <a:rPr lang="bn-IN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সহকারি শিক্ষক (আইসিটি) </a:t>
            </a:r>
          </a:p>
          <a:p>
            <a:pPr>
              <a:lnSpc>
                <a:spcPct val="90000"/>
              </a:lnSpc>
            </a:pPr>
            <a:r>
              <a:rPr lang="bn-IN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জয়দেবপুর ইসলামিয়া দাখিল মাদ্রাসা</a:t>
            </a:r>
          </a:p>
          <a:p>
            <a:pPr>
              <a:lnSpc>
                <a:spcPct val="90000"/>
              </a:lnSpc>
            </a:pPr>
            <a:r>
              <a:rPr lang="bn-IN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সাপাহার, নওগাঁ । </a:t>
            </a: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3755566"/>
            <a:ext cx="1625061" cy="21880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1981200" cy="19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0"/>
          <a:stretch/>
        </p:blipFill>
        <p:spPr>
          <a:xfrm>
            <a:off x="4200551" y="629317"/>
            <a:ext cx="3257497" cy="3826570"/>
          </a:xfrm>
          <a:prstGeom prst="rect">
            <a:avLst/>
          </a:prstGeom>
          <a:ln w="76200" cap="sq">
            <a:solidFill>
              <a:srgbClr val="003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3861702" y="5334000"/>
            <a:ext cx="5129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5324601" y="644679"/>
            <a:ext cx="944628" cy="45675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694" r="11232" b="5555"/>
          <a:stretch/>
        </p:blipFill>
        <p:spPr>
          <a:xfrm flipH="1">
            <a:off x="3566506" y="533400"/>
            <a:ext cx="4495800" cy="4399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457200" y="5402759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039910" y="5341203"/>
            <a:ext cx="2256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55970" y="949568"/>
            <a:ext cx="1383030" cy="13364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9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 animBg="1"/>
      <p:bldP spid="2" grpId="1" animBg="1"/>
      <p:bldP spid="9" grpId="0"/>
      <p:bldP spid="9" grpId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618159">
            <a:off x="-198870" y="1357460"/>
            <a:ext cx="4373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333" y="306050"/>
            <a:ext cx="48492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bn-BD" sz="88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2" y="1981200"/>
            <a:ext cx="5299528" cy="3453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5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5105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981200"/>
            <a:ext cx="10134600" cy="426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65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53968"/>
            <a:ext cx="5867400" cy="430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90600" y="5359818"/>
            <a:ext cx="9074727" cy="16505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ল্যাপটপের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9320" y="304800"/>
            <a:ext cx="4555159" cy="5696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20117058" flipV="1">
            <a:off x="5738962" y="1628358"/>
            <a:ext cx="2260301" cy="1232144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 flipV="1">
            <a:off x="2362198" y="1884218"/>
            <a:ext cx="2216727" cy="17318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6179127" y="3886200"/>
            <a:ext cx="1558636" cy="5783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994888" flipV="1">
            <a:off x="3141970" y="3739288"/>
            <a:ext cx="1981200" cy="7307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/>
        </p:blipFill>
        <p:spPr>
          <a:xfrm>
            <a:off x="7565923" y="838200"/>
            <a:ext cx="2562946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0660" b="6620"/>
          <a:stretch/>
        </p:blipFill>
        <p:spPr>
          <a:xfrm rot="3710154" flipH="1">
            <a:off x="365870" y="760066"/>
            <a:ext cx="1989492" cy="1502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6" y="1778568"/>
            <a:ext cx="2854494" cy="2107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7343854" y="2571828"/>
            <a:ext cx="2562146" cy="242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077057" y="4333650"/>
            <a:ext cx="1212963" cy="11596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91285" y="4480699"/>
            <a:ext cx="954572" cy="8602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894465" y="2832385"/>
            <a:ext cx="2394426" cy="20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6465" r="8521" b="29833"/>
          <a:stretch/>
        </p:blipFill>
        <p:spPr bwMode="auto">
          <a:xfrm>
            <a:off x="1100089" y="2996827"/>
            <a:ext cx="2064328" cy="1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62900" y="2644485"/>
            <a:ext cx="1316182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03848" y="3131004"/>
            <a:ext cx="1259505" cy="105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81000"/>
            <a:ext cx="8229600" cy="758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তিনটি</a:t>
            </a:r>
            <a:r>
              <a:rPr lang="en-US" sz="32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spc="15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ইউনিটের</a:t>
            </a:r>
            <a:r>
              <a:rPr lang="en-US" sz="3200" b="1" spc="150" dirty="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সমন্বয়ে</a:t>
            </a:r>
            <a:r>
              <a:rPr lang="en-US" sz="32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প্রসেসর</a:t>
            </a:r>
            <a:r>
              <a:rPr lang="en-US" sz="32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spc="15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গঠিত</a:t>
            </a:r>
            <a:r>
              <a:rPr lang="en-US" sz="3200" b="1" spc="150" dirty="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spc="15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হয়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760" y="5662201"/>
            <a:ext cx="3643195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5653548"/>
            <a:ext cx="2737186" cy="662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1449" y="5633318"/>
            <a:ext cx="2488351" cy="66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991" r="15491" b="529"/>
          <a:stretch/>
        </p:blipFill>
        <p:spPr>
          <a:xfrm>
            <a:off x="3714135" y="1239929"/>
            <a:ext cx="3392129" cy="34591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905000" y="5164392"/>
            <a:ext cx="66806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5410200" y="4699096"/>
            <a:ext cx="0" cy="6356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410200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34988" y="5160756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549148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3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6042</TotalTime>
  <Words>740</Words>
  <Application>Microsoft Office PowerPoint</Application>
  <PresentationFormat>Custom</PresentationFormat>
  <Paragraphs>175</Paragraphs>
  <Slides>21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NikoshLightBAN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pc</cp:lastModifiedBy>
  <cp:revision>511</cp:revision>
  <dcterms:created xsi:type="dcterms:W3CDTF">2014-12-07T02:50:48Z</dcterms:created>
  <dcterms:modified xsi:type="dcterms:W3CDTF">2020-04-03T08:50:20Z</dcterms:modified>
</cp:coreProperties>
</file>