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7" r:id="rId2"/>
    <p:sldId id="271" r:id="rId3"/>
    <p:sldId id="341" r:id="rId4"/>
    <p:sldId id="338" r:id="rId5"/>
    <p:sldId id="329" r:id="rId6"/>
    <p:sldId id="316" r:id="rId7"/>
    <p:sldId id="311" r:id="rId8"/>
    <p:sldId id="339" r:id="rId9"/>
    <p:sldId id="332" r:id="rId10"/>
    <p:sldId id="331" r:id="rId11"/>
    <p:sldId id="330" r:id="rId12"/>
    <p:sldId id="314" r:id="rId13"/>
    <p:sldId id="266" r:id="rId14"/>
    <p:sldId id="326" r:id="rId15"/>
    <p:sldId id="296" r:id="rId16"/>
    <p:sldId id="301" r:id="rId17"/>
    <p:sldId id="333" r:id="rId18"/>
    <p:sldId id="335" r:id="rId19"/>
    <p:sldId id="267" r:id="rId20"/>
    <p:sldId id="344" r:id="rId21"/>
    <p:sldId id="318" r:id="rId22"/>
    <p:sldId id="269" r:id="rId23"/>
    <p:sldId id="320" r:id="rId24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41" autoAdjust="0"/>
  </p:normalViewPr>
  <p:slideViewPr>
    <p:cSldViewPr>
      <p:cViewPr varScale="1">
        <p:scale>
          <a:sx n="67" d="100"/>
          <a:sy n="67" d="100"/>
        </p:scale>
        <p:origin x="1092" y="60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0F0D6-8929-4DDB-A738-A53E2B07738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851DB-B7E7-4167-B07F-77BC7721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0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26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20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3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28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42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12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96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74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1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81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522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0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38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5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09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65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35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4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6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2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7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noFill/>
          <a:ln w="57150">
            <a:solidFill>
              <a:srgbClr val="0000FF"/>
            </a:solidFill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3"/>
                <a:tile tx="0" ty="0" sx="100000" sy="100000" flip="none" algn="tl"/>
              </a:blip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0371" y="117144"/>
            <a:ext cx="10700029" cy="6629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audio" Target="../media/audio1.wav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" y="1025842"/>
            <a:ext cx="10972798" cy="5773578"/>
          </a:xfrm>
          <a:prstGeom prst="round2DiagRect">
            <a:avLst>
              <a:gd name="adj1" fmla="val 0"/>
              <a:gd name="adj2" fmla="val 0"/>
            </a:avLst>
          </a:prstGeom>
          <a:pattFill prst="pct5">
            <a:fgClr>
              <a:schemeClr val="bg2"/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ysClr val="windowText" lastClr="000000"/>
              </a:solidFill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0" y="-28575"/>
            <a:ext cx="10972799" cy="1084421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40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645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7304" y="1169376"/>
            <a:ext cx="4114418" cy="340262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169375"/>
            <a:ext cx="4114799" cy="340262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19201" y="5402759"/>
            <a:ext cx="85344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b="1" spc="50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3600" b="1" spc="50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spc="50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600" b="1" spc="50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পূর্ণতা</a:t>
            </a:r>
            <a:r>
              <a:rPr lang="en-US" sz="3600" b="1" spc="50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600" b="1" spc="50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spc="50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11430"/>
              <a:blipFill>
                <a:blip r:embed="rId5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200527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159603"/>
            <a:ext cx="67818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800" b="1" spc="50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4800" b="1" spc="50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800" b="1" spc="50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blipFill>
                <a:blip r:embed="rId5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8" t="2517" r="15762" b="2443"/>
          <a:stretch/>
        </p:blipFill>
        <p:spPr>
          <a:xfrm>
            <a:off x="7062355" y="1768192"/>
            <a:ext cx="2563091" cy="23031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8788" flipH="1">
            <a:off x="2096707" y="1290588"/>
            <a:ext cx="2743792" cy="2960491"/>
          </a:xfrm>
          <a:prstGeom prst="rect">
            <a:avLst/>
          </a:prstGeom>
          <a:ln>
            <a:noFill/>
          </a:ln>
        </p:spPr>
      </p:pic>
      <p:sp>
        <p:nvSpPr>
          <p:cNvPr id="13" name="Smiley Face 12"/>
          <p:cNvSpPr/>
          <p:nvPr/>
        </p:nvSpPr>
        <p:spPr>
          <a:xfrm>
            <a:off x="4267200" y="1861271"/>
            <a:ext cx="262192" cy="232167"/>
          </a:xfrm>
          <a:prstGeom prst="smileyFace">
            <a:avLst/>
          </a:prstGeom>
          <a:solidFill>
            <a:srgbClr val="FF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004" y="3995054"/>
            <a:ext cx="2513567" cy="196060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6203" y="10668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55216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7 -4.91329E-6 C -1.85185E-7 0.03492 0.06944 0.02313 0.10344 0.02313 C 0.13817 0.02313 0.28762 0.0511 0.28762 0.01619 C 0.30917 0.02844 0.31033 0.11376 0.29311 0.13133 C 0.2759 0.14891 0.21427 0.12324 0.18417 0.12209 C 0.15408 0.12093 0.15191 0.12486 0.11241 0.1244 C 0.07292 0.12394 -0.02546 0.11839 -0.0531 0.11977 C -0.08275 0.1207 -0.05295 0.12879 -0.05353 0.13272 C -0.05411 0.13665 -0.057 0.13573 -0.05628 0.14382 C -0.05556 0.15191 -0.06829 0.17133 -0.0489 0.18174 C -0.02951 0.19214 0.03979 0.19908 0.06047 0.20579 C 0.08116 0.21249 0.07364 0.22081 0.07567 0.22151 C 0.07769 0.2222 0.06858 0.20717 0.07292 0.21041 C 0.07726 0.21365 0.09245 0.22914 0.10214 0.24139 C 0.11183 0.25365 0.1276 0.27237 0.13122 0.28347 C 0.13484 0.29457 0.12471 0.29966 0.12428 0.30821 C 0.12384 0.31677 0.12804 0.32555 0.12847 0.3348 C 0.12891 0.34405 0.12703 0.35307 0.12703 0.3637 C 0.12703 0.37434 0.12818 0.38382 0.12847 0.39931 C 0.12876 0.4148 0.12847 0.44486 0.12847 0.45688 " pathEditMode="relative" rAng="0" ptsTypes="fffaaafaaaaaaaaaaaaf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2" y="228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381000" y="1224341"/>
            <a:ext cx="3341499" cy="345433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017799" y="5334000"/>
            <a:ext cx="9040602" cy="1221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চলচ্চিত্র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গেমস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শব্দসহ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সাউন্ডকার্ডের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79" y="1387840"/>
            <a:ext cx="3002280" cy="2315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7250301" y="1193861"/>
            <a:ext cx="3341499" cy="34543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45" y="1193862"/>
            <a:ext cx="2289056" cy="2433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3821301" y="1219200"/>
            <a:ext cx="3341499" cy="3454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0" y="1357360"/>
            <a:ext cx="3032760" cy="23622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2600" y="129421"/>
            <a:ext cx="296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200" b="1" dirty="0" smtClean="0"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b="1" dirty="0" smtClean="0"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blipFill>
                <a:blip r:embed="rId7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01600" cmpd="sng">
            <a:solidFill>
              <a:schemeClr val="tx1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17799" y="3288102"/>
            <a:ext cx="2258801" cy="385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3177539"/>
            <a:ext cx="609600" cy="175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127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038601" y="616888"/>
            <a:ext cx="3352799" cy="983312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505200"/>
            <a:ext cx="8077200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কার্ড-এর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9376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163284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1" y="152400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7167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b="12039"/>
          <a:stretch/>
        </p:blipFill>
        <p:spPr>
          <a:xfrm>
            <a:off x="5588689" y="1700472"/>
            <a:ext cx="4622111" cy="37097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4601" y="54471"/>
            <a:ext cx="5514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60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60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3" y="1066800"/>
            <a:ext cx="10787742" cy="0"/>
          </a:xfrm>
          <a:prstGeom prst="line">
            <a:avLst/>
          </a:prstGeom>
          <a:ln w="101600" cmpd="sng">
            <a:solidFill>
              <a:schemeClr val="tx1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0472"/>
            <a:ext cx="4622112" cy="37097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47800" y="5614773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5400" b="1" dirty="0" smtClean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দুটিকে</a:t>
            </a:r>
            <a:r>
              <a:rPr lang="en-US" sz="5400" b="1" dirty="0" smtClean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 smtClean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5400" b="1" dirty="0">
              <a:ln>
                <a:solidFill>
                  <a:srgbClr val="00B05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6822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7400" y="129421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8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800" b="1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01600" cmpd="sng">
            <a:solidFill>
              <a:schemeClr val="tx1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2819400" y="1117275"/>
            <a:ext cx="5257799" cy="459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70" y="1356611"/>
            <a:ext cx="4724400" cy="29987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220" y="5655040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মনিটরে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ডিসপ্লে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এডাপ্টার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ডাকা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0960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t="4695" r="21773" b="13530"/>
          <a:stretch/>
        </p:blipFill>
        <p:spPr>
          <a:xfrm>
            <a:off x="670560" y="1717305"/>
            <a:ext cx="4206240" cy="32356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671086"/>
            <a:ext cx="97536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জীবন্ত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t="8543" r="5760" b="41486"/>
          <a:stretch/>
        </p:blipFill>
        <p:spPr>
          <a:xfrm>
            <a:off x="5457219" y="1717305"/>
            <a:ext cx="5035133" cy="3235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5240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6000" b="1" dirty="0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6000" b="1" dirty="0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blipFill>
                <a:blip r:embed="rId5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3" y="1066800"/>
            <a:ext cx="10787742" cy="0"/>
          </a:xfrm>
          <a:prstGeom prst="line">
            <a:avLst/>
          </a:prstGeom>
          <a:ln w="101600" cmpd="sng">
            <a:solidFill>
              <a:schemeClr val="accent1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524000" y="2743200"/>
            <a:ext cx="2701636" cy="1826281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44706" y="2167176"/>
            <a:ext cx="4572000" cy="2588281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934520" y="4114800"/>
            <a:ext cx="1551880" cy="1600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261860" y="4755457"/>
            <a:ext cx="281940" cy="103574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75094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3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" y="5760720"/>
            <a:ext cx="10134600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কার্ডেও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কানেক্টর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0"/>
            <a:ext cx="5971309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524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60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60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3" y="1066800"/>
            <a:ext cx="10787742" cy="0"/>
          </a:xfrm>
          <a:prstGeom prst="line">
            <a:avLst/>
          </a:prstGeom>
          <a:ln w="101600" cmpd="sng">
            <a:solidFill>
              <a:srgbClr val="00B0F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58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715000"/>
            <a:ext cx="975360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জয়স্টিকস্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15" y="1775774"/>
            <a:ext cx="3085785" cy="3085785"/>
          </a:xfrm>
          <a:prstGeom prst="round2DiagRect">
            <a:avLst>
              <a:gd name="adj1" fmla="val 0"/>
              <a:gd name="adj2" fmla="val 21237"/>
            </a:avLst>
          </a:prstGeom>
          <a:ln w="381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52800" y="152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জয়স্টিক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3" y="1066800"/>
            <a:ext cx="10787742" cy="0"/>
          </a:xfrm>
          <a:prstGeom prst="line">
            <a:avLst/>
          </a:prstGeom>
          <a:ln w="101600" cmpd="sng">
            <a:solidFill>
              <a:schemeClr val="tx1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3588" y="4983073"/>
            <a:ext cx="10530357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গেমস্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পোর্ট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15" y="1791015"/>
            <a:ext cx="3085785" cy="3085785"/>
          </a:xfrm>
          <a:prstGeom prst="round2DiagRect">
            <a:avLst>
              <a:gd name="adj1" fmla="val 0"/>
              <a:gd name="adj2" fmla="val 21731"/>
            </a:avLst>
          </a:prstGeom>
          <a:ln w="381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533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5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157843" y="693088"/>
            <a:ext cx="12262757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57843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 useBgFill="1">
        <p:nvSpPr>
          <p:cNvPr id="14" name="Rectangle 13"/>
          <p:cNvSpPr/>
          <p:nvPr/>
        </p:nvSpPr>
        <p:spPr>
          <a:xfrm>
            <a:off x="350521" y="3352800"/>
            <a:ext cx="101808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b="1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97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 err="1" smtClean="0">
                <a:ln w="1143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spc="300" dirty="0">
              <a:ln w="1143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1294864"/>
            <a:ext cx="4648199" cy="510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1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381000"/>
            <a:ext cx="5740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9"/>
          <a:stretch/>
        </p:blipFill>
        <p:spPr>
          <a:xfrm>
            <a:off x="3113954" y="1705109"/>
            <a:ext cx="4744893" cy="33240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66591" y="5417403"/>
            <a:ext cx="3143809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480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969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0" y="2514600"/>
            <a:ext cx="32766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8794" y="1752600"/>
            <a:ext cx="7441406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চলচ্চিত্র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8793" y="2514600"/>
            <a:ext cx="3397225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780352" y="3316069"/>
            <a:ext cx="339559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3316069"/>
            <a:ext cx="32766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জয়স্টিক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971800" y="466407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pc="-150" dirty="0" err="1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spc="-150" dirty="0">
              <a:ln>
                <a:solidFill>
                  <a:srgbClr val="C00000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4804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780352" y="5181600"/>
            <a:ext cx="3395665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78794" y="4343400"/>
            <a:ext cx="7441406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জীবন্ত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0353" y="5943600"/>
            <a:ext cx="3395664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9651" y="5943600"/>
            <a:ext cx="3352800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7400" y="5181600"/>
            <a:ext cx="3352800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3" y="762000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098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163284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152400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85800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11959"/>
            <a:ext cx="8517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b="12039"/>
          <a:stretch/>
        </p:blipFill>
        <p:spPr>
          <a:xfrm>
            <a:off x="5715000" y="3689825"/>
            <a:ext cx="3472660" cy="2787175"/>
          </a:xfrm>
          <a:prstGeom prst="round2DiagRect">
            <a:avLst>
              <a:gd name="adj1" fmla="val 0"/>
              <a:gd name="adj2" fmla="val 20574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38" y="3689825"/>
            <a:ext cx="3472662" cy="2787175"/>
          </a:xfrm>
          <a:prstGeom prst="round2DiagRect">
            <a:avLst>
              <a:gd name="adj1" fmla="val 0"/>
              <a:gd name="adj2" fmla="val 12789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97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09600"/>
            <a:ext cx="3814478" cy="3105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3581400"/>
            <a:ext cx="9525000" cy="22159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800" b="1" spc="-150" dirty="0" smtClean="0">
                <a:ln w="38100">
                  <a:solidFill>
                    <a:srgbClr val="7030A0"/>
                  </a:solidFill>
                </a:ln>
                <a:solidFill>
                  <a:sysClr val="windowText" lastClr="000000">
                    <a:alpha val="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-150" dirty="0" err="1" smtClean="0">
                <a:ln w="38100">
                  <a:solidFill>
                    <a:srgbClr val="7030A0"/>
                  </a:solidFill>
                </a:ln>
                <a:solidFill>
                  <a:sysClr val="windowText" lastClr="000000">
                    <a:alpha val="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spc="-150" dirty="0">
              <a:ln w="38100">
                <a:solidFill>
                  <a:srgbClr val="7030A0"/>
                </a:solidFill>
              </a:ln>
              <a:solidFill>
                <a:sysClr val="windowText" lastClr="000000">
                  <a:alpha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7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>
          <a:xfrm>
            <a:off x="228600" y="3124199"/>
            <a:ext cx="4557252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আবুল হোসেন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উটার) </a:t>
            </a:r>
          </a:p>
          <a:p>
            <a:pPr algn="ctr"/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জয়দেবপুর ইসলামিয়া দাখিল মাদ্রাসা</a:t>
            </a:r>
          </a:p>
          <a:p>
            <a:pPr algn="ctr"/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সাপাহার, নওগাঁ। 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152400"/>
            <a:ext cx="2967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 smtClean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1455647"/>
            <a:ext cx="5410200" cy="48257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৭ম</a:t>
            </a:r>
          </a:p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৫ম</a:t>
            </a:r>
            <a:endParaRPr lang="en-U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endParaRPr lang="en-U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4585" y="525488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150" dirty="0" err="1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3600" b="1" spc="150" dirty="0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spc="150" dirty="0" err="1" smtClean="0">
                <a:ln w="11430"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3600" b="1" dirty="0" smtClean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4156" y="532317"/>
            <a:ext cx="40828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0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0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29200" y="614065"/>
            <a:ext cx="0" cy="5634335"/>
          </a:xfrm>
          <a:prstGeom prst="line">
            <a:avLst/>
          </a:prstGeom>
          <a:ln w="76200">
            <a:solidFill>
              <a:srgbClr val="0039FF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1797"/>
            <a:ext cx="2057400" cy="201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6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t="15148" r="5687" b="7101"/>
          <a:stretch/>
        </p:blipFill>
        <p:spPr>
          <a:xfrm>
            <a:off x="2424684" y="1569719"/>
            <a:ext cx="6185916" cy="3688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6121" y="457200"/>
            <a:ext cx="7720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50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000" b="1" spc="-150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spc="-150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spc="-150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spc="-150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spc="-150" dirty="0"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199" y="5257800"/>
            <a:ext cx="7872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স্ক্রিনটি</a:t>
            </a:r>
            <a:r>
              <a:rPr lang="en-US" sz="40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000" b="1" spc="-15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6324600" y="3276600"/>
            <a:ext cx="533400" cy="1143000"/>
          </a:xfrm>
          <a:prstGeom prst="up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3577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32234"/>
            <a:ext cx="96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spc="-150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b="1" spc="-150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4800" b="1" spc="-150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" r="4864" b="14596"/>
          <a:stretch/>
        </p:blipFill>
        <p:spPr>
          <a:xfrm>
            <a:off x="2895600" y="2382266"/>
            <a:ext cx="4572000" cy="3319287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81000" y="1307250"/>
            <a:ext cx="101346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4800" b="1" spc="50" dirty="0" err="1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800" b="1" spc="50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spc="50" dirty="0" err="1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800" b="1" spc="50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spc="50" dirty="0" err="1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800" b="1" spc="50" dirty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BD" sz="4800" b="1" spc="50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11430"/>
              <a:blipFill>
                <a:blip r:embed="rId5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831026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52400"/>
            <a:ext cx="3657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" y="2362200"/>
            <a:ext cx="10134601" cy="3229797"/>
          </a:xfrm>
          <a:prstGeom prst="rect">
            <a:avLst/>
          </a:prstGeom>
          <a:pattFill prst="pct5">
            <a:fgClr>
              <a:schemeClr val="l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ইনপুট-আউটপুট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কার্ড-এর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9655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6203" y="11430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0" b="12039"/>
          <a:stretch/>
        </p:blipFill>
        <p:spPr>
          <a:xfrm>
            <a:off x="8305800" y="1371599"/>
            <a:ext cx="2404795" cy="2113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46" y="1371599"/>
            <a:ext cx="2383341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1000" y="3276600"/>
            <a:ext cx="202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0550" y="3352800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60" y="1371600"/>
            <a:ext cx="2505075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7"/>
          <a:stretch/>
        </p:blipFill>
        <p:spPr>
          <a:xfrm>
            <a:off x="5470074" y="1413396"/>
            <a:ext cx="2381250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7" y="4287225"/>
            <a:ext cx="2354270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61" y="4287225"/>
            <a:ext cx="2505074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64" y="4287225"/>
            <a:ext cx="2381250" cy="211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4" t="22318"/>
          <a:stretch/>
        </p:blipFill>
        <p:spPr>
          <a:xfrm>
            <a:off x="7924800" y="4131506"/>
            <a:ext cx="2404795" cy="21135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0028" y="282583"/>
            <a:ext cx="10177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1474" y="1295401"/>
            <a:ext cx="2529115" cy="1905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138885" y="1371599"/>
            <a:ext cx="2571710" cy="19812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6095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540603"/>
            <a:ext cx="502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69" y="1668431"/>
            <a:ext cx="4340228" cy="3589369"/>
          </a:xfrm>
          <a:prstGeom prst="round2DiagRect">
            <a:avLst>
              <a:gd name="adj1" fmla="val 0"/>
              <a:gd name="adj2" fmla="val 0"/>
            </a:avLst>
          </a:prstGeom>
          <a:ln w="57150" cap="sq">
            <a:solidFill>
              <a:srgbClr val="00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374627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068669"/>
            <a:ext cx="100584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>
                  <a:solidFill>
                    <a:schemeClr val="accent2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b="1" spc="50" dirty="0" smtClean="0">
                <a:ln w="11430">
                  <a:solidFill>
                    <a:schemeClr val="accent2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accent2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600" b="1" spc="50" dirty="0" smtClean="0">
                <a:ln w="11430">
                  <a:solidFill>
                    <a:schemeClr val="accent2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accent2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কার্ডে</a:t>
            </a:r>
            <a:r>
              <a:rPr lang="en-US" sz="3600" b="1" spc="50" dirty="0" smtClean="0">
                <a:ln w="11430">
                  <a:solidFill>
                    <a:schemeClr val="accent2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5400" b="1" spc="50" dirty="0" smtClean="0">
                <a:ln w="11430">
                  <a:solidFill>
                    <a:schemeClr val="accent2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smtClean="0">
                <a:ln w="11430">
                  <a:solidFill>
                    <a:schemeClr val="accent2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5400" b="1" spc="50" dirty="0" smtClean="0">
                <a:ln w="11430">
                  <a:solidFill>
                    <a:schemeClr val="accent2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b="1" spc="50" dirty="0" smtClean="0">
                <a:ln w="11430">
                  <a:solidFill>
                    <a:schemeClr val="accent2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accent2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600" b="1" spc="50" dirty="0" smtClean="0">
                <a:ln w="11430">
                  <a:solidFill>
                    <a:schemeClr val="accent2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accent2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কানেক্টর</a:t>
            </a:r>
            <a:r>
              <a:rPr lang="en-US" sz="3600" b="1" spc="50" dirty="0" smtClean="0">
                <a:ln w="11430">
                  <a:solidFill>
                    <a:schemeClr val="accent2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chemeClr val="accent2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spc="50" dirty="0" smtClean="0">
                <a:ln w="11430">
                  <a:solidFill>
                    <a:schemeClr val="accent2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spc="50" dirty="0" smtClean="0">
                <a:ln w="11430">
                  <a:solidFill>
                    <a:schemeClr val="accent2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>
                <a:solidFill>
                  <a:schemeClr val="accent2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4"/>
          <a:stretch/>
        </p:blipFill>
        <p:spPr>
          <a:xfrm>
            <a:off x="2667000" y="457454"/>
            <a:ext cx="6128526" cy="396214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581400" y="2057402"/>
            <a:ext cx="152400" cy="320039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724400" y="2438400"/>
            <a:ext cx="930664" cy="2819273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597166" y="1583512"/>
            <a:ext cx="457200" cy="56677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27332" y="1979355"/>
            <a:ext cx="457200" cy="56677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8980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5738</TotalTime>
  <Words>408</Words>
  <Application>Microsoft Office PowerPoint</Application>
  <PresentationFormat>Custom</PresentationFormat>
  <Paragraphs>85</Paragraphs>
  <Slides>23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NikoshBAN</vt:lpstr>
      <vt:lpstr>NikoshLightBAN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pc</cp:lastModifiedBy>
  <cp:revision>417</cp:revision>
  <dcterms:created xsi:type="dcterms:W3CDTF">2014-12-07T02:50:48Z</dcterms:created>
  <dcterms:modified xsi:type="dcterms:W3CDTF">2020-04-03T16:07:52Z</dcterms:modified>
</cp:coreProperties>
</file>