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7" r:id="rId2"/>
    <p:sldId id="266" r:id="rId3"/>
    <p:sldId id="256" r:id="rId4"/>
    <p:sldId id="265" r:id="rId5"/>
    <p:sldId id="257" r:id="rId6"/>
    <p:sldId id="264" r:id="rId7"/>
    <p:sldId id="261" r:id="rId8"/>
    <p:sldId id="260" r:id="rId9"/>
    <p:sldId id="259" r:id="rId10"/>
    <p:sldId id="262" r:id="rId11"/>
    <p:sldId id="263" r:id="rId12"/>
    <p:sldId id="25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8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BB96-3704-49F0-84E8-73E139FEDE1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805DD-1C3C-43C3-9F45-4CA21FDF6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05DD-1C3C-43C3-9F45-4CA21FDF64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5DCAF3-C621-4349-A880-CD2B4E50C9E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B35284-4D0E-4BE5-8275-05CEC4DCA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458200" cy="1222375"/>
          </a:xfrm>
        </p:spPr>
        <p:txBody>
          <a:bodyPr>
            <a:noAutofit/>
          </a:bodyPr>
          <a:lstStyle/>
          <a:p>
            <a:r>
              <a:rPr lang="en-SG" sz="8000" b="1" dirty="0" smtClean="0"/>
              <a:t>         </a:t>
            </a:r>
            <a:r>
              <a:rPr lang="en-SG" sz="8000" b="1" dirty="0" err="1" smtClean="0"/>
              <a:t>স্বাগতম</a:t>
            </a:r>
            <a:r>
              <a:rPr lang="en-SG" sz="8000" b="1" dirty="0" smtClean="0"/>
              <a:t> </a:t>
            </a:r>
            <a:endParaRPr lang="en-SG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8458200" cy="914400"/>
          </a:xfrm>
        </p:spPr>
        <p:txBody>
          <a:bodyPr>
            <a:noAutofit/>
          </a:bodyPr>
          <a:lstStyle/>
          <a:p>
            <a:r>
              <a:rPr lang="en-SG" sz="5400" b="1" dirty="0" err="1" smtClean="0"/>
              <a:t>আজকের</a:t>
            </a:r>
            <a:r>
              <a:rPr lang="en-SG" sz="5400" b="1" dirty="0" smtClean="0"/>
              <a:t> </a:t>
            </a:r>
            <a:r>
              <a:rPr lang="en-SG" sz="5400" b="1" dirty="0" err="1" smtClean="0"/>
              <a:t>পাঠে</a:t>
            </a:r>
            <a:r>
              <a:rPr lang="en-SG" sz="5400" b="1" dirty="0" smtClean="0"/>
              <a:t> </a:t>
            </a:r>
            <a:r>
              <a:rPr lang="en-SG" sz="5400" b="1" dirty="0" err="1" smtClean="0"/>
              <a:t>সবাইকে</a:t>
            </a:r>
            <a:r>
              <a:rPr lang="en-SG" sz="5400" b="1" dirty="0" smtClean="0"/>
              <a:t> </a:t>
            </a:r>
            <a:endParaRPr lang="en-SG" sz="5400" b="1" dirty="0"/>
          </a:p>
        </p:txBody>
      </p:sp>
    </p:spTree>
    <p:extLst>
      <p:ext uri="{BB962C8B-B14F-4D97-AF65-F5344CB8AC3E}">
        <p14:creationId xmlns:p14="http://schemas.microsoft.com/office/powerpoint/2010/main" val="25926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কাফেলা</a:t>
            </a:r>
            <a:endParaRPr lang="en-US" dirty="0"/>
          </a:p>
        </p:txBody>
      </p:sp>
      <p:pic>
        <p:nvPicPr>
          <p:cNvPr id="4" name="Content Placeholder 3" descr="caravan-desert-safari-dune-5353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5181600"/>
          </a:xfrm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সুদানি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ও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নিগ্রো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990600"/>
            <a:ext cx="3962400" cy="5486400"/>
          </a:xfrm>
        </p:spPr>
      </p:pic>
      <p:pic>
        <p:nvPicPr>
          <p:cNvPr id="5" name="Picture 4" descr="4oyZH0_1511773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038600" cy="5410200"/>
          </a:xfrm>
          <a:prstGeom prst="rect">
            <a:avLst/>
          </a:prstGeom>
        </p:spPr>
      </p:pic>
    </p:spTree>
  </p:cSld>
  <p:clrMapOvr>
    <a:masterClrMapping/>
  </p:clrMapOvr>
  <p:transition spd="slow" advTm="11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মিশরের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মসজিদ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516192_Cai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3" y="1554162"/>
            <a:ext cx="7920434" cy="4694237"/>
          </a:xfrm>
        </p:spPr>
      </p:pic>
    </p:spTree>
  </p:cSld>
  <p:clrMapOvr>
    <a:masterClrMapping/>
  </p:clrMapOvr>
  <p:transition spd="slow" advTm="1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b="1" dirty="0" err="1" smtClean="0"/>
              <a:t>একক</a:t>
            </a:r>
            <a:r>
              <a:rPr lang="en-SG" b="1" dirty="0" smtClean="0"/>
              <a:t> </a:t>
            </a:r>
            <a:r>
              <a:rPr lang="en-SG" b="1" dirty="0" err="1" smtClean="0"/>
              <a:t>কাজ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 smtClean="0"/>
              <a:t>মিশরকে</a:t>
            </a:r>
            <a:r>
              <a:rPr lang="en-SG" dirty="0" smtClean="0"/>
              <a:t>  </a:t>
            </a:r>
            <a:r>
              <a:rPr lang="en-SG" dirty="0" err="1" smtClean="0"/>
              <a:t>কি</a:t>
            </a:r>
            <a:r>
              <a:rPr lang="en-SG" dirty="0" smtClean="0"/>
              <a:t> </a:t>
            </a:r>
            <a:r>
              <a:rPr lang="en-SG" dirty="0" err="1" smtClean="0"/>
              <a:t>দেশ</a:t>
            </a:r>
            <a:r>
              <a:rPr lang="en-SG" dirty="0" smtClean="0"/>
              <a:t> </a:t>
            </a:r>
            <a:r>
              <a:rPr lang="en-SG" dirty="0" err="1" smtClean="0"/>
              <a:t>বলা</a:t>
            </a:r>
            <a:r>
              <a:rPr lang="en-SG" dirty="0" smtClean="0"/>
              <a:t> </a:t>
            </a:r>
            <a:r>
              <a:rPr lang="en-SG" dirty="0" err="1" smtClean="0"/>
              <a:t>হয়</a:t>
            </a:r>
            <a:r>
              <a:rPr lang="en-SG" dirty="0" smtClean="0"/>
              <a:t>? </a:t>
            </a:r>
          </a:p>
          <a:p>
            <a:r>
              <a:rPr lang="en-SG" dirty="0" smtClean="0"/>
              <a:t>ঐ </a:t>
            </a:r>
            <a:r>
              <a:rPr lang="en-SG" dirty="0" err="1" smtClean="0"/>
              <a:t>দেশের</a:t>
            </a:r>
            <a:r>
              <a:rPr lang="en-SG" dirty="0" smtClean="0"/>
              <a:t> </a:t>
            </a:r>
            <a:r>
              <a:rPr lang="en-SG" dirty="0" err="1" smtClean="0"/>
              <a:t>একটি</a:t>
            </a:r>
            <a:r>
              <a:rPr lang="en-SG" dirty="0" smtClean="0"/>
              <a:t> </a:t>
            </a:r>
            <a:r>
              <a:rPr lang="en-SG" dirty="0" err="1" smtClean="0"/>
              <a:t>ঐতিহাসিক</a:t>
            </a:r>
            <a:r>
              <a:rPr lang="en-SG" dirty="0" smtClean="0"/>
              <a:t> </a:t>
            </a:r>
            <a:r>
              <a:rPr lang="en-SG" dirty="0" err="1" smtClean="0"/>
              <a:t>স্থানের</a:t>
            </a:r>
            <a:r>
              <a:rPr lang="en-SG" dirty="0" smtClean="0"/>
              <a:t> </a:t>
            </a:r>
            <a:r>
              <a:rPr lang="en-SG" dirty="0" err="1" smtClean="0"/>
              <a:t>নাম</a:t>
            </a:r>
            <a:r>
              <a:rPr lang="en-SG" dirty="0" smtClean="0"/>
              <a:t> </a:t>
            </a:r>
            <a:r>
              <a:rPr lang="en-SG" dirty="0" err="1" smtClean="0"/>
              <a:t>বল</a:t>
            </a:r>
            <a:r>
              <a:rPr lang="en-SG" dirty="0" smtClean="0"/>
              <a:t>?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3655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ধন্যবাদ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জানিয়ে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আজকের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পাঠ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এখানে</a:t>
            </a:r>
            <a:r>
              <a:rPr lang="en-SG" sz="4400" dirty="0" smtClean="0">
                <a:solidFill>
                  <a:srgbClr val="FF0000"/>
                </a:solidFill>
              </a:rPr>
              <a:t> </a:t>
            </a:r>
            <a:r>
              <a:rPr lang="en-SG" sz="4400" dirty="0" err="1" smtClean="0">
                <a:solidFill>
                  <a:srgbClr val="FF0000"/>
                </a:solidFill>
              </a:rPr>
              <a:t>শেষ</a:t>
            </a:r>
            <a:r>
              <a:rPr lang="en-SG" sz="4400" dirty="0" smtClean="0">
                <a:solidFill>
                  <a:srgbClr val="FF0000"/>
                </a:solidFill>
              </a:rPr>
              <a:t>।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842248" cy="1298448"/>
          </a:xfrm>
        </p:spPr>
        <p:txBody>
          <a:bodyPr/>
          <a:lstStyle/>
          <a:p>
            <a:r>
              <a:rPr lang="en-SG" dirty="0" smtClean="0"/>
              <a:t>                            </a:t>
            </a:r>
            <a:r>
              <a:rPr lang="en-SG" b="1" dirty="0" err="1" smtClean="0"/>
              <a:t>পরিচিতি</a:t>
            </a:r>
            <a:endParaRPr lang="en-SG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" y="1298448"/>
            <a:ext cx="4191000" cy="319735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298448"/>
            <a:ext cx="3352800" cy="2968752"/>
          </a:xfrm>
          <a:prstGeom prst="rect">
            <a:avLst/>
          </a:prstGeom>
        </p:spPr>
      </p:pic>
      <p:sp>
        <p:nvSpPr>
          <p:cNvPr id="11" name="Snip Same Side Corner Rectangle 10"/>
          <p:cNvSpPr/>
          <p:nvPr/>
        </p:nvSpPr>
        <p:spPr>
          <a:xfrm>
            <a:off x="301752" y="4495800"/>
            <a:ext cx="4422648" cy="23622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মোঃ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মনিরুজ্জামান</a:t>
            </a:r>
            <a:endParaRPr lang="bn-BD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দারিয়া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দ্বি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মুখী</a:t>
            </a: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 উচ্চ বিদ্যালয়</a:t>
            </a:r>
            <a:endParaRPr lang="en-SG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নবাবগঞ্জ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, </a:t>
            </a:r>
            <a:r>
              <a:rPr lang="en-SG" sz="2400" b="1" dirty="0" err="1">
                <a:solidFill>
                  <a:prstClr val="black"/>
                </a:solidFill>
                <a:cs typeface="NikoshBAN" panose="02000000000000000000" pitchFamily="2" charset="0"/>
              </a:rPr>
              <a:t>দিনাজপুর</a:t>
            </a:r>
            <a:r>
              <a:rPr lang="en-SG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endParaRPr lang="bn-BD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5486400" y="4495800"/>
            <a:ext cx="3200400" cy="2362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err="1" smtClean="0"/>
              <a:t>শ্রেণিঃ</a:t>
            </a:r>
            <a:r>
              <a:rPr lang="en-SG" dirty="0" smtClean="0"/>
              <a:t> ৬ </a:t>
            </a:r>
          </a:p>
          <a:p>
            <a:pPr algn="ctr"/>
            <a:r>
              <a:rPr lang="en-SG" dirty="0" err="1" smtClean="0"/>
              <a:t>বিষয়ঃ</a:t>
            </a:r>
            <a:r>
              <a:rPr lang="en-SG" dirty="0" smtClean="0"/>
              <a:t> </a:t>
            </a:r>
            <a:r>
              <a:rPr lang="en-SG" dirty="0" err="1" smtClean="0"/>
              <a:t>চারুপাঠ</a:t>
            </a:r>
            <a:r>
              <a:rPr lang="en-SG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812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458200" cy="122237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সৈয়দ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মুজতবা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আলী</a:t>
            </a:r>
            <a:endParaRPr lang="en-US" sz="2800" b="1" dirty="0">
              <a:solidFill>
                <a:srgbClr val="C00000"/>
              </a:solidFill>
              <a:latin typeface="SutonnyMJ" pitchFamily="2" charset="0"/>
              <a:ea typeface="Segoe UI Black" pitchFamily="34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45820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নীলনদ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পিরামিডের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ea typeface="Segoe UI Black" pitchFamily="34" charset="0"/>
                <a:cs typeface="SutonnyMJ" pitchFamily="2" charset="0"/>
              </a:rPr>
              <a:t>দেশ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শিখন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ফল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/>
          <a:lstStyle/>
          <a:p>
            <a:r>
              <a:rPr lang="en-US" dirty="0" smtClean="0"/>
              <a:t>১.মরুভূমির </a:t>
            </a:r>
            <a:r>
              <a:rPr lang="en-US" dirty="0" err="1" smtClean="0"/>
              <a:t>জীবন</a:t>
            </a:r>
            <a:r>
              <a:rPr lang="en-US" dirty="0" smtClean="0"/>
              <a:t> ও </a:t>
            </a:r>
            <a:r>
              <a:rPr lang="en-US" dirty="0" err="1" smtClean="0"/>
              <a:t>যানবাহন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২.প্রাচীন </a:t>
            </a:r>
            <a:r>
              <a:rPr lang="en-US" dirty="0" err="1" smtClean="0"/>
              <a:t>সভ্যতার</a:t>
            </a:r>
            <a:r>
              <a:rPr lang="en-US" dirty="0" smtClean="0"/>
              <a:t> </a:t>
            </a:r>
            <a:r>
              <a:rPr lang="en-US" dirty="0" err="1" smtClean="0"/>
              <a:t>লীলাভূমি</a:t>
            </a:r>
            <a:r>
              <a:rPr lang="en-US" dirty="0" smtClean="0"/>
              <a:t> </a:t>
            </a:r>
            <a:r>
              <a:rPr lang="en-US" dirty="0" err="1" smtClean="0"/>
              <a:t>মিশর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 smtClean="0"/>
          </a:p>
          <a:p>
            <a:r>
              <a:rPr lang="en-US" dirty="0" smtClean="0"/>
              <a:t>৩.কায়রো </a:t>
            </a:r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জীবনধারার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endParaRPr lang="en-US" dirty="0" smtClean="0"/>
          </a:p>
          <a:p>
            <a:r>
              <a:rPr lang="en-US" dirty="0" smtClean="0"/>
              <a:t>৪.পিরামিডের </a:t>
            </a:r>
            <a:r>
              <a:rPr lang="en-US" dirty="0" err="1" smtClean="0"/>
              <a:t>ইতিহাস</a:t>
            </a:r>
            <a:r>
              <a:rPr lang="en-US" dirty="0" smtClean="0"/>
              <a:t> ও </a:t>
            </a:r>
            <a:r>
              <a:rPr lang="en-US" dirty="0" err="1" smtClean="0"/>
              <a:t>সৌন্দর্য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 smtClean="0"/>
          </a:p>
          <a:p>
            <a:r>
              <a:rPr lang="en-US" dirty="0" smtClean="0"/>
              <a:t>৫.নীলনদের </a:t>
            </a:r>
            <a:r>
              <a:rPr lang="en-US" dirty="0" err="1" smtClean="0"/>
              <a:t>প্রকৃতি,সৌন্দর্য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অবদান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সুয়েজ</a:t>
            </a:r>
            <a:r>
              <a: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খাল</a:t>
            </a:r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200px-Iss016e019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37796">
            <a:off x="211381" y="1134031"/>
            <a:ext cx="3505200" cy="3389892"/>
          </a:xfrm>
        </p:spPr>
      </p:pic>
      <p:pic>
        <p:nvPicPr>
          <p:cNvPr id="5" name="Picture 4" descr="40111900613_8c2701bd62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6683">
            <a:off x="5010364" y="1091860"/>
            <a:ext cx="3581400" cy="3387418"/>
          </a:xfrm>
          <a:prstGeom prst="rect">
            <a:avLst/>
          </a:prstGeom>
        </p:spPr>
      </p:pic>
    </p:spTree>
  </p:cSld>
  <p:clrMapOvr>
    <a:masterClrMapping/>
  </p:clrMapOvr>
  <p:transition spd="slow" advTm="11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সূর্যাস্তে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নীলাকাশে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বেগুনি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রংয়ের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ছটা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4114800" cy="5638799"/>
          </a:xfrm>
        </p:spPr>
      </p:pic>
      <p:pic>
        <p:nvPicPr>
          <p:cNvPr id="5" name="Picture 4" descr="monsoon-desert-sunset-stacy-lecl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267200" cy="5562600"/>
          </a:xfrm>
          <a:prstGeom prst="rect">
            <a:avLst/>
          </a:prstGeom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নীলনদ</a:t>
            </a:r>
            <a:endParaRPr lang="en-US" dirty="0"/>
          </a:p>
        </p:txBody>
      </p:sp>
      <p:pic>
        <p:nvPicPr>
          <p:cNvPr id="4" name="Content Placeholder 3" descr="images (8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305799" cy="4876799"/>
          </a:xfrm>
        </p:spPr>
      </p:pic>
    </p:spTree>
  </p:cSld>
  <p:clrMapOvr>
    <a:masterClrMapping/>
  </p:clrMapOvr>
  <p:transition spd="slow" advTm="13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কায়েরোর</a:t>
            </a:r>
            <a:r>
              <a:rPr lang="en-US" dirty="0" smtClean="0"/>
              <a:t> </a:t>
            </a:r>
            <a:r>
              <a:rPr lang="en-US" dirty="0" err="1" smtClean="0"/>
              <a:t>রেস্তোরা</a:t>
            </a:r>
            <a:endParaRPr lang="en-US" dirty="0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458200" cy="4648200"/>
          </a:xfrm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পিরামিড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images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686800" cy="4953000"/>
          </a:xfrm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107</Words>
  <Application>Microsoft Office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Franklin Gothic Book</vt:lpstr>
      <vt:lpstr>Franklin Gothic Medium</vt:lpstr>
      <vt:lpstr>NikoshBAN</vt:lpstr>
      <vt:lpstr>Segoe UI Black</vt:lpstr>
      <vt:lpstr>SutonnyMJ</vt:lpstr>
      <vt:lpstr>Wingdings 2</vt:lpstr>
      <vt:lpstr>Trek</vt:lpstr>
      <vt:lpstr>         স্বাগতম </vt:lpstr>
      <vt:lpstr>                            পরিচিতি</vt:lpstr>
      <vt:lpstr>সৈয়দ মুজতবা আলী</vt:lpstr>
      <vt:lpstr>শিখন ফল</vt:lpstr>
      <vt:lpstr>সুয়েজ খাল</vt:lpstr>
      <vt:lpstr>সূর্যাস্তে নীলাকাশে বেগুনি ও বিভিন্ন রংয়ের ছটা</vt:lpstr>
      <vt:lpstr>নীলনদ</vt:lpstr>
      <vt:lpstr>কায়েরোর রেস্তোরা</vt:lpstr>
      <vt:lpstr>পিরামিড</vt:lpstr>
      <vt:lpstr>কাফেলা</vt:lpstr>
      <vt:lpstr>সুদানি ও নিগ্রো</vt:lpstr>
      <vt:lpstr>মিশরের মসজিদ</vt:lpstr>
      <vt:lpstr>একক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JANNATI</dc:creator>
  <cp:lastModifiedBy>Windows User</cp:lastModifiedBy>
  <cp:revision>20</cp:revision>
  <dcterms:created xsi:type="dcterms:W3CDTF">2020-02-15T08:52:31Z</dcterms:created>
  <dcterms:modified xsi:type="dcterms:W3CDTF">2020-04-03T05:40:57Z</dcterms:modified>
</cp:coreProperties>
</file>