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8" r:id="rId2"/>
    <p:sldId id="327" r:id="rId3"/>
    <p:sldId id="349" r:id="rId4"/>
    <p:sldId id="375" r:id="rId5"/>
    <p:sldId id="382" r:id="rId6"/>
    <p:sldId id="383" r:id="rId7"/>
    <p:sldId id="367" r:id="rId8"/>
    <p:sldId id="369" r:id="rId9"/>
    <p:sldId id="3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3ED"/>
    <a:srgbClr val="FFFFCC"/>
    <a:srgbClr val="F93396"/>
    <a:srgbClr val="25F74D"/>
    <a:srgbClr val="2B07C5"/>
    <a:srgbClr val="07C52B"/>
    <a:srgbClr val="FF3399"/>
    <a:srgbClr val="CC3399"/>
    <a:srgbClr val="F040F0"/>
    <a:srgbClr val="C33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7" autoAdjust="0"/>
  </p:normalViewPr>
  <p:slideViewPr>
    <p:cSldViewPr snapToGrid="0">
      <p:cViewPr varScale="1">
        <p:scale>
          <a:sx n="64" d="100"/>
          <a:sy n="64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6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7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0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0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5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71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9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8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13" Type="http://schemas.openxmlformats.org/officeDocument/2006/relationships/image" Target="../media/image14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12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11" Type="http://schemas.openxmlformats.org/officeDocument/2006/relationships/image" Target="../media/image12.tmp"/><Relationship Id="rId5" Type="http://schemas.openxmlformats.org/officeDocument/2006/relationships/image" Target="../media/image6.tmp"/><Relationship Id="rId15" Type="http://schemas.openxmlformats.org/officeDocument/2006/relationships/image" Target="../media/image16.tiff"/><Relationship Id="rId10" Type="http://schemas.openxmlformats.org/officeDocument/2006/relationships/image" Target="../media/image11.tmp"/><Relationship Id="rId4" Type="http://schemas.openxmlformats.org/officeDocument/2006/relationships/image" Target="../media/image5.tmp"/><Relationship Id="rId9" Type="http://schemas.openxmlformats.org/officeDocument/2006/relationships/image" Target="../media/image10.tmp"/><Relationship Id="rId14" Type="http://schemas.openxmlformats.org/officeDocument/2006/relationships/image" Target="../media/image1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13" Type="http://schemas.openxmlformats.org/officeDocument/2006/relationships/image" Target="../media/image15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12" Type="http://schemas.openxmlformats.org/officeDocument/2006/relationships/image" Target="../media/image14.tmp"/><Relationship Id="rId17" Type="http://schemas.openxmlformats.org/officeDocument/2006/relationships/image" Target="../media/image21.tm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11" Type="http://schemas.openxmlformats.org/officeDocument/2006/relationships/image" Target="../media/image13.tmp"/><Relationship Id="rId5" Type="http://schemas.openxmlformats.org/officeDocument/2006/relationships/image" Target="../media/image6.tmp"/><Relationship Id="rId15" Type="http://schemas.openxmlformats.org/officeDocument/2006/relationships/image" Target="../media/image19.tmp"/><Relationship Id="rId10" Type="http://schemas.openxmlformats.org/officeDocument/2006/relationships/image" Target="../media/image12.tmp"/><Relationship Id="rId4" Type="http://schemas.openxmlformats.org/officeDocument/2006/relationships/image" Target="../media/image5.tmp"/><Relationship Id="rId9" Type="http://schemas.openxmlformats.org/officeDocument/2006/relationships/image" Target="../media/image10.tmp"/><Relationship Id="rId1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owchart: Punched Tape 1"/>
          <p:cNvSpPr/>
          <p:nvPr/>
        </p:nvSpPr>
        <p:spPr>
          <a:xfrm>
            <a:off x="0" y="1719416"/>
            <a:ext cx="12192000" cy="3043003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6"/>
          <p:cNvSpPr/>
          <p:nvPr/>
        </p:nvSpPr>
        <p:spPr>
          <a:xfrm rot="21429996">
            <a:off x="3344575" y="2881396"/>
            <a:ext cx="5572120" cy="859817"/>
          </a:xfrm>
          <a:prstGeom prst="snip2DiagRect">
            <a:avLst>
              <a:gd name="adj1" fmla="val 0"/>
              <a:gd name="adj2" fmla="val 0"/>
            </a:avLst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800" b="1" dirty="0" smtClean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5103E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2929621" y="2353227"/>
            <a:ext cx="6471302" cy="1775379"/>
          </a:xfrm>
          <a:prstGeom prst="donut">
            <a:avLst>
              <a:gd name="adj" fmla="val 10644"/>
            </a:avLst>
          </a:prstGeom>
          <a:solidFill>
            <a:srgbClr val="5103ED"/>
          </a:solidFill>
          <a:ln>
            <a:solidFill>
              <a:srgbClr val="510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un 9"/>
          <p:cNvSpPr/>
          <p:nvPr/>
        </p:nvSpPr>
        <p:spPr>
          <a:xfrm>
            <a:off x="3144981" y="2713010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" name="Sun 7"/>
          <p:cNvSpPr/>
          <p:nvPr/>
        </p:nvSpPr>
        <p:spPr>
          <a:xfrm>
            <a:off x="2688463" y="755886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1" name="Sun 10"/>
          <p:cNvSpPr/>
          <p:nvPr/>
        </p:nvSpPr>
        <p:spPr>
          <a:xfrm>
            <a:off x="2893960" y="5389852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334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9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0" y="212555"/>
            <a:ext cx="12142034" cy="6184287"/>
            <a:chOff x="-51306" y="857132"/>
            <a:chExt cx="12142034" cy="6184287"/>
          </a:xfrm>
        </p:grpSpPr>
        <p:sp>
          <p:nvSpPr>
            <p:cNvPr id="22" name="TextBox 21"/>
            <p:cNvSpPr txBox="1"/>
            <p:nvPr/>
          </p:nvSpPr>
          <p:spPr>
            <a:xfrm>
              <a:off x="3580726" y="2786668"/>
              <a:ext cx="8115042" cy="341632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সুস্থ</a:t>
              </a:r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জীবনে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endPara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ঃ ২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endPara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পাঠের শিরোনামঃ </a:t>
              </a:r>
              <a:r>
                <a:rPr lang="en-US" sz="2400" b="1" dirty="0" smtClean="0">
                  <a:solidFill>
                    <a:srgbClr val="25F74D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b="1" dirty="0" err="1" smtClean="0">
                  <a:solidFill>
                    <a:srgbClr val="25F74D"/>
                  </a:solidFill>
                  <a:latin typeface="NikoshBAN" pitchFamily="2" charset="0"/>
                  <a:cs typeface="NikoshBAN" pitchFamily="2" charset="0"/>
                </a:rPr>
                <a:t>সুষম</a:t>
              </a:r>
              <a:r>
                <a:rPr lang="en-US" sz="2400" b="1" dirty="0" smtClean="0">
                  <a:solidFill>
                    <a:srgbClr val="25F74D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25F74D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2400" b="1" dirty="0" smtClean="0">
                  <a:solidFill>
                    <a:srgbClr val="25F74D"/>
                  </a:solidFill>
                  <a:latin typeface="NikoshBAN" pitchFamily="2" charset="0"/>
                  <a:cs typeface="NikoshBAN" pitchFamily="2" charset="0"/>
                </a:rPr>
                <a:t>)  </a:t>
              </a:r>
              <a:endParaRPr lang="bn-BD" sz="24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সুষম খাদ্য গ্রহণ বলতে </a:t>
              </a:r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— সাথে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আলোচনা ক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রে কাজটি সম্পন্ন করি। </a:t>
              </a:r>
              <a:endPara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৪0 </a:t>
              </a:r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তারিখঃ   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০৩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০৪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২০২০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খ্রি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 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0726" y="857133"/>
              <a:ext cx="8166349" cy="19295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r>
                <a:rPr lang="bn-BD" sz="3600" b="1" u="sng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পাঠ পরিচিতি:</a:t>
              </a:r>
              <a:endParaRPr lang="en-US" sz="36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-51306" y="857132"/>
              <a:ext cx="12142034" cy="6184287"/>
              <a:chOff x="256945" y="1972548"/>
              <a:chExt cx="10764168" cy="493330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56945" y="2126324"/>
                <a:ext cx="3340459" cy="44273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76200">
                <a:solidFill>
                  <a:srgbClr val="25F74D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isometricOffAxis1Right"/>
                <a:lightRig rig="threePt" dir="t"/>
              </a:scene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>
                <a:prstTxWarp prst="textChevron">
                  <a:avLst>
                    <a:gd name="adj" fmla="val 29378"/>
                  </a:avLst>
                </a:prstTxWarp>
              </a:bodyPr>
              <a:lstStyle/>
              <a:p>
                <a:pPr algn="ctr"/>
                <a:endParaRPr lang="en-US" sz="4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3778" y="3672147"/>
                <a:ext cx="2612188" cy="651337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শিক্ষক পরিচিতি: </a:t>
                </a:r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41691" y="4323486"/>
                <a:ext cx="2649537" cy="1783597"/>
              </a:xfrm>
              <a:prstGeom prst="rect">
                <a:avLst/>
              </a:prstGeom>
              <a:noFill/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bn-BD" b="1" u="sng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মিনহাজুল ইসলাম</a:t>
                </a:r>
                <a:endParaRPr lang="en-US" b="1" u="sng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সহকারী শিক্ষক</a:t>
                </a:r>
              </a:p>
              <a:p>
                <a:pPr algn="ctr"/>
                <a:r>
                  <a:rPr lang="bn-BD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কমলাবাড়ী সরকারি প্রাথমিক বিদ্যালয়</a:t>
                </a:r>
                <a:r>
                  <a:rPr lang="en-US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               </a:t>
                </a:r>
                <a:r>
                  <a:rPr lang="bn-BD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আদিতমা</a:t>
                </a:r>
                <a:r>
                  <a:rPr lang="en-US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রী</a:t>
                </a:r>
                <a:r>
                  <a:rPr lang="bn-BD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,লালমনিরহাট।  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4883" y="2388926"/>
                <a:ext cx="346155" cy="4470177"/>
              </a:xfrm>
              <a:prstGeom prst="rect">
                <a:avLst/>
              </a:prstGeom>
              <a:solidFill>
                <a:srgbClr val="2B07C5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716457" y="1972548"/>
                <a:ext cx="304656" cy="4933308"/>
              </a:xfrm>
              <a:prstGeom prst="rect">
                <a:avLst/>
              </a:prstGeom>
              <a:solidFill>
                <a:srgbClr val="2B07C5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421" y="1205347"/>
              <a:ext cx="1322142" cy="1581321"/>
            </a:xfrm>
            <a:prstGeom prst="rect">
              <a:avLst/>
            </a:prstGeom>
          </p:spPr>
        </p:pic>
      </p:grpSp>
      <p:sp>
        <p:nvSpPr>
          <p:cNvPr id="4" name="Block Arc 3"/>
          <p:cNvSpPr/>
          <p:nvPr/>
        </p:nvSpPr>
        <p:spPr>
          <a:xfrm>
            <a:off x="2041141" y="5861408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2982111" y="5839937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>
            <a:off x="3936028" y="5837063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4855385" y="5864282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>
            <a:off x="5796355" y="5842811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>
            <a:off x="6750272" y="5839937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>
            <a:off x="7649186" y="5864282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>
            <a:off x="8590156" y="5842811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>
            <a:off x="9544073" y="5839937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>
            <a:off x="10442987" y="5861408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265459" y="5963657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2-Point Star 33"/>
          <p:cNvSpPr/>
          <p:nvPr/>
        </p:nvSpPr>
        <p:spPr>
          <a:xfrm>
            <a:off x="3285634" y="5963657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4200034" y="5982254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2-Point Star 35"/>
          <p:cNvSpPr/>
          <p:nvPr/>
        </p:nvSpPr>
        <p:spPr>
          <a:xfrm>
            <a:off x="5088893" y="5963956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6109068" y="5963956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7023468" y="5982553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7886458" y="5982254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8906633" y="5982254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9821033" y="6000851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10735433" y="5955317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Block Arc 42"/>
          <p:cNvSpPr/>
          <p:nvPr/>
        </p:nvSpPr>
        <p:spPr>
          <a:xfrm>
            <a:off x="1111494" y="5862354"/>
            <a:ext cx="914400" cy="996592"/>
          </a:xfrm>
          <a:prstGeom prst="blockArc">
            <a:avLst>
              <a:gd name="adj1" fmla="val 10800000"/>
              <a:gd name="adj2" fmla="val 21365308"/>
              <a:gd name="adj3" fmla="val 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32-Point Star 43"/>
          <p:cNvSpPr/>
          <p:nvPr/>
        </p:nvSpPr>
        <p:spPr>
          <a:xfrm>
            <a:off x="1335812" y="5964603"/>
            <a:ext cx="406405" cy="362491"/>
          </a:xfrm>
          <a:prstGeom prst="star32">
            <a:avLst>
              <a:gd name="adj" fmla="val 0"/>
            </a:avLst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5914101" y="559374"/>
            <a:ext cx="390465" cy="12065400"/>
          </a:xfrm>
          <a:prstGeom prst="rect">
            <a:avLst/>
          </a:prstGeom>
          <a:solidFill>
            <a:srgbClr val="2B07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608525" y="95818"/>
            <a:ext cx="5265652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সুষম খাদ্য গ্রহণ করা কেন প্রয়োজন </a:t>
            </a:r>
            <a:endParaRPr lang="en-US" sz="20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924" y="125218"/>
            <a:ext cx="11447754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গত ক্লাসে তোমরা যে ছক তৈরি করেছিলে তার ভিত্তিতে আজ আমরা সুষম খাদ্যের পরিমাণ নিয়ে আলোচনা করব। </a:t>
            </a:r>
            <a:endParaRPr lang="en-US" sz="1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310" y="79741"/>
            <a:ext cx="1146336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শরীরের জন্য কতটুকু পুষ্টির প্রয়োজন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187" y="95609"/>
            <a:ext cx="11693041" cy="40011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25F7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এগুলোই আমাদের আজকের প্রশ্ন। বিভিন্ন কাজের মাধ্যমে আমরা এই প্রশ্নগুলোর উত্তর জানব।  </a:t>
            </a:r>
            <a:endParaRPr lang="bn-IN" sz="2000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50" y="69403"/>
            <a:ext cx="12102502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সুস্থ জীবনের জন্য বয়স ও কাজ অনুযায়ী আমাদের যে খাদ্য গ্রহণ করা উচিৎ সে সকল</a:t>
            </a: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নিয়ে আমাদের আজকের পাঠ-  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913412"/>
            <a:ext cx="12079129" cy="597298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582778" y="3429000"/>
            <a:ext cx="5146885" cy="707886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খাদ্য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-1" y="0"/>
            <a:ext cx="12186745" cy="6858000"/>
          </a:xfrm>
          <a:prstGeom prst="frame">
            <a:avLst>
              <a:gd name="adj1" fmla="val 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7388" y="5613807"/>
            <a:ext cx="2011966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2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2950" y="6137236"/>
            <a:ext cx="8329612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৮.১.১ </a:t>
            </a:r>
            <a:r>
              <a:rPr lang="bn-BD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9773" y="3429000"/>
            <a:ext cx="5169890" cy="707886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খাদ্য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54517" y="4128609"/>
            <a:ext cx="5175146" cy="3885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7388" y="4126771"/>
            <a:ext cx="217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bg1"/>
                </a:solidFill>
                <a:latin typeface="NikoshBAN" panose="02000000000000000000"/>
              </a:rPr>
              <a:t>পাঠ-২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4517" y="4522200"/>
            <a:ext cx="5175146" cy="736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7517" y="4525536"/>
            <a:ext cx="511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25F74D"/>
                </a:solidFill>
                <a:latin typeface="NikoshBAN" panose="02000000000000000000"/>
              </a:rPr>
              <a:t>আজকের পাঠের মুল প্রশ্ন </a:t>
            </a:r>
          </a:p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/>
              </a:rPr>
              <a:t>আমাদের শরীরের জন্য কতটুকু পুষ্টির প্রয়োজন? </a:t>
            </a:r>
          </a:p>
        </p:txBody>
      </p:sp>
    </p:spTree>
    <p:extLst>
      <p:ext uri="{BB962C8B-B14F-4D97-AF65-F5344CB8AC3E}">
        <p14:creationId xmlns:p14="http://schemas.microsoft.com/office/powerpoint/2010/main" val="37210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30" grpId="0" animBg="1"/>
      <p:bldP spid="30" grpId="1" animBg="1"/>
      <p:bldP spid="32" grpId="1" animBg="1"/>
      <p:bldP spid="41" grpId="1" animBg="1"/>
      <p:bldP spid="41" grpId="2" animBg="1"/>
      <p:bldP spid="41" grpId="3" animBg="1"/>
      <p:bldP spid="13" grpId="0" animBg="1"/>
      <p:bldP spid="13" grpId="1" animBg="1"/>
      <p:bldP spid="14" grpId="0" build="allAtOnce" animBg="1"/>
      <p:bldP spid="14" grpId="1" uiExpand="1" build="allAtOnce" animBg="1"/>
      <p:bldP spid="15" grpId="2" animBg="1"/>
      <p:bldP spid="1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157401" y="46532"/>
            <a:ext cx="9940257" cy="6829791"/>
            <a:chOff x="1195522" y="42770"/>
            <a:chExt cx="9940257" cy="6829791"/>
          </a:xfrm>
        </p:grpSpPr>
        <p:grpSp>
          <p:nvGrpSpPr>
            <p:cNvPr id="20" name="Group 19"/>
            <p:cNvGrpSpPr/>
            <p:nvPr/>
          </p:nvGrpSpPr>
          <p:grpSpPr>
            <a:xfrm>
              <a:off x="1199280" y="340774"/>
              <a:ext cx="9936499" cy="6531787"/>
              <a:chOff x="1199280" y="340774"/>
              <a:chExt cx="9936499" cy="653178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199280" y="340774"/>
                <a:ext cx="9927179" cy="6531787"/>
                <a:chOff x="1199280" y="340774"/>
                <a:chExt cx="9927179" cy="653178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199280" y="340774"/>
                  <a:ext cx="9927179" cy="6459171"/>
                  <a:chOff x="1199280" y="340774"/>
                  <a:chExt cx="9927179" cy="6459171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199280" y="340774"/>
                    <a:ext cx="9927179" cy="6458711"/>
                    <a:chOff x="1184290" y="527414"/>
                    <a:chExt cx="9927179" cy="6458711"/>
                  </a:xfrm>
                </p:grpSpPr>
                <p:pic>
                  <p:nvPicPr>
                    <p:cNvPr id="4" name="Picture 3" descr="Screen Clipping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84290" y="527414"/>
                      <a:ext cx="9923422" cy="74305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" name="Picture 5" descr="Screen Clipping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85034" y="1231986"/>
                      <a:ext cx="9926435" cy="31913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Picture 6" descr="Screen Clipping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72"/>
                    <a:stretch/>
                  </p:blipFill>
                  <p:spPr>
                    <a:xfrm>
                      <a:off x="1219450" y="4378574"/>
                      <a:ext cx="9879565" cy="260755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" name="Picture 8" descr="Screen Clippi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21804" y="4396636"/>
                    <a:ext cx="338598" cy="568476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Screen Clippi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04377" y="6537960"/>
                    <a:ext cx="343570" cy="261525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 descr="Screen Clippi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37410" y="6523814"/>
                    <a:ext cx="389049" cy="276131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 descr="Screen Clippin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00023" y="1839082"/>
                    <a:ext cx="114427" cy="435488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 descr="Screen Clippin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37410" y="3896265"/>
                    <a:ext cx="361119" cy="295668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 descr="Screen Clippin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21804" y="3923352"/>
                    <a:ext cx="361120" cy="2685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Screen Clippi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00022" y="1511304"/>
                  <a:ext cx="45719" cy="5361257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 descr="Screen Clippi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080738" y="1473884"/>
                <a:ext cx="52082" cy="5361256"/>
              </a:xfrm>
              <a:prstGeom prst="rect">
                <a:avLst/>
              </a:prstGeom>
            </p:spPr>
          </p:pic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6144670" y="1820035"/>
                <a:ext cx="45719" cy="9936498"/>
              </a:xfrm>
              <a:prstGeom prst="rect">
                <a:avLst/>
              </a:prstGeom>
            </p:spPr>
          </p:pic>
        </p:grpSp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522" y="42770"/>
              <a:ext cx="9927179" cy="316993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059617" y="37206"/>
            <a:ext cx="987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সুষম খাদ্য গ্রহণ বলতে কি বুঝায়? </a:t>
            </a:r>
            <a:r>
              <a:rPr lang="en-US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৬-১২ </a:t>
            </a:r>
            <a:r>
              <a:rPr lang="en-US" sz="1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55" y="46398"/>
            <a:ext cx="3338509" cy="30322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345363"/>
            <a:ext cx="9815515" cy="34418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23" y="706810"/>
            <a:ext cx="9655603" cy="323203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08" y="1061341"/>
            <a:ext cx="3462728" cy="317754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2" y="1467239"/>
            <a:ext cx="944381" cy="218174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904786"/>
            <a:ext cx="2193248" cy="357610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80" y="4719942"/>
            <a:ext cx="1649210" cy="355294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53" y="1433876"/>
            <a:ext cx="1286641" cy="264295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67" y="1454046"/>
            <a:ext cx="1286641" cy="239843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13" y="1470419"/>
            <a:ext cx="1286641" cy="239843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05" y="1744716"/>
            <a:ext cx="2193248" cy="309463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81" y="1744717"/>
            <a:ext cx="2193248" cy="301747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83" y="2081048"/>
            <a:ext cx="2193248" cy="257417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97" y="2103687"/>
            <a:ext cx="2193248" cy="233828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63" y="1908220"/>
            <a:ext cx="1671959" cy="366350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68" y="2370996"/>
            <a:ext cx="990945" cy="285680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30" y="2672009"/>
            <a:ext cx="2044760" cy="285680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17" y="2423088"/>
            <a:ext cx="2200613" cy="419731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37" y="2521853"/>
            <a:ext cx="1234083" cy="285680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63" y="2487528"/>
            <a:ext cx="2200371" cy="285680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41" y="3224773"/>
            <a:ext cx="705584" cy="348744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9" y="3572164"/>
            <a:ext cx="2193249" cy="327191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7" y="3004766"/>
            <a:ext cx="2206486" cy="243477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16" y="3244936"/>
            <a:ext cx="2393637" cy="312179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62" y="3112615"/>
            <a:ext cx="600852" cy="282964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6" y="3626069"/>
            <a:ext cx="1194669" cy="246484"/>
          </a:xfrm>
          <a:prstGeom prst="rect">
            <a:avLst/>
          </a:prstGeom>
        </p:spPr>
      </p:pic>
      <p:pic>
        <p:nvPicPr>
          <p:cNvPr id="52" name="Picture 51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62" y="3611252"/>
            <a:ext cx="1761814" cy="278167"/>
          </a:xfrm>
          <a:prstGeom prst="rect">
            <a:avLst/>
          </a:prstGeom>
        </p:spPr>
      </p:pic>
      <p:pic>
        <p:nvPicPr>
          <p:cNvPr id="53" name="Picture 52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05" y="3923352"/>
            <a:ext cx="1761814" cy="267064"/>
          </a:xfrm>
          <a:prstGeom prst="rect">
            <a:avLst/>
          </a:prstGeom>
        </p:spPr>
      </p:pic>
      <p:pic>
        <p:nvPicPr>
          <p:cNvPr id="54" name="Picture 53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81" y="3921714"/>
            <a:ext cx="735533" cy="267064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58" y="3332050"/>
            <a:ext cx="2179076" cy="346220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0" y="5110961"/>
            <a:ext cx="737212" cy="277893"/>
          </a:xfrm>
          <a:prstGeom prst="rect">
            <a:avLst/>
          </a:prstGeom>
        </p:spPr>
      </p:pic>
      <p:pic>
        <p:nvPicPr>
          <p:cNvPr id="57" name="Picture 56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68" y="4295327"/>
            <a:ext cx="978618" cy="281813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81" y="4242104"/>
            <a:ext cx="889132" cy="340406"/>
          </a:xfrm>
          <a:prstGeom prst="rect">
            <a:avLst/>
          </a:prstGeom>
        </p:spPr>
      </p:pic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00" y="4642662"/>
            <a:ext cx="1214366" cy="286690"/>
          </a:xfrm>
          <a:prstGeom prst="rect">
            <a:avLst/>
          </a:prstGeom>
        </p:spPr>
      </p:pic>
      <p:pic>
        <p:nvPicPr>
          <p:cNvPr id="60" name="Picture 59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77" y="4614041"/>
            <a:ext cx="2113152" cy="309651"/>
          </a:xfrm>
          <a:prstGeom prst="rect">
            <a:avLst/>
          </a:prstGeom>
        </p:spPr>
      </p:pic>
      <p:pic>
        <p:nvPicPr>
          <p:cNvPr id="61" name="Picture 60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6" y="4974025"/>
            <a:ext cx="1214366" cy="239105"/>
          </a:xfrm>
          <a:prstGeom prst="rect">
            <a:avLst/>
          </a:prstGeom>
        </p:spPr>
      </p:pic>
      <p:pic>
        <p:nvPicPr>
          <p:cNvPr id="62" name="Picture 61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81" y="4950372"/>
            <a:ext cx="2263447" cy="262759"/>
          </a:xfrm>
          <a:prstGeom prst="rect">
            <a:avLst/>
          </a:prstGeom>
        </p:spPr>
      </p:pic>
      <p:pic>
        <p:nvPicPr>
          <p:cNvPr id="63" name="Picture 62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7" y="5257803"/>
            <a:ext cx="749942" cy="228597"/>
          </a:xfrm>
          <a:prstGeom prst="rect">
            <a:avLst/>
          </a:prstGeom>
        </p:spPr>
      </p:pic>
      <p:pic>
        <p:nvPicPr>
          <p:cNvPr id="64" name="Picture 63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1" y="5245240"/>
            <a:ext cx="749942" cy="241161"/>
          </a:xfrm>
          <a:prstGeom prst="rect">
            <a:avLst/>
          </a:prstGeom>
        </p:spPr>
      </p:pic>
      <p:pic>
        <p:nvPicPr>
          <p:cNvPr id="65" name="Picture 64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7" y="5520782"/>
            <a:ext cx="749942" cy="228597"/>
          </a:xfrm>
          <a:prstGeom prst="rect">
            <a:avLst/>
          </a:prstGeom>
        </p:spPr>
      </p:pic>
      <p:pic>
        <p:nvPicPr>
          <p:cNvPr id="66" name="Picture 65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5" y="5513070"/>
            <a:ext cx="992415" cy="238158"/>
          </a:xfrm>
          <a:prstGeom prst="rect">
            <a:avLst/>
          </a:prstGeom>
        </p:spPr>
      </p:pic>
      <p:pic>
        <p:nvPicPr>
          <p:cNvPr id="67" name="Picture 66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13" y="4879008"/>
            <a:ext cx="1748578" cy="334121"/>
          </a:xfrm>
          <a:prstGeom prst="rect">
            <a:avLst/>
          </a:prstGeom>
        </p:spPr>
      </p:pic>
      <p:pic>
        <p:nvPicPr>
          <p:cNvPr id="68" name="Picture 67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69" y="5789054"/>
            <a:ext cx="1679224" cy="370587"/>
          </a:xfrm>
          <a:prstGeom prst="rect">
            <a:avLst/>
          </a:prstGeom>
        </p:spPr>
      </p:pic>
      <p:pic>
        <p:nvPicPr>
          <p:cNvPr id="69" name="Picture 68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98" y="6191383"/>
            <a:ext cx="2027400" cy="279756"/>
          </a:xfrm>
          <a:prstGeom prst="rect">
            <a:avLst/>
          </a:prstGeom>
        </p:spPr>
      </p:pic>
      <p:pic>
        <p:nvPicPr>
          <p:cNvPr id="70" name="Picture 69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09" y="5787851"/>
            <a:ext cx="366952" cy="230110"/>
          </a:xfrm>
          <a:prstGeom prst="rect">
            <a:avLst/>
          </a:prstGeom>
        </p:spPr>
      </p:pic>
      <p:pic>
        <p:nvPicPr>
          <p:cNvPr id="71" name="Picture 70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68" y="5779779"/>
            <a:ext cx="997901" cy="238182"/>
          </a:xfrm>
          <a:prstGeom prst="rect">
            <a:avLst/>
          </a:prstGeom>
        </p:spPr>
      </p:pic>
      <p:pic>
        <p:nvPicPr>
          <p:cNvPr id="72" name="Picture 71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10" y="6040735"/>
            <a:ext cx="366952" cy="230110"/>
          </a:xfrm>
          <a:prstGeom prst="rect">
            <a:avLst/>
          </a:prstGeom>
        </p:spPr>
      </p:pic>
      <p:pic>
        <p:nvPicPr>
          <p:cNvPr id="73" name="Picture 72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0" y="6054637"/>
            <a:ext cx="997901" cy="196511"/>
          </a:xfrm>
          <a:prstGeom prst="rect">
            <a:avLst/>
          </a:prstGeom>
        </p:spPr>
      </p:pic>
      <p:pic>
        <p:nvPicPr>
          <p:cNvPr id="74" name="Picture 73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11" y="6309317"/>
            <a:ext cx="997901" cy="191797"/>
          </a:xfrm>
          <a:prstGeom prst="rect">
            <a:avLst/>
          </a:prstGeom>
        </p:spPr>
      </p:pic>
      <p:pic>
        <p:nvPicPr>
          <p:cNvPr id="75" name="Picture 74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68" y="6303863"/>
            <a:ext cx="997901" cy="187350"/>
          </a:xfrm>
          <a:prstGeom prst="rect">
            <a:avLst/>
          </a:prstGeom>
        </p:spPr>
      </p:pic>
      <p:pic>
        <p:nvPicPr>
          <p:cNvPr id="76" name="Picture 75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7" y="6008914"/>
            <a:ext cx="1747610" cy="312640"/>
          </a:xfrm>
          <a:prstGeom prst="rect">
            <a:avLst/>
          </a:prstGeom>
        </p:spPr>
      </p:pic>
      <p:pic>
        <p:nvPicPr>
          <p:cNvPr id="77" name="Picture 76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41" y="6524167"/>
            <a:ext cx="1679224" cy="248422"/>
          </a:xfrm>
          <a:prstGeom prst="rect">
            <a:avLst/>
          </a:prstGeom>
        </p:spPr>
      </p:pic>
      <p:pic>
        <p:nvPicPr>
          <p:cNvPr id="78" name="Picture 77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93" y="6531429"/>
            <a:ext cx="2396421" cy="235909"/>
          </a:xfrm>
          <a:prstGeom prst="rect">
            <a:avLst/>
          </a:prstGeom>
        </p:spPr>
      </p:pic>
      <p:pic>
        <p:nvPicPr>
          <p:cNvPr id="79" name="Picture 78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81" y="6529590"/>
            <a:ext cx="1531702" cy="253048"/>
          </a:xfrm>
          <a:prstGeom prst="rect">
            <a:avLst/>
          </a:prstGeom>
        </p:spPr>
      </p:pic>
      <p:pic>
        <p:nvPicPr>
          <p:cNvPr id="80" name="Picture 79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97" y="6548863"/>
            <a:ext cx="997901" cy="213678"/>
          </a:xfrm>
          <a:prstGeom prst="rect">
            <a:avLst/>
          </a:prstGeom>
        </p:spPr>
      </p:pic>
      <p:pic>
        <p:nvPicPr>
          <p:cNvPr id="81" name="Picture 80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17" y="50374"/>
            <a:ext cx="6553867" cy="298765"/>
          </a:xfrm>
          <a:prstGeom prst="rect">
            <a:avLst/>
          </a:prstGeom>
        </p:spPr>
      </p:pic>
      <p:pic>
        <p:nvPicPr>
          <p:cNvPr id="83" name="Picture 82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2"/>
          <a:stretch/>
        </p:blipFill>
        <p:spPr>
          <a:xfrm>
            <a:off x="1150025" y="332877"/>
            <a:ext cx="9957245" cy="1105958"/>
          </a:xfrm>
          <a:prstGeom prst="rect">
            <a:avLst/>
          </a:prstGeom>
        </p:spPr>
      </p:pic>
      <p:pic>
        <p:nvPicPr>
          <p:cNvPr id="84" name="Picture 83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43" y="1391328"/>
            <a:ext cx="9941856" cy="54666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54386" r="62758" b="-196"/>
          <a:stretch/>
        </p:blipFill>
        <p:spPr>
          <a:xfrm>
            <a:off x="3100479" y="569753"/>
            <a:ext cx="7131466" cy="626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9" name="Picture 88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5" y="541074"/>
            <a:ext cx="9980411" cy="633525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126858" y="17853"/>
            <a:ext cx="9980411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ছবিতে যে খাদ্য নমুনা এবং খাদ্য দলগুলো লক্ষ্য করছ তা  কি আমরা যত ইচ্ছা গ্রহণ করতে পারি? না পারি না ।</a:t>
            </a:r>
          </a:p>
          <a:p>
            <a:pPr algn="ctr"/>
            <a:r>
              <a:rPr lang="bn-IN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আমাদের বয়স অনুযায়ী যে পরিমাণ পুষ্টির প্রোয়জন ঠিক সেই পরিমাণ গ্রহণ করা  উচিৎ।  </a:t>
            </a:r>
            <a:endParaRPr lang="en-US" sz="1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500"/>
                            </p:stCondLst>
                            <p:childTnLst>
                              <p:par>
                                <p:cTn id="7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"/>
                            </p:stCondLst>
                            <p:childTnLst>
                              <p:par>
                                <p:cTn id="19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000"/>
                            </p:stCondLst>
                            <p:childTnLst>
                              <p:par>
                                <p:cTn id="19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"/>
                            </p:stCondLst>
                            <p:childTnLst>
                              <p:par>
                                <p:cTn id="24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000"/>
                            </p:stCondLst>
                            <p:childTnLst>
                              <p:par>
                                <p:cTn id="28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232" y="89770"/>
            <a:ext cx="1210280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3399"/>
                </a:solidFill>
                <a:latin typeface="NikoshBAN" panose="02000000000000000000"/>
                <a:cs typeface="NikoshBAN" panose="02000000000000000000" pitchFamily="2" charset="0"/>
              </a:rPr>
              <a:t>দলে কাজঃ  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কী করতে হবেঃ                                                             </a:t>
            </a:r>
            <a:endParaRPr lang="bn-BD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১.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নিচে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দেখানো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ছকের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মত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খাতায়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ছক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তৈরি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করি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20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81" y="6105090"/>
            <a:ext cx="120720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 অন্যের মতামত নিয়ে দলে আলোচনা করে মতামতের সারসংক্ষেপ ছকে লিখ।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 কাজের সারসংক্ষেপ শ্রেণিতে উপস্থাপন কর।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grpSp>
        <p:nvGrpSpPr>
          <p:cNvPr id="6" name="Group 5"/>
          <p:cNvGrpSpPr/>
          <p:nvPr/>
        </p:nvGrpSpPr>
        <p:grpSpPr>
          <a:xfrm>
            <a:off x="201411" y="1413209"/>
            <a:ext cx="11769189" cy="4579495"/>
            <a:chOff x="205533" y="1480570"/>
            <a:chExt cx="11769189" cy="4579495"/>
          </a:xfrm>
        </p:grpSpPr>
        <p:grpSp>
          <p:nvGrpSpPr>
            <p:cNvPr id="2" name="Group 1"/>
            <p:cNvGrpSpPr/>
            <p:nvPr/>
          </p:nvGrpSpPr>
          <p:grpSpPr>
            <a:xfrm>
              <a:off x="205533" y="1480570"/>
              <a:ext cx="11769189" cy="4579495"/>
              <a:chOff x="254837" y="1177626"/>
              <a:chExt cx="11769189" cy="482354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54837" y="1177626"/>
                <a:ext cx="11769189" cy="4823544"/>
                <a:chOff x="118671" y="2193932"/>
                <a:chExt cx="11954658" cy="289514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18671" y="2193932"/>
                  <a:ext cx="11954658" cy="2108307"/>
                  <a:chOff x="118671" y="2193932"/>
                  <a:chExt cx="11954658" cy="210830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18671" y="2193932"/>
                    <a:ext cx="11954658" cy="2108307"/>
                    <a:chOff x="175693" y="4342395"/>
                    <a:chExt cx="11467474" cy="2108307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175693" y="4342395"/>
                      <a:ext cx="11467474" cy="2108307"/>
                      <a:chOff x="524657" y="1753850"/>
                      <a:chExt cx="11467474" cy="1912899"/>
                    </a:xfrm>
                  </p:grpSpPr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524657" y="1753850"/>
                        <a:ext cx="11467474" cy="1484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9339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4565" dirty="0"/>
                      </a:p>
                    </p:txBody>
                  </p:sp>
                  <p:sp>
                    <p:nvSpPr>
                      <p:cNvPr id="23" name="Rectangle 22"/>
                      <p:cNvSpPr/>
                      <p:nvPr/>
                    </p:nvSpPr>
                    <p:spPr>
                      <a:xfrm>
                        <a:off x="532689" y="2053652"/>
                        <a:ext cx="11459442" cy="1613097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  <a:ln w="57150">
                        <a:solidFill>
                          <a:srgbClr val="F9339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4565"/>
                      </a:p>
                    </p:txBody>
                  </p:sp>
                </p:grp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191756" y="5572528"/>
                      <a:ext cx="11451411" cy="870190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</p:grp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082135" y="2229831"/>
                    <a:ext cx="2112051" cy="2529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bn-IN" sz="20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কখন খেয়েছি?  </a:t>
                    </a:r>
                    <a:r>
                      <a:rPr lang="bn-BD" sz="20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</a:t>
                    </a:r>
                    <a:endParaRPr lang="bn-BD" sz="2000" b="1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118671" y="4302240"/>
                  <a:ext cx="11946285" cy="786840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4962822" y="1254618"/>
                <a:ext cx="1701596" cy="41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b="1" dirty="0" smtClean="0">
                    <a:solidFill>
                      <a:srgbClr val="FFFF00"/>
                    </a:solidFill>
                    <a:latin typeface="NikoshBAN" panose="02000000000000000000"/>
                    <a:cs typeface="NikoshBAN" panose="02000000000000000000" pitchFamily="2" charset="0"/>
                  </a:rPr>
                  <a:t>কী খেয়েছি? </a:t>
                </a:r>
                <a:r>
                  <a:rPr lang="en-US" b="1" dirty="0" smtClean="0">
                    <a:solidFill>
                      <a:srgbClr val="FFFF00"/>
                    </a:solidFill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9601200" y="1590600"/>
              <a:ext cx="22526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কতটুকু  খেয়েছি? </a:t>
              </a:r>
              <a:r>
                <a:rPr lang="en-US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00512" y="1485899"/>
              <a:ext cx="3900487" cy="4574166"/>
            </a:xfrm>
            <a:prstGeom prst="rect">
              <a:avLst/>
            </a:prstGeom>
            <a:noFill/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</p:grpSp>
    </p:spTree>
    <p:extLst>
      <p:ext uri="{BB962C8B-B14F-4D97-AF65-F5344CB8AC3E}">
        <p14:creationId xmlns:p14="http://schemas.microsoft.com/office/powerpoint/2010/main" val="3117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157401" y="46532"/>
            <a:ext cx="9940257" cy="6829791"/>
            <a:chOff x="1195522" y="42770"/>
            <a:chExt cx="9940257" cy="6829791"/>
          </a:xfrm>
        </p:grpSpPr>
        <p:grpSp>
          <p:nvGrpSpPr>
            <p:cNvPr id="20" name="Group 19"/>
            <p:cNvGrpSpPr/>
            <p:nvPr/>
          </p:nvGrpSpPr>
          <p:grpSpPr>
            <a:xfrm>
              <a:off x="1199280" y="340774"/>
              <a:ext cx="9936499" cy="6531787"/>
              <a:chOff x="1199280" y="340774"/>
              <a:chExt cx="9936499" cy="653178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199280" y="340774"/>
                <a:ext cx="9927179" cy="6531787"/>
                <a:chOff x="1199280" y="340774"/>
                <a:chExt cx="9927179" cy="653178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199280" y="340774"/>
                  <a:ext cx="9927179" cy="6459171"/>
                  <a:chOff x="1199280" y="340774"/>
                  <a:chExt cx="9927179" cy="6459171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199280" y="340774"/>
                    <a:ext cx="9927179" cy="6458711"/>
                    <a:chOff x="1184290" y="527414"/>
                    <a:chExt cx="9927179" cy="6458711"/>
                  </a:xfrm>
                </p:grpSpPr>
                <p:pic>
                  <p:nvPicPr>
                    <p:cNvPr id="4" name="Picture 3" descr="Screen Clipping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84290" y="527414"/>
                      <a:ext cx="9923422" cy="74305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" name="Picture 5" descr="Screen Clipping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85034" y="1231986"/>
                      <a:ext cx="9926435" cy="31913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Picture 6" descr="Screen Clipping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72"/>
                    <a:stretch/>
                  </p:blipFill>
                  <p:spPr>
                    <a:xfrm>
                      <a:off x="1219450" y="4378574"/>
                      <a:ext cx="9879565" cy="260755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" name="Picture 8" descr="Screen Clippi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21804" y="4396636"/>
                    <a:ext cx="338598" cy="568476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Screen Clippi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04377" y="6537960"/>
                    <a:ext cx="343570" cy="261525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 descr="Screen Clippi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37410" y="6523814"/>
                    <a:ext cx="389049" cy="276131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 descr="Screen Clippin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00023" y="1839082"/>
                    <a:ext cx="114427" cy="435488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 descr="Screen Clippin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37410" y="3896265"/>
                    <a:ext cx="361119" cy="295668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 descr="Screen Clippin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21804" y="3923352"/>
                    <a:ext cx="361120" cy="2685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Screen Clippi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00022" y="1511304"/>
                  <a:ext cx="45719" cy="5361257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 descr="Screen Clippi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080738" y="1473884"/>
                <a:ext cx="52082" cy="5361256"/>
              </a:xfrm>
              <a:prstGeom prst="rect">
                <a:avLst/>
              </a:prstGeom>
            </p:spPr>
          </p:pic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6144670" y="1820035"/>
                <a:ext cx="45719" cy="9936498"/>
              </a:xfrm>
              <a:prstGeom prst="rect">
                <a:avLst/>
              </a:prstGeom>
            </p:spPr>
          </p:pic>
        </p:grpSp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522" y="42770"/>
              <a:ext cx="9927179" cy="316993"/>
            </a:xfrm>
            <a:prstGeom prst="rect">
              <a:avLst/>
            </a:prstGeom>
          </p:spPr>
        </p:pic>
      </p:grp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345363"/>
            <a:ext cx="9815515" cy="34418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23" y="706810"/>
            <a:ext cx="9655603" cy="323203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08" y="1061341"/>
            <a:ext cx="3462728" cy="317754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2" y="1467239"/>
            <a:ext cx="944381" cy="218174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904786"/>
            <a:ext cx="2193248" cy="357610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80" y="4719942"/>
            <a:ext cx="1649210" cy="355294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53" y="1433876"/>
            <a:ext cx="1286641" cy="264295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67" y="1454046"/>
            <a:ext cx="1286641" cy="239843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13" y="1470419"/>
            <a:ext cx="1286641" cy="239843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05" y="1744716"/>
            <a:ext cx="2193248" cy="309463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81" y="1744717"/>
            <a:ext cx="2193248" cy="301747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83" y="2081048"/>
            <a:ext cx="2193248" cy="257417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97" y="2103687"/>
            <a:ext cx="2193248" cy="233828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63" y="1908220"/>
            <a:ext cx="1671959" cy="366350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68" y="2370996"/>
            <a:ext cx="990945" cy="285680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30" y="2672009"/>
            <a:ext cx="2044760" cy="285680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17" y="2423088"/>
            <a:ext cx="2200613" cy="419731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37" y="2521853"/>
            <a:ext cx="1234083" cy="285680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63" y="2487528"/>
            <a:ext cx="2200371" cy="285680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41" y="3224773"/>
            <a:ext cx="705584" cy="348744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9" y="3572164"/>
            <a:ext cx="2193249" cy="327191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7" y="3004766"/>
            <a:ext cx="2206486" cy="243477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16" y="3244936"/>
            <a:ext cx="2393637" cy="312179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62" y="3112615"/>
            <a:ext cx="600852" cy="282964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6" y="3626069"/>
            <a:ext cx="1194669" cy="246484"/>
          </a:xfrm>
          <a:prstGeom prst="rect">
            <a:avLst/>
          </a:prstGeom>
        </p:spPr>
      </p:pic>
      <p:pic>
        <p:nvPicPr>
          <p:cNvPr id="52" name="Picture 51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62" y="3611252"/>
            <a:ext cx="1761814" cy="278167"/>
          </a:xfrm>
          <a:prstGeom prst="rect">
            <a:avLst/>
          </a:prstGeom>
        </p:spPr>
      </p:pic>
      <p:pic>
        <p:nvPicPr>
          <p:cNvPr id="53" name="Picture 5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05" y="3923352"/>
            <a:ext cx="1761814" cy="267064"/>
          </a:xfrm>
          <a:prstGeom prst="rect">
            <a:avLst/>
          </a:prstGeom>
        </p:spPr>
      </p:pic>
      <p:pic>
        <p:nvPicPr>
          <p:cNvPr id="54" name="Picture 53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81" y="3921714"/>
            <a:ext cx="735533" cy="267064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58" y="3332050"/>
            <a:ext cx="2179076" cy="346220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0" y="5110961"/>
            <a:ext cx="737212" cy="277893"/>
          </a:xfrm>
          <a:prstGeom prst="rect">
            <a:avLst/>
          </a:prstGeom>
        </p:spPr>
      </p:pic>
      <p:pic>
        <p:nvPicPr>
          <p:cNvPr id="57" name="Picture 56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68" y="4295327"/>
            <a:ext cx="978618" cy="281813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81" y="4242104"/>
            <a:ext cx="889132" cy="340406"/>
          </a:xfrm>
          <a:prstGeom prst="rect">
            <a:avLst/>
          </a:prstGeom>
        </p:spPr>
      </p:pic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00" y="4642662"/>
            <a:ext cx="1214366" cy="286690"/>
          </a:xfrm>
          <a:prstGeom prst="rect">
            <a:avLst/>
          </a:prstGeom>
        </p:spPr>
      </p:pic>
      <p:pic>
        <p:nvPicPr>
          <p:cNvPr id="60" name="Picture 5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77" y="4614041"/>
            <a:ext cx="2113152" cy="309651"/>
          </a:xfrm>
          <a:prstGeom prst="rect">
            <a:avLst/>
          </a:prstGeom>
        </p:spPr>
      </p:pic>
      <p:pic>
        <p:nvPicPr>
          <p:cNvPr id="61" name="Picture 6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6" y="4974025"/>
            <a:ext cx="1214366" cy="239105"/>
          </a:xfrm>
          <a:prstGeom prst="rect">
            <a:avLst/>
          </a:prstGeom>
        </p:spPr>
      </p:pic>
      <p:pic>
        <p:nvPicPr>
          <p:cNvPr id="62" name="Picture 61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81" y="4950372"/>
            <a:ext cx="2263447" cy="262759"/>
          </a:xfrm>
          <a:prstGeom prst="rect">
            <a:avLst/>
          </a:prstGeom>
        </p:spPr>
      </p:pic>
      <p:pic>
        <p:nvPicPr>
          <p:cNvPr id="63" name="Picture 62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7" y="5257803"/>
            <a:ext cx="749942" cy="228597"/>
          </a:xfrm>
          <a:prstGeom prst="rect">
            <a:avLst/>
          </a:prstGeom>
        </p:spPr>
      </p:pic>
      <p:pic>
        <p:nvPicPr>
          <p:cNvPr id="64" name="Picture 63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1" y="5245240"/>
            <a:ext cx="749942" cy="241161"/>
          </a:xfrm>
          <a:prstGeom prst="rect">
            <a:avLst/>
          </a:prstGeom>
        </p:spPr>
      </p:pic>
      <p:pic>
        <p:nvPicPr>
          <p:cNvPr id="65" name="Picture 64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7" y="5520782"/>
            <a:ext cx="749942" cy="228597"/>
          </a:xfrm>
          <a:prstGeom prst="rect">
            <a:avLst/>
          </a:prstGeom>
        </p:spPr>
      </p:pic>
      <p:pic>
        <p:nvPicPr>
          <p:cNvPr id="66" name="Picture 65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5" y="5513070"/>
            <a:ext cx="992415" cy="238158"/>
          </a:xfrm>
          <a:prstGeom prst="rect">
            <a:avLst/>
          </a:prstGeom>
        </p:spPr>
      </p:pic>
      <p:pic>
        <p:nvPicPr>
          <p:cNvPr id="67" name="Picture 66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13" y="4879008"/>
            <a:ext cx="1748578" cy="334121"/>
          </a:xfrm>
          <a:prstGeom prst="rect">
            <a:avLst/>
          </a:prstGeom>
        </p:spPr>
      </p:pic>
      <p:pic>
        <p:nvPicPr>
          <p:cNvPr id="68" name="Picture 67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69" y="5789054"/>
            <a:ext cx="1679224" cy="370587"/>
          </a:xfrm>
          <a:prstGeom prst="rect">
            <a:avLst/>
          </a:prstGeom>
        </p:spPr>
      </p:pic>
      <p:pic>
        <p:nvPicPr>
          <p:cNvPr id="69" name="Picture 68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98" y="6191383"/>
            <a:ext cx="2027400" cy="279756"/>
          </a:xfrm>
          <a:prstGeom prst="rect">
            <a:avLst/>
          </a:prstGeom>
        </p:spPr>
      </p:pic>
      <p:pic>
        <p:nvPicPr>
          <p:cNvPr id="70" name="Picture 6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09" y="5787851"/>
            <a:ext cx="366952" cy="230110"/>
          </a:xfrm>
          <a:prstGeom prst="rect">
            <a:avLst/>
          </a:prstGeom>
        </p:spPr>
      </p:pic>
      <p:pic>
        <p:nvPicPr>
          <p:cNvPr id="71" name="Picture 7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68" y="5779779"/>
            <a:ext cx="997901" cy="238182"/>
          </a:xfrm>
          <a:prstGeom prst="rect">
            <a:avLst/>
          </a:prstGeom>
        </p:spPr>
      </p:pic>
      <p:pic>
        <p:nvPicPr>
          <p:cNvPr id="72" name="Picture 71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10" y="6040735"/>
            <a:ext cx="366952" cy="230110"/>
          </a:xfrm>
          <a:prstGeom prst="rect">
            <a:avLst/>
          </a:prstGeom>
        </p:spPr>
      </p:pic>
      <p:pic>
        <p:nvPicPr>
          <p:cNvPr id="73" name="Picture 72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0" y="6054637"/>
            <a:ext cx="997901" cy="196511"/>
          </a:xfrm>
          <a:prstGeom prst="rect">
            <a:avLst/>
          </a:prstGeom>
        </p:spPr>
      </p:pic>
      <p:pic>
        <p:nvPicPr>
          <p:cNvPr id="74" name="Picture 73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11" y="6309317"/>
            <a:ext cx="997901" cy="191797"/>
          </a:xfrm>
          <a:prstGeom prst="rect">
            <a:avLst/>
          </a:prstGeom>
        </p:spPr>
      </p:pic>
      <p:pic>
        <p:nvPicPr>
          <p:cNvPr id="75" name="Picture 74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68" y="6303863"/>
            <a:ext cx="997901" cy="187350"/>
          </a:xfrm>
          <a:prstGeom prst="rect">
            <a:avLst/>
          </a:prstGeom>
        </p:spPr>
      </p:pic>
      <p:pic>
        <p:nvPicPr>
          <p:cNvPr id="76" name="Picture 75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7" y="6008914"/>
            <a:ext cx="1747610" cy="312640"/>
          </a:xfrm>
          <a:prstGeom prst="rect">
            <a:avLst/>
          </a:prstGeom>
        </p:spPr>
      </p:pic>
      <p:pic>
        <p:nvPicPr>
          <p:cNvPr id="77" name="Picture 76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41" y="6524167"/>
            <a:ext cx="1679224" cy="248422"/>
          </a:xfrm>
          <a:prstGeom prst="rect">
            <a:avLst/>
          </a:prstGeom>
        </p:spPr>
      </p:pic>
      <p:pic>
        <p:nvPicPr>
          <p:cNvPr id="78" name="Picture 77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93" y="6531429"/>
            <a:ext cx="2396421" cy="235909"/>
          </a:xfrm>
          <a:prstGeom prst="rect">
            <a:avLst/>
          </a:prstGeom>
        </p:spPr>
      </p:pic>
      <p:pic>
        <p:nvPicPr>
          <p:cNvPr id="79" name="Picture 78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81" y="6529590"/>
            <a:ext cx="1531702" cy="253048"/>
          </a:xfrm>
          <a:prstGeom prst="rect">
            <a:avLst/>
          </a:prstGeom>
        </p:spPr>
      </p:pic>
      <p:pic>
        <p:nvPicPr>
          <p:cNvPr id="80" name="Picture 7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97" y="6548863"/>
            <a:ext cx="997901" cy="213678"/>
          </a:xfrm>
          <a:prstGeom prst="rect">
            <a:avLst/>
          </a:prstGeom>
        </p:spPr>
      </p:pic>
      <p:pic>
        <p:nvPicPr>
          <p:cNvPr id="83" name="Picture 82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2"/>
          <a:stretch/>
        </p:blipFill>
        <p:spPr>
          <a:xfrm>
            <a:off x="1150025" y="332877"/>
            <a:ext cx="9957245" cy="1105958"/>
          </a:xfrm>
          <a:prstGeom prst="rect">
            <a:avLst/>
          </a:prstGeom>
        </p:spPr>
      </p:pic>
      <p:pic>
        <p:nvPicPr>
          <p:cNvPr id="84" name="Picture 83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43" y="1391328"/>
            <a:ext cx="9941856" cy="5466673"/>
          </a:xfrm>
          <a:prstGeom prst="rect">
            <a:avLst/>
          </a:prstGeom>
        </p:spPr>
      </p:pic>
      <p:pic>
        <p:nvPicPr>
          <p:cNvPr id="82" name="Picture 81" descr="Screen Clippi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9" y="45720"/>
            <a:ext cx="1254459" cy="287984"/>
          </a:xfrm>
          <a:prstGeom prst="rect">
            <a:avLst/>
          </a:prstGeom>
        </p:spPr>
      </p:pic>
      <p:pic>
        <p:nvPicPr>
          <p:cNvPr id="85" name="Picture 84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43" y="55279"/>
            <a:ext cx="1148037" cy="248919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1128395" y="58516"/>
            <a:ext cx="9980411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খুলে নির্ধারিত পাঠ্যাংশটুকুর লাইনের নিচে আঙ্গুল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রেখে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আমার পড়াটা মিলিয়ে নাও।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46" y="716063"/>
            <a:ext cx="7422184" cy="612283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04" y="760047"/>
            <a:ext cx="9985595" cy="60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5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0"/>
                            </p:stCondLst>
                            <p:childTnLst>
                              <p:par>
                                <p:cTn id="5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6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000"/>
                            </p:stCondLst>
                            <p:childTnLst>
                              <p:par>
                                <p:cTn id="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000"/>
                            </p:stCondLst>
                            <p:childTnLst>
                              <p:par>
                                <p:cTn id="6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6000"/>
                            </p:stCondLst>
                            <p:childTnLst>
                              <p:par>
                                <p:cTn id="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000"/>
                            </p:stCondLst>
                            <p:childTnLst>
                              <p:par>
                                <p:cTn id="7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8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000"/>
                            </p:stCondLst>
                            <p:childTnLst>
                              <p:par>
                                <p:cTn id="8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4000"/>
                            </p:stCondLst>
                            <p:childTnLst>
                              <p:par>
                                <p:cTn id="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9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8000"/>
                            </p:stCondLst>
                            <p:childTnLst>
                              <p:par>
                                <p:cTn id="9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0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4000"/>
                            </p:stCondLst>
                            <p:childTnLst>
                              <p:par>
                                <p:cTn id="10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1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8000"/>
                            </p:stCondLst>
                            <p:childTnLst>
                              <p:par>
                                <p:cTn id="11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12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12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4000"/>
                            </p:stCondLst>
                            <p:childTnLst>
                              <p:par>
                                <p:cTn id="12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6000"/>
                            </p:stCondLst>
                            <p:childTnLst>
                              <p:par>
                                <p:cTn id="13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000"/>
                            </p:stCondLst>
                            <p:childTnLst>
                              <p:par>
                                <p:cTn id="13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0"/>
                            </p:stCondLst>
                            <p:childTnLst>
                              <p:par>
                                <p:cTn id="14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4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4000"/>
                            </p:stCondLst>
                            <p:childTnLst>
                              <p:par>
                                <p:cTn id="14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6000"/>
                            </p:stCondLst>
                            <p:childTnLst>
                              <p:par>
                                <p:cTn id="15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8000"/>
                            </p:stCondLst>
                            <p:childTnLst>
                              <p:par>
                                <p:cTn id="15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0"/>
                            </p:stCondLst>
                            <p:childTnLst>
                              <p:par>
                                <p:cTn id="16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2000"/>
                            </p:stCondLst>
                            <p:childTnLst>
                              <p:par>
                                <p:cTn id="1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4000"/>
                            </p:stCondLst>
                            <p:childTnLst>
                              <p:par>
                                <p:cTn id="16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6000"/>
                            </p:stCondLst>
                            <p:childTnLst>
                              <p:par>
                                <p:cTn id="1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8000"/>
                            </p:stCondLst>
                            <p:childTnLst>
                              <p:par>
                                <p:cTn id="17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8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8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4000"/>
                            </p:stCondLst>
                            <p:childTnLst>
                              <p:par>
                                <p:cTn id="1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19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8000"/>
                            </p:stCondLst>
                            <p:childTnLst>
                              <p:par>
                                <p:cTn id="19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0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0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4000"/>
                            </p:stCondLst>
                            <p:childTnLst>
                              <p:par>
                                <p:cTn id="20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2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18000"/>
                            </p:stCondLst>
                            <p:childTnLst>
                              <p:par>
                                <p:cTn id="21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2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2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2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3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3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4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4000"/>
                            </p:stCondLst>
                            <p:childTnLst>
                              <p:par>
                                <p:cTn id="24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25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38000"/>
                            </p:stCondLst>
                            <p:childTnLst>
                              <p:par>
                                <p:cTn id="25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26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4566787" y="253600"/>
            <a:ext cx="2393283" cy="469471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78045" y="976671"/>
            <a:ext cx="8035909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2078045" y="1393807"/>
            <a:ext cx="8271200" cy="1528996"/>
          </a:xfrm>
          <a:prstGeom prst="snip2DiagRect">
            <a:avLst/>
          </a:prstGeom>
          <a:solidFill>
            <a:srgbClr val="0000CC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খাদ্যগ্রহণ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bn-IN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খাদ্যদল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জানলে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শরীরের জন্য কতটুকু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গ্রহণ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 প্রয়োজন</a:t>
            </a:r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4483081" y="141085"/>
            <a:ext cx="2285999" cy="435523"/>
          </a:xfrm>
          <a:prstGeom prst="plaque">
            <a:avLst>
              <a:gd name="adj" fmla="val 48822"/>
            </a:avLst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226964" y="1678587"/>
            <a:ext cx="10221179" cy="1162697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খাদ্যগ্রহণ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 </a:t>
            </a:r>
          </a:p>
          <a:p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খাদ্যদল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জানলে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 নামগুলো লিখ।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আমাদের শরীরের জন্য কতটুকু পুষ্টি গ্রহণ করা  প্রয়োজন? 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934004" y="5926808"/>
            <a:ext cx="8323999" cy="829255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4893" y="6221343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421837" y="3839474"/>
            <a:ext cx="2281612" cy="488323"/>
          </a:xfrm>
          <a:prstGeom prst="plaqu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2B07C5"/>
                </a:solidFill>
                <a:latin typeface="NikoshBAN" panose="02000000000000000000" pitchFamily="2" charset="0"/>
                <a:cs typeface="NikoshBAN" pitchFamily="2" charset="0"/>
              </a:rPr>
              <a:t>পরিকল্পিত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226964" y="4445472"/>
            <a:ext cx="12030075" cy="880515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তুমি আগামীকাল বিদ্যালয়ে আসার আগ পর্যন্ত যে পুষ্টিকর খাদ্য গ্রহণ করবে সারাদিন যে খাদ্য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গ্রহণ করবে আজকের পাঠের খাদ্যতালিকার ছক অনুযায়ী 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2000" dirty="0" smtClean="0"/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endParaRPr lang="en-US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9" name="Rounded Rectangle 28"/>
          <p:cNvSpPr/>
          <p:nvPr/>
        </p:nvSpPr>
        <p:spPr>
          <a:xfrm>
            <a:off x="226965" y="783141"/>
            <a:ext cx="5245368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owchart: Punched Tape 1"/>
          <p:cNvSpPr/>
          <p:nvPr/>
        </p:nvSpPr>
        <p:spPr>
          <a:xfrm>
            <a:off x="1" y="2128603"/>
            <a:ext cx="12192000" cy="3043003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/>
          <p:cNvSpPr/>
          <p:nvPr/>
        </p:nvSpPr>
        <p:spPr>
          <a:xfrm>
            <a:off x="3127468" y="2762414"/>
            <a:ext cx="6471302" cy="1775379"/>
          </a:xfrm>
          <a:prstGeom prst="donut">
            <a:avLst>
              <a:gd name="adj" fmla="val 10644"/>
            </a:avLst>
          </a:prstGeom>
          <a:solidFill>
            <a:srgbClr val="51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14" y="3201577"/>
            <a:ext cx="550225" cy="6580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 rot="21206085">
            <a:off x="3104521" y="3127477"/>
            <a:ext cx="5900369" cy="241062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994342"/>
                <a:gd name="adj2" fmla="val 45986"/>
              </a:avLst>
            </a:prstTxWarp>
            <a:spAutoFit/>
          </a:bodyPr>
          <a:lstStyle/>
          <a:p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5103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5103ED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n 13"/>
          <p:cNvSpPr/>
          <p:nvPr/>
        </p:nvSpPr>
        <p:spPr>
          <a:xfrm>
            <a:off x="3185236" y="2912298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" name="Sun 7"/>
          <p:cNvSpPr/>
          <p:nvPr/>
        </p:nvSpPr>
        <p:spPr>
          <a:xfrm>
            <a:off x="2688463" y="755886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0" name="Sun 9"/>
          <p:cNvSpPr/>
          <p:nvPr/>
        </p:nvSpPr>
        <p:spPr>
          <a:xfrm>
            <a:off x="2893960" y="5389852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4806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</TotalTime>
  <Words>447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1480</cp:revision>
  <dcterms:created xsi:type="dcterms:W3CDTF">2018-07-19T12:13:56Z</dcterms:created>
  <dcterms:modified xsi:type="dcterms:W3CDTF">2020-03-31T12:57:38Z</dcterms:modified>
</cp:coreProperties>
</file>