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58" r:id="rId4"/>
    <p:sldId id="278" r:id="rId5"/>
    <p:sldId id="262" r:id="rId6"/>
    <p:sldId id="263" r:id="rId7"/>
    <p:sldId id="264" r:id="rId8"/>
    <p:sldId id="266" r:id="rId9"/>
    <p:sldId id="267" r:id="rId10"/>
    <p:sldId id="272" r:id="rId11"/>
    <p:sldId id="27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FB00-74F0-4223-A69A-B6B6EFD02CA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0DA19-6CE2-4956-BD8A-4FB0B15B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1F818-9A35-4590-B724-43891C6D39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3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2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8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2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0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3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4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CF8D-FB06-4920-B0BD-07676F353008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86BA-3117-44D9-A710-31DB5FE83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83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891" y="0"/>
            <a:ext cx="7677690" cy="1801091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3" y="1579417"/>
            <a:ext cx="6761018" cy="5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053" y="110836"/>
            <a:ext cx="4211782" cy="1524001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5" y="2549236"/>
            <a:ext cx="10751128" cy="2576944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লাইন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pPr marL="0" indent="0" algn="ctr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3333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লাইনটি বলঃ</a:t>
            </a:r>
          </a:p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ছেলেরা আয় মেয়েরা</a:t>
            </a:r>
          </a:p>
          <a:p>
            <a:pPr marL="0" indent="0" algn="ctr">
              <a:buNone/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------------------,</a:t>
            </a:r>
          </a:p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মালা গলায় দিয়ে</a:t>
            </a:r>
          </a:p>
          <a:p>
            <a:pPr marL="0" indent="0" algn="ctr">
              <a:buNone/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----------------- ।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819" y="124691"/>
            <a:ext cx="5098472" cy="1510578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6" y="1593271"/>
            <a:ext cx="7307708" cy="4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87" y="2381250"/>
            <a:ext cx="5691716" cy="2986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দেওগাঁ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প্রাঃ বিদ্যালয়</a:t>
            </a:r>
          </a:p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defRPr/>
            </a:pPr>
            <a:r>
              <a:rPr lang="en-US" sz="3200" dirty="0">
                <a:ea typeface="MingLiU_HKSCS" pitchFamily="18" charset="-12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4800" y="5"/>
            <a:ext cx="7213600" cy="132343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2800" y="2393953"/>
            <a:ext cx="6299200" cy="30469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শ্রেনিঃপ্রথম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বই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মামার বাড়ি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আয় ছেলেরা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------রঙিন করি মুখ।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963" y="157306"/>
            <a:ext cx="3602182" cy="1325563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1928"/>
            <a:ext cx="10515600" cy="4752109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শোনাঃ২</a:t>
            </a:r>
            <a:r>
              <a:rPr lang="en-GB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 শুনে আনন্দ লাভ করবে ও তার অভিব্যক্তি প্রকাশ করবে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 ২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পাঠ্য বইয়ের ছড়া স্পষ্টভাবে বলতে পারবে ।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510145"/>
            <a:ext cx="6179127" cy="4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0" y="429491"/>
            <a:ext cx="11163301" cy="1953490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উদদীন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93818"/>
            <a:ext cx="11163301" cy="411480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57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7" y="3906980"/>
            <a:ext cx="8950038" cy="2479962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ছেলেরা আয় মেয়েরা</a:t>
            </a:r>
          </a:p>
          <a:p>
            <a:pPr marL="2743200" lvl="6" indent="0">
              <a:buNone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ফুল তুলিতে যাই,</a:t>
            </a:r>
          </a:p>
          <a:p>
            <a:pPr lvl="6"/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40" y="383982"/>
            <a:ext cx="6379572" cy="35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8" y="3614306"/>
            <a:ext cx="11873345" cy="3397824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মালা গলায় দিয়ে</a:t>
            </a:r>
          </a:p>
          <a:p>
            <a:pPr marL="0" indent="0" algn="ctr">
              <a:buNone/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মামার বাড়ি যাই 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69" y="-117763"/>
            <a:ext cx="5525239" cy="35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2" y="93566"/>
            <a:ext cx="10321637" cy="67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7" y="2004146"/>
            <a:ext cx="63341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127</Words>
  <Application>Microsoft Office PowerPoint</Application>
  <PresentationFormat>Custom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শুভেচ্ছা</vt:lpstr>
      <vt:lpstr>PowerPoint Presentation</vt:lpstr>
      <vt:lpstr>শিখনফল</vt:lpstr>
      <vt:lpstr>PowerPoint Presentation</vt:lpstr>
      <vt:lpstr>মামার বাড়ি  জসীম উদদীন</vt:lpstr>
      <vt:lpstr>PowerPoint Presentation</vt:lpstr>
      <vt:lpstr>PowerPoint Presentation</vt:lpstr>
      <vt:lpstr>PowerPoint Presentation</vt:lpstr>
      <vt:lpstr>শিক্ষাথীর পাঠ</vt:lpstr>
      <vt:lpstr>দলীয় কাজ</vt:lpstr>
      <vt:lpstr>মূল্যায়ন</vt:lpstr>
      <vt:lpstr>ধন্যবাদ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PTI-DINAJPUR</dc:creator>
  <cp:lastModifiedBy>a</cp:lastModifiedBy>
  <cp:revision>110</cp:revision>
  <dcterms:created xsi:type="dcterms:W3CDTF">2018-05-22T03:06:58Z</dcterms:created>
  <dcterms:modified xsi:type="dcterms:W3CDTF">2020-04-03T01:41:19Z</dcterms:modified>
</cp:coreProperties>
</file>