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74" r:id="rId6"/>
    <p:sldId id="262" r:id="rId7"/>
    <p:sldId id="265" r:id="rId8"/>
    <p:sldId id="263" r:id="rId9"/>
    <p:sldId id="264" r:id="rId10"/>
    <p:sldId id="266" r:id="rId11"/>
    <p:sldId id="268" r:id="rId12"/>
    <p:sldId id="277" r:id="rId13"/>
    <p:sldId id="267" r:id="rId14"/>
    <p:sldId id="270" r:id="rId15"/>
    <p:sldId id="275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67AB8C-AAA1-4294-B416-001B919BE2D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BD8C52-7C6B-4CC2-AAAD-CC38D70BB35D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 w="76200"/>
      </dgm:spPr>
      <dgm:t>
        <a:bodyPr/>
        <a:lstStyle/>
        <a:p>
          <a:r>
            <a:rPr lang="en-US" sz="3600" dirty="0" err="1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কক্সবাজার</a:t>
          </a:r>
          <a:r>
            <a: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সমুদ্রসৈকত</a:t>
          </a:r>
          <a:endParaRPr lang="en-US" sz="36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104D7D60-71E1-41D6-8C0F-BFD4E338E0F1}" type="parTrans" cxnId="{1DB043CC-CFD9-49FE-9BF7-59B6E611E6E6}">
      <dgm:prSet/>
      <dgm:spPr/>
      <dgm:t>
        <a:bodyPr/>
        <a:lstStyle/>
        <a:p>
          <a:endParaRPr lang="en-US"/>
        </a:p>
      </dgm:t>
    </dgm:pt>
    <dgm:pt modelId="{F2B68D86-C747-4E7B-981D-062BD37B410B}" type="sibTrans" cxnId="{1DB043CC-CFD9-49FE-9BF7-59B6E611E6E6}">
      <dgm:prSet/>
      <dgm:spPr/>
      <dgm:t>
        <a:bodyPr/>
        <a:lstStyle/>
        <a:p>
          <a:endParaRPr lang="en-US"/>
        </a:p>
      </dgm:t>
    </dgm:pt>
    <dgm:pt modelId="{DA5F9C63-EFD0-4E30-A387-A00F2143ABFA}">
      <dgm:prSet phldrT="[Text]" phldr="1"/>
      <dgm:spPr/>
      <dgm:t>
        <a:bodyPr/>
        <a:lstStyle/>
        <a:p>
          <a:endParaRPr lang="en-US"/>
        </a:p>
      </dgm:t>
    </dgm:pt>
    <dgm:pt modelId="{DA7B6BD2-54C2-48C5-98A0-1A488907BB31}" type="parTrans" cxnId="{79AF9187-7582-4662-B395-7696CDFC86C0}">
      <dgm:prSet/>
      <dgm:spPr>
        <a:ln w="57150"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EACF123C-1F3F-4721-9409-9829F03655E2}" type="sibTrans" cxnId="{79AF9187-7582-4662-B395-7696CDFC86C0}">
      <dgm:prSet/>
      <dgm:spPr/>
      <dgm:t>
        <a:bodyPr/>
        <a:lstStyle/>
        <a:p>
          <a:endParaRPr lang="en-US"/>
        </a:p>
      </dgm:t>
    </dgm:pt>
    <dgm:pt modelId="{DAC1FA08-8B32-43C3-8BAE-A96F867D0E5E}">
      <dgm:prSet phldrT="[Text]" phldr="1"/>
      <dgm:spPr/>
      <dgm:t>
        <a:bodyPr/>
        <a:lstStyle/>
        <a:p>
          <a:endParaRPr lang="en-US" dirty="0"/>
        </a:p>
      </dgm:t>
    </dgm:pt>
    <dgm:pt modelId="{90C966B4-79AD-4462-AE23-B9212307D7B6}" type="parTrans" cxnId="{CCD0289A-1216-4C58-836F-364B7EFBD59E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8B0AD596-46C8-4FB1-BE79-EF4EDC85E417}" type="sibTrans" cxnId="{CCD0289A-1216-4C58-836F-364B7EFBD59E}">
      <dgm:prSet/>
      <dgm:spPr/>
      <dgm:t>
        <a:bodyPr/>
        <a:lstStyle/>
        <a:p>
          <a:endParaRPr lang="en-US"/>
        </a:p>
      </dgm:t>
    </dgm:pt>
    <dgm:pt modelId="{D2C34319-58A2-44DF-A6D0-7DEC27EAE716}">
      <dgm:prSet phldrT="[Text]" phldr="1"/>
      <dgm:spPr/>
      <dgm:t>
        <a:bodyPr/>
        <a:lstStyle/>
        <a:p>
          <a:endParaRPr lang="en-US" dirty="0"/>
        </a:p>
      </dgm:t>
    </dgm:pt>
    <dgm:pt modelId="{DD764D78-D81D-4280-A6A6-95E90BD7FB5D}" type="parTrans" cxnId="{38A6E9D8-3CD3-4C6E-8A16-9C12241C853D}">
      <dgm:prSet/>
      <dgm:spPr>
        <a:ln w="57150"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578DD6E8-E253-407F-A719-273F2569ACDC}" type="sibTrans" cxnId="{38A6E9D8-3CD3-4C6E-8A16-9C12241C853D}">
      <dgm:prSet/>
      <dgm:spPr/>
      <dgm:t>
        <a:bodyPr/>
        <a:lstStyle/>
        <a:p>
          <a:endParaRPr lang="en-US"/>
        </a:p>
      </dgm:t>
    </dgm:pt>
    <dgm:pt modelId="{41907D8D-57F9-4A11-BEFD-4060DDFF83D1}">
      <dgm:prSet phldrT="[Text]" phldr="1"/>
      <dgm:spPr/>
      <dgm:t>
        <a:bodyPr/>
        <a:lstStyle/>
        <a:p>
          <a:endParaRPr lang="en-US"/>
        </a:p>
      </dgm:t>
    </dgm:pt>
    <dgm:pt modelId="{537C746D-3AA5-4BA1-83D3-39642CE2EE14}" type="parTrans" cxnId="{0BA1717E-79F5-44C5-AA9D-AA62470780EF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47A780F1-48A3-4930-8141-F11A220ADCE9}" type="sibTrans" cxnId="{0BA1717E-79F5-44C5-AA9D-AA62470780EF}">
      <dgm:prSet/>
      <dgm:spPr/>
      <dgm:t>
        <a:bodyPr/>
        <a:lstStyle/>
        <a:p>
          <a:endParaRPr lang="en-US"/>
        </a:p>
      </dgm:t>
    </dgm:pt>
    <dgm:pt modelId="{BEDFE70C-B354-46E4-B2C5-95F617CF1F08}" type="pres">
      <dgm:prSet presAssocID="{F367AB8C-AAA1-4294-B416-001B919BE2D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9F30C7D-C6EF-4F8F-BF4D-018C909CCB4C}" type="pres">
      <dgm:prSet presAssocID="{55BD8C52-7C6B-4CC2-AAAD-CC38D70BB35D}" presName="centerShape" presStyleLbl="node0" presStyleIdx="0" presStyleCnt="1" custScaleX="124009" custScaleY="112175" custLinFactNeighborX="-242" custLinFactNeighborY="-170"/>
      <dgm:spPr/>
    </dgm:pt>
    <dgm:pt modelId="{ED9A19C4-7759-4747-AF57-A5FE9C3B818B}" type="pres">
      <dgm:prSet presAssocID="{DA7B6BD2-54C2-48C5-98A0-1A488907BB31}" presName="Name9" presStyleLbl="parChTrans1D2" presStyleIdx="0" presStyleCnt="4"/>
      <dgm:spPr/>
    </dgm:pt>
    <dgm:pt modelId="{DB9A48C0-C2D3-4144-AE98-7B42975D3E58}" type="pres">
      <dgm:prSet presAssocID="{DA7B6BD2-54C2-48C5-98A0-1A488907BB31}" presName="connTx" presStyleLbl="parChTrans1D2" presStyleIdx="0" presStyleCnt="4"/>
      <dgm:spPr/>
    </dgm:pt>
    <dgm:pt modelId="{A4D5B65C-3E21-45A5-807D-B8778D235D2E}" type="pres">
      <dgm:prSet presAssocID="{DA5F9C63-EFD0-4E30-A387-A00F2143ABFA}" presName="node" presStyleLbl="node1" presStyleIdx="0" presStyleCnt="4">
        <dgm:presLayoutVars>
          <dgm:bulletEnabled val="1"/>
        </dgm:presLayoutVars>
      </dgm:prSet>
      <dgm:spPr/>
    </dgm:pt>
    <dgm:pt modelId="{BBE653AC-F28D-47F3-802C-1D8387130BE3}" type="pres">
      <dgm:prSet presAssocID="{90C966B4-79AD-4462-AE23-B9212307D7B6}" presName="Name9" presStyleLbl="parChTrans1D2" presStyleIdx="1" presStyleCnt="4"/>
      <dgm:spPr/>
    </dgm:pt>
    <dgm:pt modelId="{9091A2AB-8DD4-4171-9BB4-BF589E9F6604}" type="pres">
      <dgm:prSet presAssocID="{90C966B4-79AD-4462-AE23-B9212307D7B6}" presName="connTx" presStyleLbl="parChTrans1D2" presStyleIdx="1" presStyleCnt="4"/>
      <dgm:spPr/>
    </dgm:pt>
    <dgm:pt modelId="{1AC2370A-32FA-4098-AB78-7394A4EE984E}" type="pres">
      <dgm:prSet presAssocID="{DAC1FA08-8B32-43C3-8BAE-A96F867D0E5E}" presName="node" presStyleLbl="node1" presStyleIdx="1" presStyleCnt="4" custScaleX="172482" custScaleY="124350" custRadScaleRad="132413" custRadScaleInc="1423">
        <dgm:presLayoutVars>
          <dgm:bulletEnabled val="1"/>
        </dgm:presLayoutVars>
      </dgm:prSet>
      <dgm:spPr/>
    </dgm:pt>
    <dgm:pt modelId="{D0C66413-A8BD-47C1-A3BF-1200E0E0D46E}" type="pres">
      <dgm:prSet presAssocID="{DD764D78-D81D-4280-A6A6-95E90BD7FB5D}" presName="Name9" presStyleLbl="parChTrans1D2" presStyleIdx="2" presStyleCnt="4"/>
      <dgm:spPr/>
    </dgm:pt>
    <dgm:pt modelId="{B456BBFE-399B-42E6-9DAE-98B2D7EF9FF8}" type="pres">
      <dgm:prSet presAssocID="{DD764D78-D81D-4280-A6A6-95E90BD7FB5D}" presName="connTx" presStyleLbl="parChTrans1D2" presStyleIdx="2" presStyleCnt="4"/>
      <dgm:spPr/>
    </dgm:pt>
    <dgm:pt modelId="{A6913725-CD6F-4B77-BF29-FAB3B7243B42}" type="pres">
      <dgm:prSet presAssocID="{D2C34319-58A2-44DF-A6D0-7DEC27EAE716}" presName="node" presStyleLbl="node1" presStyleIdx="2" presStyleCnt="4">
        <dgm:presLayoutVars>
          <dgm:bulletEnabled val="1"/>
        </dgm:presLayoutVars>
      </dgm:prSet>
      <dgm:spPr/>
    </dgm:pt>
    <dgm:pt modelId="{8266A455-670B-4ED7-9A7C-CF0C61033A04}" type="pres">
      <dgm:prSet presAssocID="{537C746D-3AA5-4BA1-83D3-39642CE2EE14}" presName="Name9" presStyleLbl="parChTrans1D2" presStyleIdx="3" presStyleCnt="4"/>
      <dgm:spPr/>
    </dgm:pt>
    <dgm:pt modelId="{4EA3C5CF-1A6E-468E-BC32-1F4937811856}" type="pres">
      <dgm:prSet presAssocID="{537C746D-3AA5-4BA1-83D3-39642CE2EE14}" presName="connTx" presStyleLbl="parChTrans1D2" presStyleIdx="3" presStyleCnt="4"/>
      <dgm:spPr/>
    </dgm:pt>
    <dgm:pt modelId="{C6CBE05F-A08F-4789-9720-FDF072A4E6F1}" type="pres">
      <dgm:prSet presAssocID="{41907D8D-57F9-4A11-BEFD-4060DDFF83D1}" presName="node" presStyleLbl="node1" presStyleIdx="3" presStyleCnt="4">
        <dgm:presLayoutVars>
          <dgm:bulletEnabled val="1"/>
        </dgm:presLayoutVars>
      </dgm:prSet>
      <dgm:spPr/>
    </dgm:pt>
  </dgm:ptLst>
  <dgm:cxnLst>
    <dgm:cxn modelId="{F0197A0D-BAB3-4DE7-A2C6-DA1822D9FDBF}" type="presOf" srcId="{537C746D-3AA5-4BA1-83D3-39642CE2EE14}" destId="{8266A455-670B-4ED7-9A7C-CF0C61033A04}" srcOrd="0" destOrd="0" presId="urn:microsoft.com/office/officeart/2005/8/layout/radial1"/>
    <dgm:cxn modelId="{32568A0D-753C-47B9-818C-8A6DD101F929}" type="presOf" srcId="{41907D8D-57F9-4A11-BEFD-4060DDFF83D1}" destId="{C6CBE05F-A08F-4789-9720-FDF072A4E6F1}" srcOrd="0" destOrd="0" presId="urn:microsoft.com/office/officeart/2005/8/layout/radial1"/>
    <dgm:cxn modelId="{625C0B14-7D3B-4620-A9BE-25A8E64AB6C1}" type="presOf" srcId="{DD764D78-D81D-4280-A6A6-95E90BD7FB5D}" destId="{B456BBFE-399B-42E6-9DAE-98B2D7EF9FF8}" srcOrd="1" destOrd="0" presId="urn:microsoft.com/office/officeart/2005/8/layout/radial1"/>
    <dgm:cxn modelId="{BF259518-8715-4EC8-9F7E-693B0DA14C13}" type="presOf" srcId="{DA7B6BD2-54C2-48C5-98A0-1A488907BB31}" destId="{ED9A19C4-7759-4747-AF57-A5FE9C3B818B}" srcOrd="0" destOrd="0" presId="urn:microsoft.com/office/officeart/2005/8/layout/radial1"/>
    <dgm:cxn modelId="{6F107B1A-C37E-44F1-B06E-D4AD76A1F90A}" type="presOf" srcId="{DD764D78-D81D-4280-A6A6-95E90BD7FB5D}" destId="{D0C66413-A8BD-47C1-A3BF-1200E0E0D46E}" srcOrd="0" destOrd="0" presId="urn:microsoft.com/office/officeart/2005/8/layout/radial1"/>
    <dgm:cxn modelId="{C26F5B30-3C57-4B50-BF5B-DDB0FEA9C98A}" type="presOf" srcId="{DA5F9C63-EFD0-4E30-A387-A00F2143ABFA}" destId="{A4D5B65C-3E21-45A5-807D-B8778D235D2E}" srcOrd="0" destOrd="0" presId="urn:microsoft.com/office/officeart/2005/8/layout/radial1"/>
    <dgm:cxn modelId="{91A6A14B-4636-4091-9EA9-715C6A3A6652}" type="presOf" srcId="{90C966B4-79AD-4462-AE23-B9212307D7B6}" destId="{BBE653AC-F28D-47F3-802C-1D8387130BE3}" srcOrd="0" destOrd="0" presId="urn:microsoft.com/office/officeart/2005/8/layout/radial1"/>
    <dgm:cxn modelId="{D10D0255-953B-42C1-8E8A-F56197FAAA30}" type="presOf" srcId="{537C746D-3AA5-4BA1-83D3-39642CE2EE14}" destId="{4EA3C5CF-1A6E-468E-BC32-1F4937811856}" srcOrd="1" destOrd="0" presId="urn:microsoft.com/office/officeart/2005/8/layout/radial1"/>
    <dgm:cxn modelId="{0BA1717E-79F5-44C5-AA9D-AA62470780EF}" srcId="{55BD8C52-7C6B-4CC2-AAAD-CC38D70BB35D}" destId="{41907D8D-57F9-4A11-BEFD-4060DDFF83D1}" srcOrd="3" destOrd="0" parTransId="{537C746D-3AA5-4BA1-83D3-39642CE2EE14}" sibTransId="{47A780F1-48A3-4930-8141-F11A220ADCE9}"/>
    <dgm:cxn modelId="{79AF9187-7582-4662-B395-7696CDFC86C0}" srcId="{55BD8C52-7C6B-4CC2-AAAD-CC38D70BB35D}" destId="{DA5F9C63-EFD0-4E30-A387-A00F2143ABFA}" srcOrd="0" destOrd="0" parTransId="{DA7B6BD2-54C2-48C5-98A0-1A488907BB31}" sibTransId="{EACF123C-1F3F-4721-9409-9829F03655E2}"/>
    <dgm:cxn modelId="{CCD0289A-1216-4C58-836F-364B7EFBD59E}" srcId="{55BD8C52-7C6B-4CC2-AAAD-CC38D70BB35D}" destId="{DAC1FA08-8B32-43C3-8BAE-A96F867D0E5E}" srcOrd="1" destOrd="0" parTransId="{90C966B4-79AD-4462-AE23-B9212307D7B6}" sibTransId="{8B0AD596-46C8-4FB1-BE79-EF4EDC85E417}"/>
    <dgm:cxn modelId="{611AA5BE-EC77-4C6C-A92F-204EFF17A71C}" type="presOf" srcId="{D2C34319-58A2-44DF-A6D0-7DEC27EAE716}" destId="{A6913725-CD6F-4B77-BF29-FAB3B7243B42}" srcOrd="0" destOrd="0" presId="urn:microsoft.com/office/officeart/2005/8/layout/radial1"/>
    <dgm:cxn modelId="{1DB043CC-CFD9-49FE-9BF7-59B6E611E6E6}" srcId="{F367AB8C-AAA1-4294-B416-001B919BE2D3}" destId="{55BD8C52-7C6B-4CC2-AAAD-CC38D70BB35D}" srcOrd="0" destOrd="0" parTransId="{104D7D60-71E1-41D6-8C0F-BFD4E338E0F1}" sibTransId="{F2B68D86-C747-4E7B-981D-062BD37B410B}"/>
    <dgm:cxn modelId="{38A6E9D8-3CD3-4C6E-8A16-9C12241C853D}" srcId="{55BD8C52-7C6B-4CC2-AAAD-CC38D70BB35D}" destId="{D2C34319-58A2-44DF-A6D0-7DEC27EAE716}" srcOrd="2" destOrd="0" parTransId="{DD764D78-D81D-4280-A6A6-95E90BD7FB5D}" sibTransId="{578DD6E8-E253-407F-A719-273F2569ACDC}"/>
    <dgm:cxn modelId="{2AB1A7DC-0DCE-453C-8D22-F7769E01AD0A}" type="presOf" srcId="{90C966B4-79AD-4462-AE23-B9212307D7B6}" destId="{9091A2AB-8DD4-4171-9BB4-BF589E9F6604}" srcOrd="1" destOrd="0" presId="urn:microsoft.com/office/officeart/2005/8/layout/radial1"/>
    <dgm:cxn modelId="{37E0FCE9-CF8E-4545-89E6-4A4DF2B46520}" type="presOf" srcId="{55BD8C52-7C6B-4CC2-AAAD-CC38D70BB35D}" destId="{C9F30C7D-C6EF-4F8F-BF4D-018C909CCB4C}" srcOrd="0" destOrd="0" presId="urn:microsoft.com/office/officeart/2005/8/layout/radial1"/>
    <dgm:cxn modelId="{685E2DED-BD8F-476F-A90D-32BE655423C9}" type="presOf" srcId="{DAC1FA08-8B32-43C3-8BAE-A96F867D0E5E}" destId="{1AC2370A-32FA-4098-AB78-7394A4EE984E}" srcOrd="0" destOrd="0" presId="urn:microsoft.com/office/officeart/2005/8/layout/radial1"/>
    <dgm:cxn modelId="{BA73D3ED-61C6-49BA-B4B0-D214EEE105B6}" type="presOf" srcId="{F367AB8C-AAA1-4294-B416-001B919BE2D3}" destId="{BEDFE70C-B354-46E4-B2C5-95F617CF1F08}" srcOrd="0" destOrd="0" presId="urn:microsoft.com/office/officeart/2005/8/layout/radial1"/>
    <dgm:cxn modelId="{566E4DFC-AADC-40BA-940B-6090D312AD08}" type="presOf" srcId="{DA7B6BD2-54C2-48C5-98A0-1A488907BB31}" destId="{DB9A48C0-C2D3-4144-AE98-7B42975D3E58}" srcOrd="1" destOrd="0" presId="urn:microsoft.com/office/officeart/2005/8/layout/radial1"/>
    <dgm:cxn modelId="{8F3E1B59-8EA0-4855-8871-1344ABF801C0}" type="presParOf" srcId="{BEDFE70C-B354-46E4-B2C5-95F617CF1F08}" destId="{C9F30C7D-C6EF-4F8F-BF4D-018C909CCB4C}" srcOrd="0" destOrd="0" presId="urn:microsoft.com/office/officeart/2005/8/layout/radial1"/>
    <dgm:cxn modelId="{DBEFA297-0B2E-4347-B87C-10E803983C9F}" type="presParOf" srcId="{BEDFE70C-B354-46E4-B2C5-95F617CF1F08}" destId="{ED9A19C4-7759-4747-AF57-A5FE9C3B818B}" srcOrd="1" destOrd="0" presId="urn:microsoft.com/office/officeart/2005/8/layout/radial1"/>
    <dgm:cxn modelId="{7CAA214C-3642-4269-8D78-C89EB84B9FB6}" type="presParOf" srcId="{ED9A19C4-7759-4747-AF57-A5FE9C3B818B}" destId="{DB9A48C0-C2D3-4144-AE98-7B42975D3E58}" srcOrd="0" destOrd="0" presId="urn:microsoft.com/office/officeart/2005/8/layout/radial1"/>
    <dgm:cxn modelId="{99BB3B66-ECD5-49F0-93E4-B194BF27EF7D}" type="presParOf" srcId="{BEDFE70C-B354-46E4-B2C5-95F617CF1F08}" destId="{A4D5B65C-3E21-45A5-807D-B8778D235D2E}" srcOrd="2" destOrd="0" presId="urn:microsoft.com/office/officeart/2005/8/layout/radial1"/>
    <dgm:cxn modelId="{4A91C2DD-D046-47D2-A246-6EC49EC0274C}" type="presParOf" srcId="{BEDFE70C-B354-46E4-B2C5-95F617CF1F08}" destId="{BBE653AC-F28D-47F3-802C-1D8387130BE3}" srcOrd="3" destOrd="0" presId="urn:microsoft.com/office/officeart/2005/8/layout/radial1"/>
    <dgm:cxn modelId="{DC8EBCF0-88D5-403B-9598-B86334E6916F}" type="presParOf" srcId="{BBE653AC-F28D-47F3-802C-1D8387130BE3}" destId="{9091A2AB-8DD4-4171-9BB4-BF589E9F6604}" srcOrd="0" destOrd="0" presId="urn:microsoft.com/office/officeart/2005/8/layout/radial1"/>
    <dgm:cxn modelId="{D960A4FD-EBFE-4022-8E85-A11DEBD60D43}" type="presParOf" srcId="{BEDFE70C-B354-46E4-B2C5-95F617CF1F08}" destId="{1AC2370A-32FA-4098-AB78-7394A4EE984E}" srcOrd="4" destOrd="0" presId="urn:microsoft.com/office/officeart/2005/8/layout/radial1"/>
    <dgm:cxn modelId="{2FAEFB46-5CBB-439D-9626-600475EF17E3}" type="presParOf" srcId="{BEDFE70C-B354-46E4-B2C5-95F617CF1F08}" destId="{D0C66413-A8BD-47C1-A3BF-1200E0E0D46E}" srcOrd="5" destOrd="0" presId="urn:microsoft.com/office/officeart/2005/8/layout/radial1"/>
    <dgm:cxn modelId="{450D0F4E-57B4-4D97-91F2-E1AA2AF1B47A}" type="presParOf" srcId="{D0C66413-A8BD-47C1-A3BF-1200E0E0D46E}" destId="{B456BBFE-399B-42E6-9DAE-98B2D7EF9FF8}" srcOrd="0" destOrd="0" presId="urn:microsoft.com/office/officeart/2005/8/layout/radial1"/>
    <dgm:cxn modelId="{04ED415A-AB2A-4707-BCE0-98DB78111037}" type="presParOf" srcId="{BEDFE70C-B354-46E4-B2C5-95F617CF1F08}" destId="{A6913725-CD6F-4B77-BF29-FAB3B7243B42}" srcOrd="6" destOrd="0" presId="urn:microsoft.com/office/officeart/2005/8/layout/radial1"/>
    <dgm:cxn modelId="{1E4E6511-5AA3-4EA6-9874-B1D94BA09601}" type="presParOf" srcId="{BEDFE70C-B354-46E4-B2C5-95F617CF1F08}" destId="{8266A455-670B-4ED7-9A7C-CF0C61033A04}" srcOrd="7" destOrd="0" presId="urn:microsoft.com/office/officeart/2005/8/layout/radial1"/>
    <dgm:cxn modelId="{70256505-1381-4407-B8B9-A34360E5909F}" type="presParOf" srcId="{8266A455-670B-4ED7-9A7C-CF0C61033A04}" destId="{4EA3C5CF-1A6E-468E-BC32-1F4937811856}" srcOrd="0" destOrd="0" presId="urn:microsoft.com/office/officeart/2005/8/layout/radial1"/>
    <dgm:cxn modelId="{497F2092-C43C-4792-BA0B-13A845C34938}" type="presParOf" srcId="{BEDFE70C-B354-46E4-B2C5-95F617CF1F08}" destId="{C6CBE05F-A08F-4789-9720-FDF072A4E6F1}" srcOrd="8" destOrd="0" presId="urn:microsoft.com/office/officeart/2005/8/layout/radial1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0CE8D6-B149-4CEA-A5B9-719A851ED0B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C80655-00FC-457E-8062-3C7392CE4702}">
      <dgm:prSet phldrT="[Text]"/>
      <dgm:spPr>
        <a:solidFill>
          <a:srgbClr val="FFC000"/>
        </a:solidFill>
        <a:ln w="57150"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কক্সবাজারের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আকর্ষণীয়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স্থান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95D4B1D-3BEF-43D9-A500-9784A51DB565}" type="parTrans" cxnId="{79B91339-2531-4981-B1AB-B8FEAD2A846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18883F3-0099-4871-9377-C2BB61A4514B}" type="sibTrans" cxnId="{79B91339-2531-4981-B1AB-B8FEAD2A846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5E7F90B-F135-4567-A364-358113C1632D}">
      <dgm:prSet phldrT="[Text]" phldr="1"/>
      <dgm:spPr/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0B5A261-79FE-4344-8B32-AD46D76F4443}" type="parTrans" cxnId="{D5060B45-A4B9-4146-8E6D-04BD4C567C15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1EF7857-83E2-4252-A33E-BCC52572D1B7}" type="sibTrans" cxnId="{D5060B45-A4B9-4146-8E6D-04BD4C567C1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B7D46A6-7378-43BB-AC9D-C8A4A6824110}">
      <dgm:prSet phldrT="[Text]" phldr="1"/>
      <dgm:spPr/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8747B3E-A5DE-4A2F-B23E-EC794C2D7B95}" type="parTrans" cxnId="{AB067FFB-2E88-453D-B023-51C26344BE70}">
      <dgm:prSet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8600417-9255-479D-BB7D-AB8F51E89CA8}" type="sibTrans" cxnId="{AB067FFB-2E88-453D-B023-51C26344BE7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D61BEAA-C5A8-4C05-8142-8E55A12A03DC}">
      <dgm:prSet phldrT="[Text]" phldr="1"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663242B-3616-4FC0-B5E2-83A12CA4DFB1}" type="parTrans" cxnId="{19AD8C12-D0AC-43E3-AB42-D613C01C46F5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C45244A-A40D-49E1-96AF-2A7A4D45B230}" type="sibTrans" cxnId="{19AD8C12-D0AC-43E3-AB42-D613C01C46F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C647D1A-7EB9-4C75-A238-7249469ADF73}" type="pres">
      <dgm:prSet presAssocID="{FA0CE8D6-B149-4CEA-A5B9-719A851ED0B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2DFC064-A5D3-419D-A39B-2325996CE1AA}" type="pres">
      <dgm:prSet presAssocID="{A8C80655-00FC-457E-8062-3C7392CE4702}" presName="centerShape" presStyleLbl="node0" presStyleIdx="0" presStyleCnt="1" custLinFactNeighborX="-885" custLinFactNeighborY="759"/>
      <dgm:spPr/>
    </dgm:pt>
    <dgm:pt modelId="{21C6A4B6-062D-4A50-9CFA-B94C186EB085}" type="pres">
      <dgm:prSet presAssocID="{90B5A261-79FE-4344-8B32-AD46D76F4443}" presName="parTrans" presStyleLbl="bgSibTrans2D1" presStyleIdx="0" presStyleCnt="3" custScaleX="125001"/>
      <dgm:spPr/>
    </dgm:pt>
    <dgm:pt modelId="{585D9156-D408-4D78-9108-76097CC78033}" type="pres">
      <dgm:prSet presAssocID="{45E7F90B-F135-4567-A364-358113C1632D}" presName="node" presStyleLbl="node1" presStyleIdx="0" presStyleCnt="3" custScaleX="99100" custScaleY="69116">
        <dgm:presLayoutVars>
          <dgm:bulletEnabled val="1"/>
        </dgm:presLayoutVars>
      </dgm:prSet>
      <dgm:spPr/>
    </dgm:pt>
    <dgm:pt modelId="{C074F0B6-A811-47E8-BD6B-B9E4E0C51FEA}" type="pres">
      <dgm:prSet presAssocID="{38747B3E-A5DE-4A2F-B23E-EC794C2D7B95}" presName="parTrans" presStyleLbl="bgSibTrans2D1" presStyleIdx="1" presStyleCnt="3" custScaleX="135433" custLinFactNeighborX="751" custLinFactNeighborY="22062"/>
      <dgm:spPr/>
    </dgm:pt>
    <dgm:pt modelId="{44BAC597-8817-4234-B477-9A8FCA2CD135}" type="pres">
      <dgm:prSet presAssocID="{EB7D46A6-7378-43BB-AC9D-C8A4A6824110}" presName="node" presStyleLbl="node1" presStyleIdx="1" presStyleCnt="3" custFlipVert="0" custScaleX="66275" custScaleY="56006" custRadScaleRad="76391" custRadScaleInc="-2247">
        <dgm:presLayoutVars>
          <dgm:bulletEnabled val="1"/>
        </dgm:presLayoutVars>
      </dgm:prSet>
      <dgm:spPr/>
    </dgm:pt>
    <dgm:pt modelId="{25CB8A28-1190-47E8-8FA1-15878F33526B}" type="pres">
      <dgm:prSet presAssocID="{0663242B-3616-4FC0-B5E2-83A12CA4DFB1}" presName="parTrans" presStyleLbl="bgSibTrans2D1" presStyleIdx="2" presStyleCnt="3" custScaleX="123676" custLinFactNeighborX="-7899" custLinFactNeighborY="6519"/>
      <dgm:spPr/>
    </dgm:pt>
    <dgm:pt modelId="{CAF25986-E7E4-444A-904C-620EEBE004E4}" type="pres">
      <dgm:prSet presAssocID="{3D61BEAA-C5A8-4C05-8142-8E55A12A03DC}" presName="node" presStyleLbl="node1" presStyleIdx="2" presStyleCnt="3" custScaleX="56373" custScaleY="27428">
        <dgm:presLayoutVars>
          <dgm:bulletEnabled val="1"/>
        </dgm:presLayoutVars>
      </dgm:prSet>
      <dgm:spPr/>
    </dgm:pt>
  </dgm:ptLst>
  <dgm:cxnLst>
    <dgm:cxn modelId="{EFF34211-049B-4AE1-8E50-EEEBDA8DD5A4}" type="presOf" srcId="{FA0CE8D6-B149-4CEA-A5B9-719A851ED0B0}" destId="{3C647D1A-7EB9-4C75-A238-7249469ADF73}" srcOrd="0" destOrd="0" presId="urn:microsoft.com/office/officeart/2005/8/layout/radial4"/>
    <dgm:cxn modelId="{19AD8C12-D0AC-43E3-AB42-D613C01C46F5}" srcId="{A8C80655-00FC-457E-8062-3C7392CE4702}" destId="{3D61BEAA-C5A8-4C05-8142-8E55A12A03DC}" srcOrd="2" destOrd="0" parTransId="{0663242B-3616-4FC0-B5E2-83A12CA4DFB1}" sibTransId="{8C45244A-A40D-49E1-96AF-2A7A4D45B230}"/>
    <dgm:cxn modelId="{D0D2CE37-B616-4052-B545-01270756E7AD}" type="presOf" srcId="{45E7F90B-F135-4567-A364-358113C1632D}" destId="{585D9156-D408-4D78-9108-76097CC78033}" srcOrd="0" destOrd="0" presId="urn:microsoft.com/office/officeart/2005/8/layout/radial4"/>
    <dgm:cxn modelId="{79B91339-2531-4981-B1AB-B8FEAD2A8465}" srcId="{FA0CE8D6-B149-4CEA-A5B9-719A851ED0B0}" destId="{A8C80655-00FC-457E-8062-3C7392CE4702}" srcOrd="0" destOrd="0" parTransId="{E95D4B1D-3BEF-43D9-A500-9784A51DB565}" sibTransId="{818883F3-0099-4871-9377-C2BB61A4514B}"/>
    <dgm:cxn modelId="{D5060B45-A4B9-4146-8E6D-04BD4C567C15}" srcId="{A8C80655-00FC-457E-8062-3C7392CE4702}" destId="{45E7F90B-F135-4567-A364-358113C1632D}" srcOrd="0" destOrd="0" parTransId="{90B5A261-79FE-4344-8B32-AD46D76F4443}" sibTransId="{01EF7857-83E2-4252-A33E-BCC52572D1B7}"/>
    <dgm:cxn modelId="{89BF917A-2C2D-4E4D-9480-34108BADEF9A}" type="presOf" srcId="{38747B3E-A5DE-4A2F-B23E-EC794C2D7B95}" destId="{C074F0B6-A811-47E8-BD6B-B9E4E0C51FEA}" srcOrd="0" destOrd="0" presId="urn:microsoft.com/office/officeart/2005/8/layout/radial4"/>
    <dgm:cxn modelId="{E0816185-1786-42CA-BB67-6DAE83B9DFDD}" type="presOf" srcId="{90B5A261-79FE-4344-8B32-AD46D76F4443}" destId="{21C6A4B6-062D-4A50-9CFA-B94C186EB085}" srcOrd="0" destOrd="0" presId="urn:microsoft.com/office/officeart/2005/8/layout/radial4"/>
    <dgm:cxn modelId="{F2AF1F8C-63C4-4493-ADC0-14BB7DE7B45E}" type="presOf" srcId="{A8C80655-00FC-457E-8062-3C7392CE4702}" destId="{B2DFC064-A5D3-419D-A39B-2325996CE1AA}" srcOrd="0" destOrd="0" presId="urn:microsoft.com/office/officeart/2005/8/layout/radial4"/>
    <dgm:cxn modelId="{6B6D0CB5-27BC-4814-ACA1-71AD4D37995E}" type="presOf" srcId="{EB7D46A6-7378-43BB-AC9D-C8A4A6824110}" destId="{44BAC597-8817-4234-B477-9A8FCA2CD135}" srcOrd="0" destOrd="0" presId="urn:microsoft.com/office/officeart/2005/8/layout/radial4"/>
    <dgm:cxn modelId="{D45126C3-EA03-405F-B763-505B1752A588}" type="presOf" srcId="{3D61BEAA-C5A8-4C05-8142-8E55A12A03DC}" destId="{CAF25986-E7E4-444A-904C-620EEBE004E4}" srcOrd="0" destOrd="0" presId="urn:microsoft.com/office/officeart/2005/8/layout/radial4"/>
    <dgm:cxn modelId="{1BF07EE5-AADB-4068-A1BE-4B6D9EB0098F}" type="presOf" srcId="{0663242B-3616-4FC0-B5E2-83A12CA4DFB1}" destId="{25CB8A28-1190-47E8-8FA1-15878F33526B}" srcOrd="0" destOrd="0" presId="urn:microsoft.com/office/officeart/2005/8/layout/radial4"/>
    <dgm:cxn modelId="{AB067FFB-2E88-453D-B023-51C26344BE70}" srcId="{A8C80655-00FC-457E-8062-3C7392CE4702}" destId="{EB7D46A6-7378-43BB-AC9D-C8A4A6824110}" srcOrd="1" destOrd="0" parTransId="{38747B3E-A5DE-4A2F-B23E-EC794C2D7B95}" sibTransId="{28600417-9255-479D-BB7D-AB8F51E89CA8}"/>
    <dgm:cxn modelId="{097360C4-2124-47FC-81CD-B22E55028559}" type="presParOf" srcId="{3C647D1A-7EB9-4C75-A238-7249469ADF73}" destId="{B2DFC064-A5D3-419D-A39B-2325996CE1AA}" srcOrd="0" destOrd="0" presId="urn:microsoft.com/office/officeart/2005/8/layout/radial4"/>
    <dgm:cxn modelId="{98C3CFB6-3892-420C-8F1A-C68EC32D1B50}" type="presParOf" srcId="{3C647D1A-7EB9-4C75-A238-7249469ADF73}" destId="{21C6A4B6-062D-4A50-9CFA-B94C186EB085}" srcOrd="1" destOrd="0" presId="urn:microsoft.com/office/officeart/2005/8/layout/radial4"/>
    <dgm:cxn modelId="{85DBEA00-25DA-479D-B5B6-C5BC9DBA259F}" type="presParOf" srcId="{3C647D1A-7EB9-4C75-A238-7249469ADF73}" destId="{585D9156-D408-4D78-9108-76097CC78033}" srcOrd="2" destOrd="0" presId="urn:microsoft.com/office/officeart/2005/8/layout/radial4"/>
    <dgm:cxn modelId="{1F11058F-A058-42AA-B0AF-7F2F9C93D1E0}" type="presParOf" srcId="{3C647D1A-7EB9-4C75-A238-7249469ADF73}" destId="{C074F0B6-A811-47E8-BD6B-B9E4E0C51FEA}" srcOrd="3" destOrd="0" presId="urn:microsoft.com/office/officeart/2005/8/layout/radial4"/>
    <dgm:cxn modelId="{7024F44C-762B-482F-ADA7-6CB7BCBF85C2}" type="presParOf" srcId="{3C647D1A-7EB9-4C75-A238-7249469ADF73}" destId="{44BAC597-8817-4234-B477-9A8FCA2CD135}" srcOrd="4" destOrd="0" presId="urn:microsoft.com/office/officeart/2005/8/layout/radial4"/>
    <dgm:cxn modelId="{16CA8C61-6A01-492B-8D26-D3F3FF3B5575}" type="presParOf" srcId="{3C647D1A-7EB9-4C75-A238-7249469ADF73}" destId="{25CB8A28-1190-47E8-8FA1-15878F33526B}" srcOrd="5" destOrd="0" presId="urn:microsoft.com/office/officeart/2005/8/layout/radial4"/>
    <dgm:cxn modelId="{81F11A3E-9341-4850-9532-7E5C3FA728A8}" type="presParOf" srcId="{3C647D1A-7EB9-4C75-A238-7249469ADF73}" destId="{CAF25986-E7E4-444A-904C-620EEBE004E4}" srcOrd="6" destOrd="0" presId="urn:microsoft.com/office/officeart/2005/8/layout/radial4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30C7D-C6EF-4F8F-BF4D-018C909CCB4C}">
      <dsp:nvSpPr>
        <dsp:cNvPr id="0" name=""/>
        <dsp:cNvSpPr/>
      </dsp:nvSpPr>
      <dsp:spPr>
        <a:xfrm>
          <a:off x="3048015" y="2362181"/>
          <a:ext cx="2340253" cy="2116926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76200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কক্সবাজার</a:t>
          </a:r>
          <a:r>
            <a:rPr lang="en-US" sz="3600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সমুদ্রসৈকত</a:t>
          </a:r>
          <a:endParaRPr lang="en-US" sz="36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3390737" y="2672198"/>
        <a:ext cx="1654809" cy="1496892"/>
      </dsp:txXfrm>
    </dsp:sp>
    <dsp:sp modelId="{ED9A19C4-7759-4747-AF57-A5FE9C3B818B}">
      <dsp:nvSpPr>
        <dsp:cNvPr id="0" name=""/>
        <dsp:cNvSpPr/>
      </dsp:nvSpPr>
      <dsp:spPr>
        <a:xfrm rot="16216695">
          <a:off x="4000750" y="2120001"/>
          <a:ext cx="447235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447235" y="18574"/>
              </a:lnTo>
            </a:path>
          </a:pathLst>
        </a:custGeom>
        <a:noFill/>
        <a:ln w="571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13187" y="2127395"/>
        <a:ext cx="22361" cy="22361"/>
      </dsp:txXfrm>
    </dsp:sp>
    <dsp:sp modelId="{A4D5B65C-3E21-45A5-807D-B8778D235D2E}">
      <dsp:nvSpPr>
        <dsp:cNvPr id="0" name=""/>
        <dsp:cNvSpPr/>
      </dsp:nvSpPr>
      <dsp:spPr>
        <a:xfrm>
          <a:off x="3286454" y="27808"/>
          <a:ext cx="1887163" cy="18871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/>
        </a:p>
      </dsp:txBody>
      <dsp:txXfrm>
        <a:off x="3562823" y="304177"/>
        <a:ext cx="1334425" cy="1334425"/>
      </dsp:txXfrm>
    </dsp:sp>
    <dsp:sp modelId="{BBE653AC-F28D-47F3-802C-1D8387130BE3}">
      <dsp:nvSpPr>
        <dsp:cNvPr id="0" name=""/>
        <dsp:cNvSpPr/>
      </dsp:nvSpPr>
      <dsp:spPr>
        <a:xfrm rot="47075">
          <a:off x="5388112" y="3421301"/>
          <a:ext cx="468722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468722" y="18574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10755" y="3428157"/>
        <a:ext cx="23436" cy="23436"/>
      </dsp:txXfrm>
    </dsp:sp>
    <dsp:sp modelId="{1AC2370A-32FA-4098-AB78-7394A4EE984E}">
      <dsp:nvSpPr>
        <dsp:cNvPr id="0" name=""/>
        <dsp:cNvSpPr/>
      </dsp:nvSpPr>
      <dsp:spPr>
        <a:xfrm>
          <a:off x="5856519" y="2292024"/>
          <a:ext cx="3255018" cy="23466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dirty="0"/>
        </a:p>
      </dsp:txBody>
      <dsp:txXfrm>
        <a:off x="6333205" y="2635689"/>
        <a:ext cx="2301646" cy="1659358"/>
      </dsp:txXfrm>
    </dsp:sp>
    <dsp:sp modelId="{D0C66413-A8BD-47C1-A3BF-1200E0E0D46E}">
      <dsp:nvSpPr>
        <dsp:cNvPr id="0" name=""/>
        <dsp:cNvSpPr/>
      </dsp:nvSpPr>
      <dsp:spPr>
        <a:xfrm rot="5383418">
          <a:off x="3992392" y="4692493"/>
          <a:ext cx="463947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463947" y="18574"/>
              </a:lnTo>
            </a:path>
          </a:pathLst>
        </a:custGeom>
        <a:noFill/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12767" y="4699469"/>
        <a:ext cx="23197" cy="23197"/>
      </dsp:txXfrm>
    </dsp:sp>
    <dsp:sp modelId="{A6913725-CD6F-4B77-BF29-FAB3B7243B42}">
      <dsp:nvSpPr>
        <dsp:cNvPr id="0" name=""/>
        <dsp:cNvSpPr/>
      </dsp:nvSpPr>
      <dsp:spPr>
        <a:xfrm>
          <a:off x="3286454" y="4943028"/>
          <a:ext cx="1887163" cy="18871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/>
        </a:p>
      </dsp:txBody>
      <dsp:txXfrm>
        <a:off x="3562823" y="5219397"/>
        <a:ext cx="1334425" cy="1334425"/>
      </dsp:txXfrm>
    </dsp:sp>
    <dsp:sp modelId="{8266A455-670B-4ED7-9A7C-CF0C61033A04}">
      <dsp:nvSpPr>
        <dsp:cNvPr id="0" name=""/>
        <dsp:cNvSpPr/>
      </dsp:nvSpPr>
      <dsp:spPr>
        <a:xfrm rot="10788255">
          <a:off x="2716001" y="3406634"/>
          <a:ext cx="332022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332022" y="18574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873712" y="3416908"/>
        <a:ext cx="16601" cy="16601"/>
      </dsp:txXfrm>
    </dsp:sp>
    <dsp:sp modelId="{C6CBE05F-A08F-4789-9720-FDF072A4E6F1}">
      <dsp:nvSpPr>
        <dsp:cNvPr id="0" name=""/>
        <dsp:cNvSpPr/>
      </dsp:nvSpPr>
      <dsp:spPr>
        <a:xfrm>
          <a:off x="828844" y="2485418"/>
          <a:ext cx="1887163" cy="18871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/>
        </a:p>
      </dsp:txBody>
      <dsp:txXfrm>
        <a:off x="1105213" y="2761787"/>
        <a:ext cx="1334425" cy="1334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FC064-A5D3-419D-A39B-2325996CE1AA}">
      <dsp:nvSpPr>
        <dsp:cNvPr id="0" name=""/>
        <dsp:cNvSpPr/>
      </dsp:nvSpPr>
      <dsp:spPr>
        <a:xfrm>
          <a:off x="3352682" y="3584228"/>
          <a:ext cx="2886075" cy="2886075"/>
        </a:xfrm>
        <a:prstGeom prst="ellipse">
          <a:avLst/>
        </a:prstGeom>
        <a:solidFill>
          <a:srgbClr val="FFC000"/>
        </a:solidFill>
        <a:ln w="5715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atin typeface="NikoshBAN" pitchFamily="2" charset="0"/>
              <a:cs typeface="NikoshBAN" pitchFamily="2" charset="0"/>
            </a:rPr>
            <a:t>কক্সবাজারের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latin typeface="NikoshBAN" pitchFamily="2" charset="0"/>
              <a:cs typeface="NikoshBAN" pitchFamily="2" charset="0"/>
            </a:rPr>
            <a:t>আকর্ষণীয়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latin typeface="NikoshBAN" pitchFamily="2" charset="0"/>
              <a:cs typeface="NikoshBAN" pitchFamily="2" charset="0"/>
            </a:rPr>
            <a:t>স্থান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3775338" y="4006884"/>
        <a:ext cx="2040763" cy="2040763"/>
      </dsp:txXfrm>
    </dsp:sp>
    <dsp:sp modelId="{21C6A4B6-062D-4A50-9CFA-B94C186EB085}">
      <dsp:nvSpPr>
        <dsp:cNvPr id="0" name=""/>
        <dsp:cNvSpPr/>
      </dsp:nvSpPr>
      <dsp:spPr>
        <a:xfrm rot="12978087">
          <a:off x="1152221" y="2999018"/>
          <a:ext cx="2884723" cy="82253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D9156-D408-4D78-9108-76097CC78033}">
      <dsp:nvSpPr>
        <dsp:cNvPr id="0" name=""/>
        <dsp:cNvSpPr/>
      </dsp:nvSpPr>
      <dsp:spPr>
        <a:xfrm>
          <a:off x="306108" y="1969147"/>
          <a:ext cx="2717095" cy="1516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350510" y="2013549"/>
        <a:ext cx="2628291" cy="1427198"/>
      </dsp:txXfrm>
    </dsp:sp>
    <dsp:sp modelId="{C074F0B6-A811-47E8-BD6B-B9E4E0C51FEA}">
      <dsp:nvSpPr>
        <dsp:cNvPr id="0" name=""/>
        <dsp:cNvSpPr/>
      </dsp:nvSpPr>
      <dsp:spPr>
        <a:xfrm rot="16198793">
          <a:off x="3782501" y="2510515"/>
          <a:ext cx="2047538" cy="82253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AC597-8817-4234-B477-9A8FCA2CD135}">
      <dsp:nvSpPr>
        <dsp:cNvPr id="0" name=""/>
        <dsp:cNvSpPr/>
      </dsp:nvSpPr>
      <dsp:spPr>
        <a:xfrm>
          <a:off x="3886096" y="1370168"/>
          <a:ext cx="1817108" cy="1228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3922076" y="1406148"/>
        <a:ext cx="1745148" cy="1156485"/>
      </dsp:txXfrm>
    </dsp:sp>
    <dsp:sp modelId="{25CB8A28-1190-47E8-8FA1-15878F33526B}">
      <dsp:nvSpPr>
        <dsp:cNvPr id="0" name=""/>
        <dsp:cNvSpPr/>
      </dsp:nvSpPr>
      <dsp:spPr>
        <a:xfrm rot="19492332">
          <a:off x="5394593" y="3063979"/>
          <a:ext cx="2985389" cy="82253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25986-E7E4-444A-904C-620EEBE004E4}">
      <dsp:nvSpPr>
        <dsp:cNvPr id="0" name=""/>
        <dsp:cNvSpPr/>
      </dsp:nvSpPr>
      <dsp:spPr>
        <a:xfrm>
          <a:off x="7292272" y="2426343"/>
          <a:ext cx="1545618" cy="6016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latin typeface="NikoshBAN" pitchFamily="2" charset="0"/>
            <a:cs typeface="NikoshBAN" pitchFamily="2" charset="0"/>
          </a:endParaRPr>
        </a:p>
      </dsp:txBody>
      <dsp:txXfrm>
        <a:off x="7309893" y="2443964"/>
        <a:ext cx="1510376" cy="566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shahidbsk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12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4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259080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2.jpg"/>
          <p:cNvPicPr>
            <a:picLocks noChangeAspect="1"/>
          </p:cNvPicPr>
          <p:nvPr/>
        </p:nvPicPr>
        <p:blipFill rotWithShape="1">
          <a:blip r:embed="rId2" cstate="print"/>
          <a:srcRect r="48333"/>
          <a:stretch/>
        </p:blipFill>
        <p:spPr>
          <a:xfrm>
            <a:off x="0" y="0"/>
            <a:ext cx="4724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426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2.jpg">
            <a:extLst>
              <a:ext uri="{FF2B5EF4-FFF2-40B4-BE49-F238E27FC236}">
                <a16:creationId xmlns:a16="http://schemas.microsoft.com/office/drawing/2014/main" id="{A678A51A-AF56-4035-A141-F901FC0E2A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0833"/>
          <a:stretch/>
        </p:blipFill>
        <p:spPr>
          <a:xfrm>
            <a:off x="4673600" y="0"/>
            <a:ext cx="4495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31 0.03333 L -0.09531 0.03333 C -0.16441 0.01481 -0.09149 0.03287 -0.27066 0.02708 C -0.27986 0.02685 -0.28906 0.02431 -0.29826 0.02292 L -0.32448 0.01898 C -0.32448 0.01898 -0.34896 0.01481 -0.34896 0.01481 C -0.35677 0.01412 -0.36441 0.01319 -0.37205 0.01273 C -0.3901 0.01181 -0.40798 0.01157 -0.42586 0.01065 C -0.43576 0.01019 -0.44548 0.0088 -0.45521 0.00856 L -0.59357 0.00648 C -0.59878 0.00579 -0.60382 0.00486 -0.60902 0.00463 C -0.64583 0.00208 -0.646 0.00394 -0.67517 0.00046 C -0.68836 -0.00116 -0.69132 -0.00301 -0.7059 -0.00579 C -0.70955 -0.00648 -0.71302 -0.00741 -0.71666 -0.00787 C -0.72743 -0.0088 -0.73819 -0.00903 -0.74896 -0.00972 C -0.77708 -0.01597 -0.76128 -0.01343 -0.7967 -0.01597 C -0.80382 -0.01736 -0.81128 -0.0169 -0.81823 -0.02014 C -0.81979 -0.02083 -0.82118 -0.02176 -0.82274 -0.02199 C -0.82847 -0.02315 -0.83402 -0.02338 -0.83975 -0.02407 C -0.84288 -0.02454 -0.84583 -0.02523 -0.84896 -0.02616 C -0.85052 -0.02662 -0.85191 -0.02801 -0.85364 -0.02824 C -0.86024 -0.0294 -0.86684 -0.02963 -0.87361 -0.03032 C -0.87639 -0.03148 -0.88159 -0.03403 -0.88437 -0.03449 C -0.89861 -0.03611 -0.92743 -0.03843 -0.92743 -0.03843 C -0.93559 -0.0412 -0.93298 -0.04051 -0.94271 -0.04259 C -0.94635 -0.04329 -0.95 -0.04421 -0.95347 -0.04468 C -0.95711 -0.04491 -0.96076 -0.04468 -0.96441 -0.04468 " pathEditMode="relative" ptsTypes="AAAAAAAA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0116 L 0.00799 -0.00093 C 0.13542 -0.01991 0.04827 -0.00856 0.34011 -0.00116 C 0.34983 -0.00093 0.35955 0.00208 0.3691 0.00324 C 0.38629 0.00509 0.40365 0.00602 0.42084 0.00741 C 0.43264 0.01042 0.44445 0.01389 0.45625 0.0162 C 0.47969 0.02037 0.53125 0.02338 0.54983 0.02477 L 0.61754 0.02894 C 0.625 0.03032 0.63264 0.03171 0.64011 0.03333 C 0.64549 0.03449 0.65087 0.03704 0.65625 0.0375 C 0.68316 0.04005 0.71007 0.04051 0.73698 0.0419 C 0.74445 0.04329 0.75191 0.04514 0.75955 0.0463 C 0.78646 0.04954 0.81632 0.05069 0.84341 0.05486 C 0.85851 0.05718 0.87344 0.06065 0.88855 0.06343 C 0.89705 0.06505 0.90573 0.0662 0.91424 0.06782 C 0.93698 0.0662 0.95955 0.06667 0.98212 0.06343 C 1.04931 0.05347 0.97344 0.05486 1.01112 0.05486 L 1.01112 0.05509 L 1.01112 0.05486 L 1.0757 -0.01389 L 1.01112 -0.00972 " pathEditMode="relative" rAng="0" ptsTypes="AAA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85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914400"/>
            <a:ext cx="4648200" cy="584775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হিমছড়ি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জলপ্রপাত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029200" y="963168"/>
            <a:ext cx="685800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914400"/>
            <a:ext cx="3048000" cy="584775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পাহাড়ে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ঘেরা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6096000"/>
            <a:ext cx="4876800" cy="461665"/>
          </a:xfrm>
          <a:prstGeom prst="rect">
            <a:avLst/>
          </a:prstGeom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কক্সবাজার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হিমছড়ির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6019800"/>
            <a:ext cx="2286000" cy="46166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১৮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কিলোমিটার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334000" y="6096000"/>
            <a:ext cx="685800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jadipa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580147"/>
            <a:ext cx="6477000" cy="4363453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1B71C98E-6596-4D2C-A124-A9F9E6EDDD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62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78D3BEEC-A635-4FB0-9980-B9ED7D954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26193"/>
            <a:ext cx="754062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570446_10153805216255320_583358529652837910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812800"/>
            <a:ext cx="7924800" cy="52540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457199" y="6172200"/>
            <a:ext cx="4724400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কক্সবাজারের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সমুদ্রসৈকত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334000" y="6172200"/>
            <a:ext cx="6096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6096000"/>
            <a:ext cx="2819400" cy="60960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লাবনী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বিচ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F46F4B5A-8AE2-41F7-9A07-D5A38F389E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62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6C825EE2-3E3B-422E-824F-1D7D2855BE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26193"/>
            <a:ext cx="754062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BD3921-7E01-4833-92DF-7F5CE9DA2394}"/>
              </a:ext>
            </a:extLst>
          </p:cNvPr>
          <p:cNvSpPr/>
          <p:nvPr/>
        </p:nvSpPr>
        <p:spPr>
          <a:xfrm>
            <a:off x="838200" y="914400"/>
            <a:ext cx="70104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পাঠ্য বইয়ের সাথে সংযোগ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E6839B-5DB4-4A2C-B7CC-A1B716C9EF0A}"/>
              </a:ext>
            </a:extLst>
          </p:cNvPr>
          <p:cNvSpPr/>
          <p:nvPr/>
        </p:nvSpPr>
        <p:spPr>
          <a:xfrm>
            <a:off x="838198" y="1905000"/>
            <a:ext cx="7010401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তোমার বইয়ের ১০ পৃষ্টা খোলো এবং পড়ি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BC0A3E6A-3D11-42C1-8F36-92704FBA40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62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CE64BDA8-553E-444A-BF7D-ABE6A380A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26193"/>
            <a:ext cx="754062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BAA5DD-4410-466D-A337-A9639B03E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525" y="2922563"/>
            <a:ext cx="3028950" cy="370808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6160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14600" y="152400"/>
            <a:ext cx="4343400" cy="990600"/>
          </a:xfrm>
          <a:prstGeom prst="horizontalScroll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Off-page Connector 2"/>
          <p:cNvSpPr/>
          <p:nvPr/>
        </p:nvSpPr>
        <p:spPr>
          <a:xfrm>
            <a:off x="838200" y="1371600"/>
            <a:ext cx="2438400" cy="1066800"/>
          </a:xfrm>
          <a:prstGeom prst="flowChartOffpageConnector">
            <a:avLst/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Off-page Connector 3"/>
          <p:cNvSpPr/>
          <p:nvPr/>
        </p:nvSpPr>
        <p:spPr>
          <a:xfrm>
            <a:off x="5638800" y="1371600"/>
            <a:ext cx="2895600" cy="990600"/>
          </a:xfrm>
          <a:prstGeom prst="flowChartOffpageConnector">
            <a:avLst/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0" y="2362200"/>
            <a:ext cx="4495800" cy="4267200"/>
          </a:xfrm>
          <a:prstGeom prst="triangl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কক্সবাজার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সমুদ্রসৈকতের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4648200" y="2438400"/>
            <a:ext cx="4495800" cy="4114800"/>
          </a:xfrm>
          <a:prstGeom prst="triangl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কক্সবাজার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সমুদ্রসৈকতের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সৌন্দর্য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79CB3DA3-B3AF-4C5B-B71F-5DD83046B8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62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E4AF1F42-36A0-4704-BBDF-6310AC16F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26193"/>
            <a:ext cx="754062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514600" y="228600"/>
            <a:ext cx="4419600" cy="1752600"/>
          </a:xfrm>
          <a:prstGeom prst="horizontalScroll">
            <a:avLst/>
          </a:prstGeom>
          <a:solidFill>
            <a:schemeClr val="accent2">
              <a:lumMod val="5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438400"/>
            <a:ext cx="30480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581400"/>
            <a:ext cx="71628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১।সৈকতের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সূর্যাস্তের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953000"/>
            <a:ext cx="73914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২।বাংলাদেশের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পর্যটন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C8AEF65F-1486-4145-8344-D381D2DE13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62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1566562C-BE19-4815-8DF5-059FEE6BC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26193"/>
            <a:ext cx="754062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762000"/>
            <a:ext cx="6477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শিখলাম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90800"/>
            <a:ext cx="9144000" cy="12618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১।পৃথিবীর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বৃহত্তম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সমুদ্রসৈকত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কক্সবাজার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91000"/>
            <a:ext cx="91440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২।কক্সবাজারের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আকর্ষণীয়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হিমছড়ি,ইনানী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বিচ,লাবনী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বিচ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পেলাম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9923CA17-ABD3-4961-945B-2446F1FE69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62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46C0782E-DAA2-47C6-B5F0-4B4C97627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26193"/>
            <a:ext cx="754062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981200" y="152400"/>
            <a:ext cx="5257800" cy="2514600"/>
          </a:xfrm>
          <a:prstGeom prst="flowChartDecision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eart 2"/>
          <p:cNvSpPr/>
          <p:nvPr/>
        </p:nvSpPr>
        <p:spPr>
          <a:xfrm>
            <a:off x="1066800" y="2590800"/>
            <a:ext cx="7086600" cy="3886200"/>
          </a:xfrm>
          <a:prstGeom prst="hear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কক্সবাজার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সমুদ্রসৈকত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32A4535D-6B6A-4F9A-B1B7-A04E72D64B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62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A0F5CC92-7FE7-4C59-81EC-0DDF8327E8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26193"/>
            <a:ext cx="754062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rmese-Market1-626x3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Flowchart: Punched Tape 3"/>
          <p:cNvSpPr/>
          <p:nvPr/>
        </p:nvSpPr>
        <p:spPr>
          <a:xfrm>
            <a:off x="914400" y="3429000"/>
            <a:ext cx="7391400" cy="2133600"/>
          </a:xfrm>
          <a:prstGeom prst="flowChartPunchedTap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65F8F7D-7C68-478F-B436-61DC589C7CE0}"/>
              </a:ext>
            </a:extLst>
          </p:cNvPr>
          <p:cNvSpPr txBox="1"/>
          <p:nvPr/>
        </p:nvSpPr>
        <p:spPr>
          <a:xfrm>
            <a:off x="3352800" y="76200"/>
            <a:ext cx="3657600" cy="92333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E69DE3-FD24-4888-BF4C-FDB6F3B41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4869"/>
            <a:ext cx="28194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D509A0-DC55-4115-86D6-F2396B6F8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67200"/>
            <a:ext cx="4013200" cy="218521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শহীদুল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eaLnBrk="1" hangingPunct="1"/>
            <a:r>
              <a:rPr lang="en-US" alt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/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৬৩ </a:t>
            </a:r>
            <a:r>
              <a:rPr lang="en-US" alt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কালিয়াইশ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endParaRPr lang="en-US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/>
            <a:r>
              <a:rPr lang="en-US" alt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 eaLnBrk="1" hangingPunct="1"/>
            <a:r>
              <a:rPr lang="en-US" alt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০১৮১৭৭৯৫০১৩</a:t>
            </a:r>
          </a:p>
          <a:p>
            <a:pPr algn="ctr" eaLnBrk="1" hangingPunct="1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email: 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shahidbsk@gmail.com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/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F88C7C-23D9-4C71-ABDB-8BE77B64E0B7}"/>
              </a:ext>
            </a:extLst>
          </p:cNvPr>
          <p:cNvSpPr txBox="1"/>
          <p:nvPr/>
        </p:nvSpPr>
        <p:spPr>
          <a:xfrm>
            <a:off x="6096000" y="1425575"/>
            <a:ext cx="24638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EA34BF-CE24-4486-BEB7-00EF8DAC931B}"/>
              </a:ext>
            </a:extLst>
          </p:cNvPr>
          <p:cNvSpPr txBox="1"/>
          <p:nvPr/>
        </p:nvSpPr>
        <p:spPr>
          <a:xfrm>
            <a:off x="5257800" y="4267200"/>
            <a:ext cx="3657600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বঙ্গোপসাগর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bn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1575DEC-C087-4A00-8C8E-07EE29597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237515"/>
            <a:ext cx="1290637" cy="16486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id="{0DE90A19-745F-427C-977F-99AA4500BF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62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3">
            <a:extLst>
              <a:ext uri="{FF2B5EF4-FFF2-40B4-BE49-F238E27FC236}">
                <a16:creationId xmlns:a16="http://schemas.microsoft.com/office/drawing/2014/main" id="{3BAF69AD-AEF6-4BA0-A289-12960CB10C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26193"/>
            <a:ext cx="754062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Bangladesh_O_Bishoporichoy_Class_4.jpg">
            <a:extLst>
              <a:ext uri="{FF2B5EF4-FFF2-40B4-BE49-F238E27FC236}">
                <a16:creationId xmlns:a16="http://schemas.microsoft.com/office/drawing/2014/main" id="{59CA55DA-9770-422B-9535-1C0BC250F01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19900" y="2373075"/>
            <a:ext cx="990600" cy="1377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>
            <a:extLst>
              <a:ext uri="{FF2B5EF4-FFF2-40B4-BE49-F238E27FC236}">
                <a16:creationId xmlns:a16="http://schemas.microsoft.com/office/drawing/2014/main" id="{6B6FF6D2-2FB3-4F50-A0B6-B3C603C942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62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EA58292C-6603-4D43-BBDB-F4489E417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26193"/>
            <a:ext cx="754062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0bc7b86db66417cdc4a1ba0c67e4a9d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57250"/>
            <a:ext cx="9144000" cy="5162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0"/>
            <a:ext cx="6400800" cy="769441"/>
          </a:xfrm>
          <a:prstGeom prst="rect">
            <a:avLst/>
          </a:prstGeom>
          <a:solidFill>
            <a:srgbClr val="00B0F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19800"/>
            <a:ext cx="4114800" cy="646331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দৃশ্যটিতে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0" y="6019800"/>
            <a:ext cx="4953000" cy="646331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কক্সবাজার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সমুদ্রসৈকত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981200" y="304800"/>
            <a:ext cx="5562600" cy="1033272"/>
          </a:xfrm>
          <a:prstGeom prst="horizontalScroll">
            <a:avLst/>
          </a:prstGeom>
          <a:blipFill>
            <a:blip r:embed="rId3" cstate="print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ঘোষণা</a:t>
            </a:r>
            <a:endParaRPr lang="en-US" sz="6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905000"/>
            <a:ext cx="84582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শিরোনামঃআমাদের</a:t>
            </a: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5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200400"/>
            <a:ext cx="7696200" cy="830997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IN" sz="4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কক্সবাজার</a:t>
            </a:r>
            <a:r>
              <a:rPr lang="en-US" sz="4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সমুদ্রসৈকত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4191000"/>
            <a:ext cx="4114800" cy="923330"/>
          </a:xfrm>
          <a:prstGeom prst="rect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5486400"/>
            <a:ext cx="4038600" cy="76944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নাম্বারঃ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৫৬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92978C2D-E550-4240-B6D1-1E1C11E6DE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62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E9A4FBDF-4D3A-41A1-96FA-B45A678F97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26193"/>
            <a:ext cx="754062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133600" y="228600"/>
            <a:ext cx="4419600" cy="2286000"/>
          </a:xfrm>
          <a:prstGeom prst="leftRightArrow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733800"/>
            <a:ext cx="7924800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৫.২.৩ বাংলাদেশের প্রাকৃতিক সৌন্দর্যমন্ডিত কয়েকটি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স্থানের বর্ণনা দিতে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D13BA712-6B48-40D6-A9DA-41EDCBC404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62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69B6D5BD-FB9F-46E6-96DD-8FFAD01A0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26193"/>
            <a:ext cx="754062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4705550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efbec95576a80dec39561ed001e25130-coxbazar-beac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7400" y="2286000"/>
            <a:ext cx="3276600" cy="2438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 descr="0079c24b9af027dcf0e34c3016e5aa4a-1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362200"/>
            <a:ext cx="2667000" cy="2362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 descr="1jjjjjjjj_90336_1503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19400" y="4724400"/>
            <a:ext cx="2971800" cy="2133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 descr="1934043_10153798811280320_1918270457349646202_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0800000" flipV="1">
            <a:off x="3048000" y="0"/>
            <a:ext cx="2800350" cy="21002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52400" y="4876800"/>
            <a:ext cx="1981200" cy="707886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শামুক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Notched Right Arrow 10"/>
          <p:cNvSpPr/>
          <p:nvPr/>
        </p:nvSpPr>
        <p:spPr>
          <a:xfrm>
            <a:off x="5867400" y="5410200"/>
            <a:ext cx="2514600" cy="1066800"/>
          </a:xfrm>
          <a:prstGeom prst="notchedRightArrow">
            <a:avLst/>
          </a:prstGeom>
          <a:solidFill>
            <a:srgbClr val="00B0F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সুউচ্চ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ঢেউ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81000" y="685800"/>
            <a:ext cx="2590800" cy="1066800"/>
          </a:xfrm>
          <a:prstGeom prst="rightArrow">
            <a:avLst/>
          </a:prstGeom>
          <a:solidFill>
            <a:srgbClr val="00B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ঝাউ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1219200"/>
            <a:ext cx="2590800" cy="76944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সূর্যাস্তের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দৃশ্য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35C77DDB-0939-4469-87EB-D2E639EF33C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62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55761EC3-EEAB-44BE-9591-376B4DD8C7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26193"/>
            <a:ext cx="754062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  <p:bldP spid="9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4861244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10570446_10153805216255320_5833585296528379107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00800" y="1905000"/>
            <a:ext cx="2743200" cy="28956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4" name="Picture 3" descr="inani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524000"/>
            <a:ext cx="3048000" cy="3505200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5" name="Picture 4" descr="কম-খরচেই-কক্সবাজার-হিমছড়ি-ইনানী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24200" y="838200"/>
            <a:ext cx="3124200" cy="237848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4800" y="5181600"/>
            <a:ext cx="2590800" cy="76944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ইনানী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বিচ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152400"/>
            <a:ext cx="2590800" cy="64633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ছিমছড়ি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5029200"/>
            <a:ext cx="2209800" cy="76944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লাবনী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বিচ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6641172D-6C41-490D-95EC-0FD89E3A9D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62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EAD96934-5032-4207-A665-400AE5B0AE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26193"/>
            <a:ext cx="754062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x’s-Bazar-Sea-Beach-Wave-Pi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524000"/>
            <a:ext cx="6553200" cy="4191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600200" y="533400"/>
            <a:ext cx="6248400" cy="646331"/>
          </a:xfrm>
          <a:prstGeom prst="rect">
            <a:avLst/>
          </a:prstGeom>
          <a:solidFill>
            <a:schemeClr val="bg2">
              <a:lumMod val="1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বৃহত্তম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সমুদ্রসৈকত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0" y="5867401"/>
            <a:ext cx="3352800" cy="830997"/>
          </a:xfrm>
          <a:prstGeom prst="rect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কক্সবাজার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DC23F1C5-551A-4771-9993-6E23985547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62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876918A3-9822-4035-B424-D7EED1C16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26193"/>
            <a:ext cx="754062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>
            <a:extLst>
              <a:ext uri="{FF2B5EF4-FFF2-40B4-BE49-F238E27FC236}">
                <a16:creationId xmlns:a16="http://schemas.microsoft.com/office/drawing/2014/main" id="{49C47322-8C3D-4FD8-B0C5-A6E03F6871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62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762000"/>
            <a:ext cx="4495800" cy="838200"/>
          </a:xfrm>
          <a:prstGeom prst="rect">
            <a:avLst/>
          </a:prstGeom>
          <a:ln w="76200"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ইনানী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বিচ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5943600"/>
            <a:ext cx="5638800" cy="685800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কক্সবাজার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ইনানি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কিঃমিঃ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দক্ষিণে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724400" y="990600"/>
            <a:ext cx="381000" cy="304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990600"/>
            <a:ext cx="3810000" cy="461665"/>
          </a:xfrm>
          <a:prstGeom prst="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সোনালী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বালু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019800" y="6172200"/>
            <a:ext cx="381000" cy="304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6096000"/>
            <a:ext cx="2133600" cy="461665"/>
          </a:xfrm>
          <a:prstGeom prst="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৩০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" name="Picture 9" descr="coxbaza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821646"/>
            <a:ext cx="8305800" cy="3969554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0FA8513E-0BED-4D7A-85B8-91990AD56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26193"/>
            <a:ext cx="754062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254</Words>
  <Application>Microsoft Office PowerPoint</Application>
  <PresentationFormat>On-screen Show (4:3)</PresentationFormat>
  <Paragraphs>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JICKU DAS</dc:creator>
  <cp:lastModifiedBy>user</cp:lastModifiedBy>
  <cp:revision>124</cp:revision>
  <dcterms:created xsi:type="dcterms:W3CDTF">2006-08-16T00:00:00Z</dcterms:created>
  <dcterms:modified xsi:type="dcterms:W3CDTF">2020-04-03T02:21:57Z</dcterms:modified>
</cp:coreProperties>
</file>