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73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72" r:id="rId16"/>
    <p:sldId id="269" r:id="rId17"/>
    <p:sldId id="270" r:id="rId18"/>
    <p:sldId id="271" r:id="rId1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141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0" d="100"/>
        <a:sy n="6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0FEF7E6-74B3-44F7-9B5D-B54044896E0B}" type="doc">
      <dgm:prSet loTypeId="urn:microsoft.com/office/officeart/2005/8/layout/cycle2" loCatId="cycle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46CAFC35-FB59-4C9B-B364-239BE5611CC0}">
      <dgm:prSet phldrT="[Text]" custT="1"/>
      <dgm:spPr/>
      <dgm:t>
        <a:bodyPr/>
        <a:lstStyle/>
        <a:p>
          <a:r>
            <a:rPr lang="bn-BD" sz="2400" dirty="0">
              <a:solidFill>
                <a:schemeClr val="tx1"/>
              </a:solidFill>
              <a:latin typeface="Kalpurush" panose="02000600000000000000" pitchFamily="2" charset="0"/>
              <a:cs typeface="Kalpurush" panose="02000600000000000000" pitchFamily="2" charset="0"/>
            </a:rPr>
            <a:t>১৩৩৩ বঙ্গাব্দে ৩০শে শ্রাবন কলকাতায় জন্ম গ্রহন করেন।</a:t>
          </a:r>
          <a:endParaRPr lang="en-US" sz="2400" dirty="0">
            <a:solidFill>
              <a:schemeClr val="tx1"/>
            </a:solidFill>
            <a:latin typeface="Kalpurush" panose="02000600000000000000" pitchFamily="2" charset="0"/>
            <a:cs typeface="Kalpurush" panose="02000600000000000000" pitchFamily="2" charset="0"/>
          </a:endParaRPr>
        </a:p>
      </dgm:t>
    </dgm:pt>
    <dgm:pt modelId="{E0CA2CF4-D360-448A-844E-9EA58271BB70}" type="parTrans" cxnId="{8A436FCD-0658-4DBE-B63F-B0609E25580C}">
      <dgm:prSet/>
      <dgm:spPr/>
      <dgm:t>
        <a:bodyPr/>
        <a:lstStyle/>
        <a:p>
          <a:endParaRPr lang="en-US"/>
        </a:p>
      </dgm:t>
    </dgm:pt>
    <dgm:pt modelId="{435EB04C-CF69-44DE-8B99-399EE499534D}" type="sibTrans" cxnId="{8A436FCD-0658-4DBE-B63F-B0609E25580C}">
      <dgm:prSet/>
      <dgm:spPr/>
      <dgm:t>
        <a:bodyPr/>
        <a:lstStyle/>
        <a:p>
          <a:endParaRPr lang="en-US"/>
        </a:p>
      </dgm:t>
    </dgm:pt>
    <dgm:pt modelId="{30818F8C-EA56-4CF0-BC6C-DA9180DCE315}">
      <dgm:prSet phldrT="[Text]" custT="1"/>
      <dgm:spPr/>
      <dgm:t>
        <a:bodyPr/>
        <a:lstStyle/>
        <a:p>
          <a:r>
            <a:rPr lang="bn-BD" sz="2400" dirty="0">
              <a:solidFill>
                <a:schemeClr val="tx1"/>
              </a:solidFill>
              <a:latin typeface="Kalpurush" panose="02000600000000000000" pitchFamily="2" charset="0"/>
              <a:cs typeface="Kalpurush" panose="02000600000000000000" pitchFamily="2" charset="0"/>
            </a:rPr>
            <a:t>তিনি দেশবন্ধু স্কুল থেকে ম্যাট্রিক পরীক্ষায় অকৃতকার্য হন।</a:t>
          </a:r>
          <a:endParaRPr lang="en-US" sz="2400" dirty="0">
            <a:solidFill>
              <a:schemeClr val="tx1"/>
            </a:solidFill>
            <a:latin typeface="Kalpurush" panose="02000600000000000000" pitchFamily="2" charset="0"/>
            <a:cs typeface="Kalpurush" panose="02000600000000000000" pitchFamily="2" charset="0"/>
          </a:endParaRPr>
        </a:p>
      </dgm:t>
    </dgm:pt>
    <dgm:pt modelId="{74B6EE62-4705-4829-932B-AEF2CFA4EF83}" type="parTrans" cxnId="{1EC4CA43-8C5A-44EB-A9F4-0D866AC9B49B}">
      <dgm:prSet/>
      <dgm:spPr/>
      <dgm:t>
        <a:bodyPr/>
        <a:lstStyle/>
        <a:p>
          <a:endParaRPr lang="en-US"/>
        </a:p>
      </dgm:t>
    </dgm:pt>
    <dgm:pt modelId="{CC7F7F0A-B4A2-435C-8BCF-43DAF3400AAC}" type="sibTrans" cxnId="{1EC4CA43-8C5A-44EB-A9F4-0D866AC9B49B}">
      <dgm:prSet/>
      <dgm:spPr/>
      <dgm:t>
        <a:bodyPr/>
        <a:lstStyle/>
        <a:p>
          <a:endParaRPr lang="en-US"/>
        </a:p>
      </dgm:t>
    </dgm:pt>
    <dgm:pt modelId="{26B17E1D-5CA4-4D58-BB27-50BCEE5CE77F}">
      <dgm:prSet phldrT="[Text]" custT="1"/>
      <dgm:spPr/>
      <dgm:t>
        <a:bodyPr/>
        <a:lstStyle/>
        <a:p>
          <a:pPr algn="ctr"/>
          <a:r>
            <a:rPr lang="bn-BD" sz="2000" dirty="0">
              <a:solidFill>
                <a:schemeClr val="tx1"/>
              </a:solidFill>
              <a:latin typeface="Kalpurush" panose="02000600000000000000" pitchFamily="2" charset="0"/>
              <a:cs typeface="Kalpurush" panose="02000600000000000000" pitchFamily="2" charset="0"/>
            </a:rPr>
            <a:t>কাব্যগ্রন্থ=ছাড়পত্র</a:t>
          </a:r>
        </a:p>
        <a:p>
          <a:pPr algn="ctr"/>
          <a:r>
            <a:rPr lang="bn-BD" sz="2000" dirty="0">
              <a:solidFill>
                <a:schemeClr val="tx1"/>
              </a:solidFill>
              <a:latin typeface="Kalpurush" panose="02000600000000000000" pitchFamily="2" charset="0"/>
              <a:cs typeface="Kalpurush" panose="02000600000000000000" pitchFamily="2" charset="0"/>
            </a:rPr>
            <a:t>,ঘুমনেই,পুর্বাভাস,</a:t>
          </a:r>
        </a:p>
        <a:p>
          <a:pPr algn="ctr"/>
          <a:r>
            <a:rPr lang="bn-BD" sz="2000" dirty="0">
              <a:solidFill>
                <a:schemeClr val="tx1"/>
              </a:solidFill>
              <a:latin typeface="Kalpurush" panose="02000600000000000000" pitchFamily="2" charset="0"/>
              <a:cs typeface="Kalpurush" panose="02000600000000000000" pitchFamily="2" charset="0"/>
            </a:rPr>
            <a:t>অভিযান,হরতাল।</a:t>
          </a:r>
          <a:endParaRPr lang="en-US" sz="2000" dirty="0">
            <a:solidFill>
              <a:schemeClr val="tx1"/>
            </a:solidFill>
            <a:latin typeface="Kalpurush" panose="02000600000000000000" pitchFamily="2" charset="0"/>
            <a:cs typeface="Kalpurush" panose="02000600000000000000" pitchFamily="2" charset="0"/>
          </a:endParaRPr>
        </a:p>
      </dgm:t>
    </dgm:pt>
    <dgm:pt modelId="{5162CA2E-D619-4838-8DBD-B3D89FDD9417}" type="parTrans" cxnId="{644F49F1-73C8-48FA-99F5-79AD4D7FD135}">
      <dgm:prSet/>
      <dgm:spPr/>
      <dgm:t>
        <a:bodyPr/>
        <a:lstStyle/>
        <a:p>
          <a:endParaRPr lang="en-US"/>
        </a:p>
      </dgm:t>
    </dgm:pt>
    <dgm:pt modelId="{451E0723-94A4-47CB-A163-DE242BE90D15}" type="sibTrans" cxnId="{644F49F1-73C8-48FA-99F5-79AD4D7FD135}">
      <dgm:prSet/>
      <dgm:spPr/>
      <dgm:t>
        <a:bodyPr/>
        <a:lstStyle/>
        <a:p>
          <a:endParaRPr lang="en-US"/>
        </a:p>
      </dgm:t>
    </dgm:pt>
    <dgm:pt modelId="{FC422861-8D3B-4189-A25B-086ADB10C02C}">
      <dgm:prSet phldrT="[Text]" custT="1"/>
      <dgm:spPr/>
      <dgm:t>
        <a:bodyPr/>
        <a:lstStyle/>
        <a:p>
          <a:r>
            <a:rPr lang="bn-BD" sz="2400" dirty="0">
              <a:solidFill>
                <a:schemeClr val="tx1"/>
              </a:solidFill>
              <a:latin typeface="Kalpurush" panose="02000600000000000000" pitchFamily="2" charset="0"/>
              <a:cs typeface="Kalpurush" panose="02000600000000000000" pitchFamily="2" charset="0"/>
            </a:rPr>
            <a:t>২৯শে বৈশাখ ১৩৫৪ সালে মৃতুবরণ করেন।</a:t>
          </a:r>
          <a:endParaRPr lang="en-US" sz="2400" dirty="0">
            <a:solidFill>
              <a:schemeClr val="tx1"/>
            </a:solidFill>
            <a:latin typeface="Kalpurush" panose="02000600000000000000" pitchFamily="2" charset="0"/>
            <a:cs typeface="Kalpurush" panose="02000600000000000000" pitchFamily="2" charset="0"/>
          </a:endParaRPr>
        </a:p>
      </dgm:t>
    </dgm:pt>
    <dgm:pt modelId="{B5714E39-8F4E-410F-86AE-49BA70AF25EE}" type="parTrans" cxnId="{D05E6AA7-EFB3-465D-867A-059029B75AEF}">
      <dgm:prSet/>
      <dgm:spPr/>
      <dgm:t>
        <a:bodyPr/>
        <a:lstStyle/>
        <a:p>
          <a:endParaRPr lang="en-US"/>
        </a:p>
      </dgm:t>
    </dgm:pt>
    <dgm:pt modelId="{23C633FA-3F76-49A9-A0A1-3A69077B2667}" type="sibTrans" cxnId="{D05E6AA7-EFB3-465D-867A-059029B75AEF}">
      <dgm:prSet/>
      <dgm:spPr/>
      <dgm:t>
        <a:bodyPr/>
        <a:lstStyle/>
        <a:p>
          <a:endParaRPr lang="en-US"/>
        </a:p>
      </dgm:t>
    </dgm:pt>
    <dgm:pt modelId="{0C6FB282-C338-4817-9C1A-01A2950A845C}" type="pres">
      <dgm:prSet presAssocID="{60FEF7E6-74B3-44F7-9B5D-B54044896E0B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F46DC156-A70D-4CF8-B954-042EB82F8040}" type="pres">
      <dgm:prSet presAssocID="{46CAFC35-FB59-4C9B-B364-239BE5611CC0}" presName="node" presStyleLbl="node1" presStyleIdx="0" presStyleCnt="4" custScaleX="116238" custRadScaleRad="140595" custRadScaleInc="-524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664AD74-D493-42AB-8063-31D78809009D}" type="pres">
      <dgm:prSet presAssocID="{435EB04C-CF69-44DE-8B99-399EE499534D}" presName="sibTrans" presStyleLbl="sibTrans2D1" presStyleIdx="0" presStyleCnt="4"/>
      <dgm:spPr/>
      <dgm:t>
        <a:bodyPr/>
        <a:lstStyle/>
        <a:p>
          <a:endParaRPr lang="en-US"/>
        </a:p>
      </dgm:t>
    </dgm:pt>
    <dgm:pt modelId="{0BED773B-6593-4006-8C8B-6E7B9195874C}" type="pres">
      <dgm:prSet presAssocID="{435EB04C-CF69-44DE-8B99-399EE499534D}" presName="connectorText" presStyleLbl="sibTrans2D1" presStyleIdx="0" presStyleCnt="4"/>
      <dgm:spPr/>
      <dgm:t>
        <a:bodyPr/>
        <a:lstStyle/>
        <a:p>
          <a:endParaRPr lang="en-US"/>
        </a:p>
      </dgm:t>
    </dgm:pt>
    <dgm:pt modelId="{93C1176F-07B8-4FC4-8B8D-F35A4AE0D50A}" type="pres">
      <dgm:prSet presAssocID="{30818F8C-EA56-4CF0-BC6C-DA9180DCE315}" presName="node" presStyleLbl="node1" presStyleIdx="1" presStyleCnt="4" custScaleX="117553" custRadScaleRad="131052" custRadScaleInc="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D68197F-D706-49F4-ABD0-41991BAD11EB}" type="pres">
      <dgm:prSet presAssocID="{CC7F7F0A-B4A2-435C-8BCF-43DAF3400AAC}" presName="sibTrans" presStyleLbl="sibTrans2D1" presStyleIdx="1" presStyleCnt="4"/>
      <dgm:spPr/>
      <dgm:t>
        <a:bodyPr/>
        <a:lstStyle/>
        <a:p>
          <a:endParaRPr lang="en-US"/>
        </a:p>
      </dgm:t>
    </dgm:pt>
    <dgm:pt modelId="{0CBA2EFB-3E78-4754-8D0D-57C3C5D6465B}" type="pres">
      <dgm:prSet presAssocID="{CC7F7F0A-B4A2-435C-8BCF-43DAF3400AAC}" presName="connectorText" presStyleLbl="sibTrans2D1" presStyleIdx="1" presStyleCnt="4"/>
      <dgm:spPr/>
      <dgm:t>
        <a:bodyPr/>
        <a:lstStyle/>
        <a:p>
          <a:endParaRPr lang="en-US"/>
        </a:p>
      </dgm:t>
    </dgm:pt>
    <dgm:pt modelId="{EC77BFAC-DB6C-4CB6-BDFF-F06F594369FA}" type="pres">
      <dgm:prSet presAssocID="{26B17E1D-5CA4-4D58-BB27-50BCEE5CE77F}" presName="node" presStyleLbl="node1" presStyleIdx="2" presStyleCnt="4" custScaleX="114703" custRadScaleRad="101720" custRadScaleInc="-364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8225480-8145-4B57-AB28-C58DEDA07EA5}" type="pres">
      <dgm:prSet presAssocID="{451E0723-94A4-47CB-A163-DE242BE90D15}" presName="sibTrans" presStyleLbl="sibTrans2D1" presStyleIdx="2" presStyleCnt="4"/>
      <dgm:spPr/>
      <dgm:t>
        <a:bodyPr/>
        <a:lstStyle/>
        <a:p>
          <a:endParaRPr lang="en-US"/>
        </a:p>
      </dgm:t>
    </dgm:pt>
    <dgm:pt modelId="{7BF5CCCF-3F72-41E9-B23C-7B716E61A4AF}" type="pres">
      <dgm:prSet presAssocID="{451E0723-94A4-47CB-A163-DE242BE90D15}" presName="connectorText" presStyleLbl="sibTrans2D1" presStyleIdx="2" presStyleCnt="4"/>
      <dgm:spPr/>
      <dgm:t>
        <a:bodyPr/>
        <a:lstStyle/>
        <a:p>
          <a:endParaRPr lang="en-US"/>
        </a:p>
      </dgm:t>
    </dgm:pt>
    <dgm:pt modelId="{E87FA0CA-21B1-494F-91CF-5B7ADB72B91A}" type="pres">
      <dgm:prSet presAssocID="{FC422861-8D3B-4189-A25B-086ADB10C02C}" presName="node" presStyleLbl="node1" presStyleIdx="3" presStyleCnt="4" custScaleX="115561" custRadScaleRad="131530" custRadScaleInc="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1216194-6A22-4F3B-ACF9-67EDF45B9E76}" type="pres">
      <dgm:prSet presAssocID="{23C633FA-3F76-49A9-A0A1-3A69077B2667}" presName="sibTrans" presStyleLbl="sibTrans2D1" presStyleIdx="3" presStyleCnt="4"/>
      <dgm:spPr/>
      <dgm:t>
        <a:bodyPr/>
        <a:lstStyle/>
        <a:p>
          <a:endParaRPr lang="en-US"/>
        </a:p>
      </dgm:t>
    </dgm:pt>
    <dgm:pt modelId="{75982CBF-BF3A-46D0-8D51-95692C76D32D}" type="pres">
      <dgm:prSet presAssocID="{23C633FA-3F76-49A9-A0A1-3A69077B2667}" presName="connectorText" presStyleLbl="sibTrans2D1" presStyleIdx="3" presStyleCnt="4"/>
      <dgm:spPr/>
      <dgm:t>
        <a:bodyPr/>
        <a:lstStyle/>
        <a:p>
          <a:endParaRPr lang="en-US"/>
        </a:p>
      </dgm:t>
    </dgm:pt>
  </dgm:ptLst>
  <dgm:cxnLst>
    <dgm:cxn modelId="{D05E6AA7-EFB3-465D-867A-059029B75AEF}" srcId="{60FEF7E6-74B3-44F7-9B5D-B54044896E0B}" destId="{FC422861-8D3B-4189-A25B-086ADB10C02C}" srcOrd="3" destOrd="0" parTransId="{B5714E39-8F4E-410F-86AE-49BA70AF25EE}" sibTransId="{23C633FA-3F76-49A9-A0A1-3A69077B2667}"/>
    <dgm:cxn modelId="{78D2442A-E090-4940-BEAA-7A58E7CBA65E}" type="presOf" srcId="{30818F8C-EA56-4CF0-BC6C-DA9180DCE315}" destId="{93C1176F-07B8-4FC4-8B8D-F35A4AE0D50A}" srcOrd="0" destOrd="0" presId="urn:microsoft.com/office/officeart/2005/8/layout/cycle2"/>
    <dgm:cxn modelId="{8A436FCD-0658-4DBE-B63F-B0609E25580C}" srcId="{60FEF7E6-74B3-44F7-9B5D-B54044896E0B}" destId="{46CAFC35-FB59-4C9B-B364-239BE5611CC0}" srcOrd="0" destOrd="0" parTransId="{E0CA2CF4-D360-448A-844E-9EA58271BB70}" sibTransId="{435EB04C-CF69-44DE-8B99-399EE499534D}"/>
    <dgm:cxn modelId="{8AFD85EE-BEC8-4B16-AF37-E4FB3337E5C7}" type="presOf" srcId="{23C633FA-3F76-49A9-A0A1-3A69077B2667}" destId="{61216194-6A22-4F3B-ACF9-67EDF45B9E76}" srcOrd="0" destOrd="0" presId="urn:microsoft.com/office/officeart/2005/8/layout/cycle2"/>
    <dgm:cxn modelId="{019752B3-F51D-4C82-B3D2-ED4EB35D7E14}" type="presOf" srcId="{451E0723-94A4-47CB-A163-DE242BE90D15}" destId="{7BF5CCCF-3F72-41E9-B23C-7B716E61A4AF}" srcOrd="1" destOrd="0" presId="urn:microsoft.com/office/officeart/2005/8/layout/cycle2"/>
    <dgm:cxn modelId="{AE8E4096-492B-4563-919C-6BB0013140EF}" type="presOf" srcId="{FC422861-8D3B-4189-A25B-086ADB10C02C}" destId="{E87FA0CA-21B1-494F-91CF-5B7ADB72B91A}" srcOrd="0" destOrd="0" presId="urn:microsoft.com/office/officeart/2005/8/layout/cycle2"/>
    <dgm:cxn modelId="{831789AF-454D-4EB2-A4F3-3134CA61E690}" type="presOf" srcId="{CC7F7F0A-B4A2-435C-8BCF-43DAF3400AAC}" destId="{0CBA2EFB-3E78-4754-8D0D-57C3C5D6465B}" srcOrd="1" destOrd="0" presId="urn:microsoft.com/office/officeart/2005/8/layout/cycle2"/>
    <dgm:cxn modelId="{0A9BF841-4037-4500-8D01-165A234B7DE3}" type="presOf" srcId="{26B17E1D-5CA4-4D58-BB27-50BCEE5CE77F}" destId="{EC77BFAC-DB6C-4CB6-BDFF-F06F594369FA}" srcOrd="0" destOrd="0" presId="urn:microsoft.com/office/officeart/2005/8/layout/cycle2"/>
    <dgm:cxn modelId="{2CF6C500-AB8E-4690-A7AF-C2429EEA2D9B}" type="presOf" srcId="{46CAFC35-FB59-4C9B-B364-239BE5611CC0}" destId="{F46DC156-A70D-4CF8-B954-042EB82F8040}" srcOrd="0" destOrd="0" presId="urn:microsoft.com/office/officeart/2005/8/layout/cycle2"/>
    <dgm:cxn modelId="{6551B711-0168-4422-A822-6B832A38B9BD}" type="presOf" srcId="{60FEF7E6-74B3-44F7-9B5D-B54044896E0B}" destId="{0C6FB282-C338-4817-9C1A-01A2950A845C}" srcOrd="0" destOrd="0" presId="urn:microsoft.com/office/officeart/2005/8/layout/cycle2"/>
    <dgm:cxn modelId="{EB64DD3A-FB2E-42F9-822B-FC959721D6D9}" type="presOf" srcId="{435EB04C-CF69-44DE-8B99-399EE499534D}" destId="{0BED773B-6593-4006-8C8B-6E7B9195874C}" srcOrd="1" destOrd="0" presId="urn:microsoft.com/office/officeart/2005/8/layout/cycle2"/>
    <dgm:cxn modelId="{AC62882B-C943-4C9F-82AE-BCA34D55F766}" type="presOf" srcId="{CC7F7F0A-B4A2-435C-8BCF-43DAF3400AAC}" destId="{7D68197F-D706-49F4-ABD0-41991BAD11EB}" srcOrd="0" destOrd="0" presId="urn:microsoft.com/office/officeart/2005/8/layout/cycle2"/>
    <dgm:cxn modelId="{1EC4CA43-8C5A-44EB-A9F4-0D866AC9B49B}" srcId="{60FEF7E6-74B3-44F7-9B5D-B54044896E0B}" destId="{30818F8C-EA56-4CF0-BC6C-DA9180DCE315}" srcOrd="1" destOrd="0" parTransId="{74B6EE62-4705-4829-932B-AEF2CFA4EF83}" sibTransId="{CC7F7F0A-B4A2-435C-8BCF-43DAF3400AAC}"/>
    <dgm:cxn modelId="{8A4B0474-61B1-43EF-83CF-F6C5EC57B9C0}" type="presOf" srcId="{23C633FA-3F76-49A9-A0A1-3A69077B2667}" destId="{75982CBF-BF3A-46D0-8D51-95692C76D32D}" srcOrd="1" destOrd="0" presId="urn:microsoft.com/office/officeart/2005/8/layout/cycle2"/>
    <dgm:cxn modelId="{AFED1590-F6B4-4033-872A-062474E8B6E8}" type="presOf" srcId="{435EB04C-CF69-44DE-8B99-399EE499534D}" destId="{6664AD74-D493-42AB-8063-31D78809009D}" srcOrd="0" destOrd="0" presId="urn:microsoft.com/office/officeart/2005/8/layout/cycle2"/>
    <dgm:cxn modelId="{9A0D7249-9653-41D5-BE62-739E63DCAA85}" type="presOf" srcId="{451E0723-94A4-47CB-A163-DE242BE90D15}" destId="{A8225480-8145-4B57-AB28-C58DEDA07EA5}" srcOrd="0" destOrd="0" presId="urn:microsoft.com/office/officeart/2005/8/layout/cycle2"/>
    <dgm:cxn modelId="{644F49F1-73C8-48FA-99F5-79AD4D7FD135}" srcId="{60FEF7E6-74B3-44F7-9B5D-B54044896E0B}" destId="{26B17E1D-5CA4-4D58-BB27-50BCEE5CE77F}" srcOrd="2" destOrd="0" parTransId="{5162CA2E-D619-4838-8DBD-B3D89FDD9417}" sibTransId="{451E0723-94A4-47CB-A163-DE242BE90D15}"/>
    <dgm:cxn modelId="{818974BA-9516-4DA6-A54B-DB867C716FC7}" type="presParOf" srcId="{0C6FB282-C338-4817-9C1A-01A2950A845C}" destId="{F46DC156-A70D-4CF8-B954-042EB82F8040}" srcOrd="0" destOrd="0" presId="urn:microsoft.com/office/officeart/2005/8/layout/cycle2"/>
    <dgm:cxn modelId="{B8775BF5-D00B-4D8B-8C77-81B81CB37E04}" type="presParOf" srcId="{0C6FB282-C338-4817-9C1A-01A2950A845C}" destId="{6664AD74-D493-42AB-8063-31D78809009D}" srcOrd="1" destOrd="0" presId="urn:microsoft.com/office/officeart/2005/8/layout/cycle2"/>
    <dgm:cxn modelId="{73A80437-D171-41B0-9D45-40388C86E688}" type="presParOf" srcId="{6664AD74-D493-42AB-8063-31D78809009D}" destId="{0BED773B-6593-4006-8C8B-6E7B9195874C}" srcOrd="0" destOrd="0" presId="urn:microsoft.com/office/officeart/2005/8/layout/cycle2"/>
    <dgm:cxn modelId="{B7A3D8C1-FD3D-4321-901F-59C77F4AEBF3}" type="presParOf" srcId="{0C6FB282-C338-4817-9C1A-01A2950A845C}" destId="{93C1176F-07B8-4FC4-8B8D-F35A4AE0D50A}" srcOrd="2" destOrd="0" presId="urn:microsoft.com/office/officeart/2005/8/layout/cycle2"/>
    <dgm:cxn modelId="{3B7B3006-6B33-41F5-AA92-A69B5978ACBD}" type="presParOf" srcId="{0C6FB282-C338-4817-9C1A-01A2950A845C}" destId="{7D68197F-D706-49F4-ABD0-41991BAD11EB}" srcOrd="3" destOrd="0" presId="urn:microsoft.com/office/officeart/2005/8/layout/cycle2"/>
    <dgm:cxn modelId="{F4B1BAAC-80B3-42DA-B941-2E205A8179BD}" type="presParOf" srcId="{7D68197F-D706-49F4-ABD0-41991BAD11EB}" destId="{0CBA2EFB-3E78-4754-8D0D-57C3C5D6465B}" srcOrd="0" destOrd="0" presId="urn:microsoft.com/office/officeart/2005/8/layout/cycle2"/>
    <dgm:cxn modelId="{09DCB15C-A0C9-4CCD-B77E-4A6414995775}" type="presParOf" srcId="{0C6FB282-C338-4817-9C1A-01A2950A845C}" destId="{EC77BFAC-DB6C-4CB6-BDFF-F06F594369FA}" srcOrd="4" destOrd="0" presId="urn:microsoft.com/office/officeart/2005/8/layout/cycle2"/>
    <dgm:cxn modelId="{6CD5870A-099D-49FB-A8A7-E92D0C94A95D}" type="presParOf" srcId="{0C6FB282-C338-4817-9C1A-01A2950A845C}" destId="{A8225480-8145-4B57-AB28-C58DEDA07EA5}" srcOrd="5" destOrd="0" presId="urn:microsoft.com/office/officeart/2005/8/layout/cycle2"/>
    <dgm:cxn modelId="{D85BFF2F-01C7-4525-A233-BBCFACB18009}" type="presParOf" srcId="{A8225480-8145-4B57-AB28-C58DEDA07EA5}" destId="{7BF5CCCF-3F72-41E9-B23C-7B716E61A4AF}" srcOrd="0" destOrd="0" presId="urn:microsoft.com/office/officeart/2005/8/layout/cycle2"/>
    <dgm:cxn modelId="{951C1A30-6E46-4F4D-8BC9-058100512E7C}" type="presParOf" srcId="{0C6FB282-C338-4817-9C1A-01A2950A845C}" destId="{E87FA0CA-21B1-494F-91CF-5B7ADB72B91A}" srcOrd="6" destOrd="0" presId="urn:microsoft.com/office/officeart/2005/8/layout/cycle2"/>
    <dgm:cxn modelId="{541ABAB4-C2A7-45AB-A670-AA39DDBFBD15}" type="presParOf" srcId="{0C6FB282-C338-4817-9C1A-01A2950A845C}" destId="{61216194-6A22-4F3B-ACF9-67EDF45B9E76}" srcOrd="7" destOrd="0" presId="urn:microsoft.com/office/officeart/2005/8/layout/cycle2"/>
    <dgm:cxn modelId="{A0DF2D31-187D-405F-9849-7A22029AF3E8}" type="presParOf" srcId="{61216194-6A22-4F3B-ACF9-67EDF45B9E76}" destId="{75982CBF-BF3A-46D0-8D51-95692C76D32D}" srcOrd="0" destOrd="0" presId="urn:microsoft.com/office/officeart/2005/8/layout/cycle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46DC156-A70D-4CF8-B954-042EB82F8040}">
      <dsp:nvSpPr>
        <dsp:cNvPr id="0" name=""/>
        <dsp:cNvSpPr/>
      </dsp:nvSpPr>
      <dsp:spPr>
        <a:xfrm>
          <a:off x="3150791" y="0"/>
          <a:ext cx="2550808" cy="2194470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2400" kern="1200" dirty="0">
              <a:solidFill>
                <a:schemeClr val="tx1"/>
              </a:solidFill>
              <a:latin typeface="Kalpurush" panose="02000600000000000000" pitchFamily="2" charset="0"/>
              <a:cs typeface="Kalpurush" panose="02000600000000000000" pitchFamily="2" charset="0"/>
            </a:rPr>
            <a:t>১৩৩৩ বঙ্গাব্দে ৩০শে শ্রাবন কলকাতায় জন্ম গ্রহন করেন।</a:t>
          </a:r>
          <a:endParaRPr lang="en-US" sz="2400" kern="1200" dirty="0">
            <a:solidFill>
              <a:schemeClr val="tx1"/>
            </a:solidFill>
            <a:latin typeface="Kalpurush" panose="02000600000000000000" pitchFamily="2" charset="0"/>
            <a:cs typeface="Kalpurush" panose="02000600000000000000" pitchFamily="2" charset="0"/>
          </a:endParaRPr>
        </a:p>
      </dsp:txBody>
      <dsp:txXfrm>
        <a:off x="3524348" y="321373"/>
        <a:ext cx="1803694" cy="1551724"/>
      </dsp:txXfrm>
    </dsp:sp>
    <dsp:sp modelId="{6664AD74-D493-42AB-8063-31D78809009D}">
      <dsp:nvSpPr>
        <dsp:cNvPr id="0" name=""/>
        <dsp:cNvSpPr/>
      </dsp:nvSpPr>
      <dsp:spPr>
        <a:xfrm rot="2170827">
          <a:off x="5591969" y="1876897"/>
          <a:ext cx="813197" cy="740633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3100" kern="1200"/>
        </a:p>
      </dsp:txBody>
      <dsp:txXfrm>
        <a:off x="5613392" y="1959441"/>
        <a:ext cx="591007" cy="444379"/>
      </dsp:txXfrm>
    </dsp:sp>
    <dsp:sp modelId="{93C1176F-07B8-4FC4-8B8D-F35A4AE0D50A}">
      <dsp:nvSpPr>
        <dsp:cNvPr id="0" name=""/>
        <dsp:cNvSpPr/>
      </dsp:nvSpPr>
      <dsp:spPr>
        <a:xfrm>
          <a:off x="6324596" y="2331764"/>
          <a:ext cx="2579666" cy="2194470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2400" kern="1200" dirty="0">
              <a:solidFill>
                <a:schemeClr val="tx1"/>
              </a:solidFill>
              <a:latin typeface="Kalpurush" panose="02000600000000000000" pitchFamily="2" charset="0"/>
              <a:cs typeface="Kalpurush" panose="02000600000000000000" pitchFamily="2" charset="0"/>
            </a:rPr>
            <a:t>তিনি দেশবন্ধু স্কুল থেকে ম্যাট্রিক পরীক্ষায় অকৃতকার্য হন।</a:t>
          </a:r>
          <a:endParaRPr lang="en-US" sz="2400" kern="1200" dirty="0">
            <a:solidFill>
              <a:schemeClr val="tx1"/>
            </a:solidFill>
            <a:latin typeface="Kalpurush" panose="02000600000000000000" pitchFamily="2" charset="0"/>
            <a:cs typeface="Kalpurush" panose="02000600000000000000" pitchFamily="2" charset="0"/>
          </a:endParaRPr>
        </a:p>
      </dsp:txBody>
      <dsp:txXfrm>
        <a:off x="6702379" y="2653137"/>
        <a:ext cx="1824100" cy="1551724"/>
      </dsp:txXfrm>
    </dsp:sp>
    <dsp:sp modelId="{7D68197F-D706-49F4-ABD0-41991BAD11EB}">
      <dsp:nvSpPr>
        <dsp:cNvPr id="0" name=""/>
        <dsp:cNvSpPr/>
      </dsp:nvSpPr>
      <dsp:spPr>
        <a:xfrm rot="8520547">
          <a:off x="5762600" y="4216665"/>
          <a:ext cx="738386" cy="740633"/>
        </a:xfrm>
        <a:prstGeom prst="rightArrow">
          <a:avLst>
            <a:gd name="adj1" fmla="val 60000"/>
            <a:gd name="adj2" fmla="val 5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3100" kern="1200"/>
        </a:p>
      </dsp:txBody>
      <dsp:txXfrm rot="10800000">
        <a:off x="5960647" y="4296616"/>
        <a:ext cx="516870" cy="444379"/>
      </dsp:txXfrm>
    </dsp:sp>
    <dsp:sp modelId="{EC77BFAC-DB6C-4CB6-BDFF-F06F594369FA}">
      <dsp:nvSpPr>
        <dsp:cNvPr id="0" name=""/>
        <dsp:cNvSpPr/>
      </dsp:nvSpPr>
      <dsp:spPr>
        <a:xfrm>
          <a:off x="3370365" y="4663529"/>
          <a:ext cx="2517123" cy="2194470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2000" kern="1200" dirty="0">
              <a:solidFill>
                <a:schemeClr val="tx1"/>
              </a:solidFill>
              <a:latin typeface="Kalpurush" panose="02000600000000000000" pitchFamily="2" charset="0"/>
              <a:cs typeface="Kalpurush" panose="02000600000000000000" pitchFamily="2" charset="0"/>
            </a:rPr>
            <a:t>কাব্যগ্রন্থ=ছাড়পত্র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2000" kern="1200" dirty="0">
              <a:solidFill>
                <a:schemeClr val="tx1"/>
              </a:solidFill>
              <a:latin typeface="Kalpurush" panose="02000600000000000000" pitchFamily="2" charset="0"/>
              <a:cs typeface="Kalpurush" panose="02000600000000000000" pitchFamily="2" charset="0"/>
            </a:rPr>
            <a:t>,ঘুমনেই,পুর্বাভাস,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2000" kern="1200" dirty="0">
              <a:solidFill>
                <a:schemeClr val="tx1"/>
              </a:solidFill>
              <a:latin typeface="Kalpurush" panose="02000600000000000000" pitchFamily="2" charset="0"/>
              <a:cs typeface="Kalpurush" panose="02000600000000000000" pitchFamily="2" charset="0"/>
            </a:rPr>
            <a:t>অভিযান,হরতাল।</a:t>
          </a:r>
          <a:endParaRPr lang="en-US" sz="2000" kern="1200" dirty="0">
            <a:solidFill>
              <a:schemeClr val="tx1"/>
            </a:solidFill>
            <a:latin typeface="Kalpurush" panose="02000600000000000000" pitchFamily="2" charset="0"/>
            <a:cs typeface="Kalpurush" panose="02000600000000000000" pitchFamily="2" charset="0"/>
          </a:endParaRPr>
        </a:p>
      </dsp:txBody>
      <dsp:txXfrm>
        <a:off x="3738989" y="4984902"/>
        <a:ext cx="1779875" cy="1551724"/>
      </dsp:txXfrm>
    </dsp:sp>
    <dsp:sp modelId="{A8225480-8145-4B57-AB28-C58DEDA07EA5}">
      <dsp:nvSpPr>
        <dsp:cNvPr id="0" name=""/>
        <dsp:cNvSpPr/>
      </dsp:nvSpPr>
      <dsp:spPr>
        <a:xfrm rot="12999870">
          <a:off x="2681963" y="4239654"/>
          <a:ext cx="802116" cy="740633"/>
        </a:xfrm>
        <a:prstGeom prst="rightArrow">
          <a:avLst>
            <a:gd name="adj1" fmla="val 60000"/>
            <a:gd name="adj2" fmla="val 5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3100" kern="1200"/>
        </a:p>
      </dsp:txBody>
      <dsp:txXfrm rot="10800000">
        <a:off x="2882172" y="4454119"/>
        <a:ext cx="579926" cy="444379"/>
      </dsp:txXfrm>
    </dsp:sp>
    <dsp:sp modelId="{E87FA0CA-21B1-494F-91CF-5B7ADB72B91A}">
      <dsp:nvSpPr>
        <dsp:cNvPr id="0" name=""/>
        <dsp:cNvSpPr/>
      </dsp:nvSpPr>
      <dsp:spPr>
        <a:xfrm>
          <a:off x="228600" y="2331764"/>
          <a:ext cx="2535952" cy="2194470"/>
        </a:xfrm>
        <a:prstGeom prst="ellips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2400" kern="1200" dirty="0">
              <a:solidFill>
                <a:schemeClr val="tx1"/>
              </a:solidFill>
              <a:latin typeface="Kalpurush" panose="02000600000000000000" pitchFamily="2" charset="0"/>
              <a:cs typeface="Kalpurush" panose="02000600000000000000" pitchFamily="2" charset="0"/>
            </a:rPr>
            <a:t>২৯শে বৈশাখ ১৩৫৪ সালে মৃতুবরণ করেন।</a:t>
          </a:r>
          <a:endParaRPr lang="en-US" sz="2400" kern="1200" dirty="0">
            <a:solidFill>
              <a:schemeClr val="tx1"/>
            </a:solidFill>
            <a:latin typeface="Kalpurush" panose="02000600000000000000" pitchFamily="2" charset="0"/>
            <a:cs typeface="Kalpurush" panose="02000600000000000000" pitchFamily="2" charset="0"/>
          </a:endParaRPr>
        </a:p>
      </dsp:txBody>
      <dsp:txXfrm>
        <a:off x="599982" y="2653137"/>
        <a:ext cx="1793188" cy="1551724"/>
      </dsp:txXfrm>
    </dsp:sp>
    <dsp:sp modelId="{61216194-6A22-4F3B-ACF9-67EDF45B9E76}">
      <dsp:nvSpPr>
        <dsp:cNvPr id="0" name=""/>
        <dsp:cNvSpPr/>
      </dsp:nvSpPr>
      <dsp:spPr>
        <a:xfrm rot="19288965">
          <a:off x="2584933" y="1906632"/>
          <a:ext cx="718150" cy="740633"/>
        </a:xfrm>
        <a:prstGeom prst="rightArrow">
          <a:avLst>
            <a:gd name="adj1" fmla="val 60000"/>
            <a:gd name="adj2" fmla="val 5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3100" kern="1200"/>
        </a:p>
      </dsp:txBody>
      <dsp:txXfrm>
        <a:off x="2608371" y="2121843"/>
        <a:ext cx="502705" cy="44437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2">
  <dgm:title val=""/>
  <dgm:desc val=""/>
  <dgm:catLst>
    <dgm:cat type="cycle" pri="1000"/>
    <dgm:cat type="convert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op="equ" fact="0.25"/>
      <dgm:constr type="sibSp" refType="w" refFor="ch" refPtType="node" fact="0.5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sibTransForEach" axis="followSib" ptType="sibTrans" hideLastTrans="0" cnt="1">
            <dgm:layoutNode name="sibTrans">
              <dgm:choose name="Name11">
                <dgm:if name="Name12" axis="par ch" ptType="doc node" func="cnt" op="lt" val="3">
                  <dgm:alg type="conn">
                    <dgm:param type="begPts" val="radial"/>
                    <dgm:param type="endPts" val="radial"/>
                  </dgm:alg>
                </dgm:if>
                <dgm:else name="Name13">
                  <dgm:alg type="conn">
                    <dgm:param type="begPts" val="auto"/>
                    <dgm:param type="endPts" val="auto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1.35"/>
                <dgm:constr type="connDist"/>
                <dgm:constr type="w" for="ch" refType="connDist" fact="0.45"/>
                <dgm:constr type="h" for="ch" refType="h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14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02-Apr-20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02-Apr-20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02-Apr-20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02-Apr-20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02-Apr-20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02-Apr-20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02-Apr-20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02-Apr-20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02-Apr-20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02-Apr-20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02-Apr-20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02-Apr-20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jpg"/><Relationship Id="rId4" Type="http://schemas.openxmlformats.org/officeDocument/2006/relationships/image" Target="../media/image12.jp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14.wmf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jpg"/><Relationship Id="rId5" Type="http://schemas.openxmlformats.org/officeDocument/2006/relationships/image" Target="../media/image5.jpg"/><Relationship Id="rId4" Type="http://schemas.openxmlformats.org/officeDocument/2006/relationships/image" Target="../media/image4.jp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6.jp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7.xml"/><Relationship Id="rId4" Type="http://schemas.microsoft.com/office/2007/relationships/hdphoto" Target="../media/hdphoto1.wdp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2514600" y="1219200"/>
            <a:ext cx="3429000" cy="2362200"/>
          </a:xfrm>
          <a:prstGeom prst="rect">
            <a:avLst/>
          </a:prstGeom>
        </p:spPr>
        <p:txBody>
          <a:bodyPr wrap="none">
            <a:prstTxWarp prst="textPlain">
              <a:avLst/>
            </a:prstTxWarp>
            <a:spAutoFit/>
          </a:bodyPr>
          <a:lstStyle/>
          <a:p>
            <a:r>
              <a:rPr lang="bn-BD" sz="8800" dirty="0">
                <a:solidFill>
                  <a:srgbClr val="FF000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স্বাগতম</a:t>
            </a:r>
            <a:endParaRPr lang="en-US" sz="16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4198043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782" y="180109"/>
            <a:ext cx="3600450" cy="1343891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6" name="Rounded Rectangle 5"/>
          <p:cNvSpPr/>
          <p:nvPr/>
        </p:nvSpPr>
        <p:spPr>
          <a:xfrm>
            <a:off x="3733800" y="457200"/>
            <a:ext cx="5029200" cy="1066800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3600" dirty="0">
                <a:latin typeface="Kalpurush" panose="02000600000000000000" pitchFamily="2" charset="0"/>
                <a:cs typeface="Kalpurush" panose="02000600000000000000" pitchFamily="2" charset="0"/>
              </a:rPr>
              <a:t>রানার- যিনি দৌড়ান</a:t>
            </a:r>
            <a:endParaRPr lang="en-US" sz="3600" dirty="0"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782" y="1676400"/>
            <a:ext cx="3600450" cy="144780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8" name="Rounded Rectangle 7"/>
          <p:cNvSpPr/>
          <p:nvPr/>
        </p:nvSpPr>
        <p:spPr>
          <a:xfrm>
            <a:off x="3733800" y="1828800"/>
            <a:ext cx="5029200" cy="1066800"/>
          </a:xfrm>
          <a:prstGeom prst="round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3600" dirty="0">
                <a:latin typeface="Kalpurush" panose="02000600000000000000" pitchFamily="2" charset="0"/>
                <a:cs typeface="Kalpurush" panose="02000600000000000000" pitchFamily="2" charset="0"/>
              </a:rPr>
              <a:t>নতুন খবর আনার- অজানা সংবাদ</a:t>
            </a:r>
            <a:endParaRPr lang="en-US" sz="3600" dirty="0"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3733800" y="3505200"/>
            <a:ext cx="5029200" cy="106680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3600" dirty="0">
                <a:latin typeface="Kalpurush" panose="02000600000000000000" pitchFamily="2" charset="0"/>
                <a:cs typeface="Kalpurush" panose="02000600000000000000" pitchFamily="2" charset="0"/>
              </a:rPr>
              <a:t>হরিণের মত মায়া-একটি উপমা</a:t>
            </a:r>
            <a:endParaRPr lang="en-US" sz="3600" dirty="0"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3733800" y="5410200"/>
            <a:ext cx="5029200" cy="1066800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3600" dirty="0">
                <a:latin typeface="Kalpurush" panose="02000600000000000000" pitchFamily="2" charset="0"/>
                <a:cs typeface="Kalpurush" panose="02000600000000000000" pitchFamily="2" charset="0"/>
              </a:rPr>
              <a:t>লন্ঠন- হারিকেন</a:t>
            </a:r>
            <a:endParaRPr lang="en-US" sz="3600" dirty="0"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782" y="3276601"/>
            <a:ext cx="3600450" cy="160020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782" y="4953000"/>
            <a:ext cx="3600450" cy="190500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20089485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  <p:bldP spid="9" grpId="0" animBg="1"/>
      <p:bldP spid="10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28600" y="1219200"/>
            <a:ext cx="8610600" cy="5486400"/>
          </a:xfrm>
          <a:prstGeom prst="rect">
            <a:avLst/>
          </a:prstGeom>
          <a:noFill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bn-BD" sz="3200" dirty="0">
                <a:solidFill>
                  <a:srgbClr val="FF000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কবিতাটি শ্রমজীবী মানুষ রানারদের নিয়ে লেখা। তাদের কাজ হচ্ছে গ্রাহকের ব্যক্তিগত ও প্রয়োজনের চিঠি পৌঁছে দেওয়া। রানাররা এতই দ্বায়ীত্বশীল যে কোনো কিছুই তাদের কাছে বাধা হয়ে উঠে না। রাত হোক, দুর্গম পথ হোক, দুর্যোগপুর্ন আবহাওয়া হোক-নিরন্তন তাদের এই কাজ করে যেতে হয়।চিঠি মানেই সুখে-আনন্দে, দুঃখে-শোক ভরা সংবাদ। এই সংবাদের অপেক্ষায় থাকে প্রিয়জনরা। প্রিয়জনদের কাছে এই খবর যথা সময়ে পৌঁছে দেওয়া অত্যন্ত জরুরি।রানারদের তাই ক্লান্তি নেই,অবসর নেওয়ার অবকাশ নেই। তারা ছুটছেন তো ছুটছেন।</a:t>
            </a:r>
            <a:endParaRPr lang="en-US" sz="3200" dirty="0">
              <a:solidFill>
                <a:srgbClr val="FF0000"/>
              </a:solidFill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sp>
        <p:nvSpPr>
          <p:cNvPr id="3" name="Oval 2"/>
          <p:cNvSpPr/>
          <p:nvPr/>
        </p:nvSpPr>
        <p:spPr>
          <a:xfrm>
            <a:off x="1981200" y="0"/>
            <a:ext cx="5105400" cy="1219200"/>
          </a:xfrm>
          <a:prstGeom prst="ellipse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5400" dirty="0">
                <a:latin typeface="Kalpurush" panose="02000600000000000000" pitchFamily="2" charset="0"/>
                <a:cs typeface="Kalpurush" panose="02000600000000000000" pitchFamily="2" charset="0"/>
              </a:rPr>
              <a:t>পাঠ পরিচিতি</a:t>
            </a:r>
            <a:endParaRPr lang="en-US" sz="5400" dirty="0"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6494119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BEAC7"/>
            </a:gs>
            <a:gs pos="17999">
              <a:srgbClr val="FEE7F2"/>
            </a:gs>
            <a:gs pos="36000">
              <a:srgbClr val="FAC77D"/>
            </a:gs>
            <a:gs pos="61000">
              <a:srgbClr val="FBA97D"/>
            </a:gs>
            <a:gs pos="82001">
              <a:srgbClr val="FBD49C"/>
            </a:gs>
            <a:gs pos="100000">
              <a:srgbClr val="FEE7F2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ntagon 1"/>
          <p:cNvSpPr/>
          <p:nvPr/>
        </p:nvSpPr>
        <p:spPr>
          <a:xfrm>
            <a:off x="1905000" y="0"/>
            <a:ext cx="5257800" cy="1066800"/>
          </a:xfrm>
          <a:prstGeom prst="homePlate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6600" dirty="0">
                <a:latin typeface="Kalpurush" panose="02000600000000000000" pitchFamily="2" charset="0"/>
                <a:cs typeface="Kalpurush" panose="02000600000000000000" pitchFamily="2" charset="0"/>
              </a:rPr>
              <a:t>জোড়ায় কাজ</a:t>
            </a:r>
            <a:endParaRPr lang="en-US" sz="6600" dirty="0"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685800" y="1752600"/>
            <a:ext cx="7696200" cy="3962400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BD" sz="4000" dirty="0">
                <a:latin typeface="Kalpurush" panose="02000600000000000000" pitchFamily="2" charset="0"/>
                <a:cs typeface="Kalpurush" panose="02000600000000000000" pitchFamily="2" charset="0"/>
              </a:rPr>
              <a:t>১। রানার, নতুন খবর আনার, শব্দ গুলি দিয়ে টিকা তৈরী কর। </a:t>
            </a:r>
          </a:p>
          <a:p>
            <a:endParaRPr lang="bn-BD" sz="4000" dirty="0">
              <a:latin typeface="Kalpurush" panose="02000600000000000000" pitchFamily="2" charset="0"/>
              <a:cs typeface="Kalpurush" panose="02000600000000000000" pitchFamily="2" charset="0"/>
            </a:endParaRPr>
          </a:p>
          <a:p>
            <a:r>
              <a:rPr lang="bn-BD" sz="4000" dirty="0">
                <a:latin typeface="Kalpurush" panose="02000600000000000000" pitchFamily="2" charset="0"/>
                <a:cs typeface="Kalpurush" panose="02000600000000000000" pitchFamily="2" charset="0"/>
              </a:rPr>
              <a:t>২। কবিতার পাঠ পরিচিতি সংক্ষিপ্ত ভাবে বর্ননা দাও ।</a:t>
            </a:r>
            <a:endParaRPr lang="en-US" sz="4000" dirty="0"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18054358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8488C4"/>
            </a:gs>
            <a:gs pos="53000">
              <a:srgbClr val="D4DEFF"/>
            </a:gs>
            <a:gs pos="83000">
              <a:srgbClr val="D4DEFF"/>
            </a:gs>
            <a:gs pos="100000">
              <a:srgbClr val="96AB94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>
            <a:hlinkClick r:id="" action="ppaction://ole?verb=0"/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13565031"/>
              </p:ext>
            </p:extLst>
          </p:nvPr>
        </p:nvGraphicFramePr>
        <p:xfrm>
          <a:off x="4114800" y="3043238"/>
          <a:ext cx="914400" cy="771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88" name="Packager Shell Object" showAsIcon="1" r:id="rId3" imgW="914400" imgH="771480" progId="Package">
                  <p:embed/>
                </p:oleObj>
              </mc:Choice>
              <mc:Fallback>
                <p:oleObj name="Packager Shell Object" showAsIcon="1" r:id="rId3" imgW="914400" imgH="771480" progId="Package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114800" y="3043238"/>
                        <a:ext cx="914400" cy="7715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157127018"/>
      </p:ext>
    </p:extLst>
  </p:cSld>
  <p:clrMapOvr>
    <a:masterClrMapping/>
  </p:clrMapOvr>
  <p:transition spd="slow">
    <p:push dir="u"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BEAC7"/>
            </a:gs>
            <a:gs pos="17999">
              <a:srgbClr val="FEE7F2"/>
            </a:gs>
            <a:gs pos="36000">
              <a:srgbClr val="FAC77D"/>
            </a:gs>
            <a:gs pos="61000">
              <a:srgbClr val="FBA97D"/>
            </a:gs>
            <a:gs pos="82001">
              <a:srgbClr val="FBD49C"/>
            </a:gs>
            <a:gs pos="100000">
              <a:srgbClr val="FEE7F2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/>
          <p:cNvSpPr/>
          <p:nvPr/>
        </p:nvSpPr>
        <p:spPr>
          <a:xfrm>
            <a:off x="2057400" y="0"/>
            <a:ext cx="4724400" cy="1676400"/>
          </a:xfrm>
          <a:prstGeom prst="ellipse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5400" dirty="0">
                <a:latin typeface="Kalpurush" panose="02000600000000000000" pitchFamily="2" charset="0"/>
                <a:cs typeface="Kalpurush" panose="02000600000000000000" pitchFamily="2" charset="0"/>
              </a:rPr>
              <a:t>দলগত কাজ</a:t>
            </a:r>
            <a:endParaRPr lang="en-US" sz="5400" dirty="0"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sp>
        <p:nvSpPr>
          <p:cNvPr id="3" name="Round Diagonal Corner Rectangle 2"/>
          <p:cNvSpPr/>
          <p:nvPr/>
        </p:nvSpPr>
        <p:spPr>
          <a:xfrm>
            <a:off x="533400" y="1905000"/>
            <a:ext cx="8229600" cy="4191000"/>
          </a:xfrm>
          <a:prstGeom prst="round2Diag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BD" sz="4000" dirty="0">
                <a:latin typeface="Kalpurush" panose="02000600000000000000" pitchFamily="2" charset="0"/>
                <a:cs typeface="Kalpurush" panose="02000600000000000000" pitchFamily="2" charset="0"/>
              </a:rPr>
              <a:t>১। রানার কবিতায় একজন ডাকহকারের গুনাবলি বর্ননা কর।</a:t>
            </a:r>
          </a:p>
          <a:p>
            <a:endParaRPr lang="bn-BD" sz="4000" dirty="0">
              <a:latin typeface="Kalpurush" panose="02000600000000000000" pitchFamily="2" charset="0"/>
              <a:cs typeface="Kalpurush" panose="02000600000000000000" pitchFamily="2" charset="0"/>
            </a:endParaRPr>
          </a:p>
          <a:p>
            <a:r>
              <a:rPr lang="bn-BD" sz="4000" dirty="0">
                <a:latin typeface="Kalpurush" panose="02000600000000000000" pitchFamily="2" charset="0"/>
                <a:cs typeface="Kalpurush" panose="02000600000000000000" pitchFamily="2" charset="0"/>
              </a:rPr>
              <a:t>২। কবি সুকান্ত ভট্রাচার্য রানার কবিতায় কি প্রকাশ করেছেন তা আলোচনা কর।</a:t>
            </a:r>
            <a:endParaRPr lang="en-US" sz="4000" dirty="0"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6496017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4724400" cy="685800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4400" y="0"/>
            <a:ext cx="4419600" cy="685800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2413647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own Arrow Callout 1"/>
          <p:cNvSpPr/>
          <p:nvPr/>
        </p:nvSpPr>
        <p:spPr>
          <a:xfrm>
            <a:off x="2286000" y="457200"/>
            <a:ext cx="4572000" cy="1676400"/>
          </a:xfrm>
          <a:prstGeom prst="downArrowCallou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8000" dirty="0">
                <a:latin typeface="Kalpurush" panose="02000600000000000000" pitchFamily="2" charset="0"/>
                <a:cs typeface="Kalpurush" panose="02000600000000000000" pitchFamily="2" charset="0"/>
              </a:rPr>
              <a:t>মুল্যায়ন</a:t>
            </a:r>
            <a:endParaRPr lang="en-US" sz="8000" dirty="0"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04800" y="1676400"/>
            <a:ext cx="8534400" cy="502920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BD" sz="2800" dirty="0">
                <a:latin typeface="Kalpurush" panose="02000600000000000000" pitchFamily="2" charset="0"/>
                <a:cs typeface="Kalpurush" panose="02000600000000000000" pitchFamily="2" charset="0"/>
              </a:rPr>
              <a:t>১। কবি সুকান্ত ভট্রাচার্যের শিক্ষাগত যোগ্যতা কি ছিল বল।</a:t>
            </a:r>
          </a:p>
          <a:p>
            <a:endParaRPr lang="bn-BD" sz="2800" dirty="0">
              <a:latin typeface="Kalpurush" panose="02000600000000000000" pitchFamily="2" charset="0"/>
              <a:cs typeface="Kalpurush" panose="02000600000000000000" pitchFamily="2" charset="0"/>
            </a:endParaRPr>
          </a:p>
          <a:p>
            <a:r>
              <a:rPr lang="bn-BD" sz="2800" dirty="0">
                <a:latin typeface="Kalpurush" panose="02000600000000000000" pitchFamily="2" charset="0"/>
                <a:cs typeface="Kalpurush" panose="02000600000000000000" pitchFamily="2" charset="0"/>
              </a:rPr>
              <a:t>২। কবি শ্রমজীবী মানুষ বলতে কাদের বুঝিয়েছেন উল্লেখ কর।</a:t>
            </a:r>
          </a:p>
          <a:p>
            <a:endParaRPr lang="bn-BD" sz="2800" dirty="0">
              <a:latin typeface="Kalpurush" panose="02000600000000000000" pitchFamily="2" charset="0"/>
              <a:cs typeface="Kalpurush" panose="02000600000000000000" pitchFamily="2" charset="0"/>
            </a:endParaRPr>
          </a:p>
          <a:p>
            <a:r>
              <a:rPr lang="bn-BD" sz="2800" dirty="0">
                <a:latin typeface="Kalpurush" panose="02000600000000000000" pitchFamily="2" charset="0"/>
                <a:cs typeface="Kalpurush" panose="02000600000000000000" pitchFamily="2" charset="0"/>
              </a:rPr>
              <a:t>৩। দ্বায়ীত্ব শীল পেশা হিসাবে ডাকহকারের মুল্যায়ন কর।  </a:t>
            </a:r>
            <a:endParaRPr lang="en-US" sz="2800" dirty="0"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5610579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/>
          <p:cNvSpPr/>
          <p:nvPr/>
        </p:nvSpPr>
        <p:spPr>
          <a:xfrm>
            <a:off x="1981200" y="76200"/>
            <a:ext cx="4876800" cy="1295400"/>
          </a:xfrm>
          <a:prstGeom prst="ellips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6000" b="1" dirty="0">
                <a:latin typeface="Kalpurush" panose="02000600000000000000" pitchFamily="2" charset="0"/>
                <a:cs typeface="Kalpurush" panose="02000600000000000000" pitchFamily="2" charset="0"/>
              </a:rPr>
              <a:t>বাড়ির কাজ</a:t>
            </a:r>
            <a:endParaRPr lang="en-US" sz="6000" b="1" dirty="0"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sp>
        <p:nvSpPr>
          <p:cNvPr id="3" name="Pentagon 2"/>
          <p:cNvSpPr/>
          <p:nvPr/>
        </p:nvSpPr>
        <p:spPr>
          <a:xfrm>
            <a:off x="228600" y="2590800"/>
            <a:ext cx="8763000" cy="2286000"/>
          </a:xfrm>
          <a:prstGeom prst="homePlat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BD" sz="4000" b="1" dirty="0">
                <a:latin typeface="Kalpurush" panose="02000600000000000000" pitchFamily="2" charset="0"/>
                <a:cs typeface="Kalpurush" panose="02000600000000000000" pitchFamily="2" charset="0"/>
              </a:rPr>
              <a:t>১। রানার কবিতার আলোকে বাংলাদেশ ডাক বিভাগের প্রয়োজনীয়তা ব্যাখ্যা কর।</a:t>
            </a:r>
            <a:endParaRPr lang="en-US" sz="4000" b="1" dirty="0"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0183804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362200" y="1981200"/>
            <a:ext cx="3877985" cy="186204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bn-BD" sz="11500" dirty="0">
                <a:solidFill>
                  <a:srgbClr val="FF000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ধন্যবাদ</a:t>
            </a:r>
            <a:endParaRPr lang="en-US" sz="11500" dirty="0">
              <a:solidFill>
                <a:srgbClr val="FF0000"/>
              </a:solidFill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565103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own Ribbon 1"/>
          <p:cNvSpPr/>
          <p:nvPr/>
        </p:nvSpPr>
        <p:spPr>
          <a:xfrm>
            <a:off x="1981200" y="381000"/>
            <a:ext cx="5181600" cy="1447800"/>
          </a:xfrm>
          <a:prstGeom prst="ribbon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6600" dirty="0">
                <a:latin typeface="Kalpurush" panose="02000600000000000000" pitchFamily="2" charset="0"/>
                <a:cs typeface="Kalpurush" panose="02000600000000000000" pitchFamily="2" charset="0"/>
              </a:rPr>
              <a:t>পরিচিতি</a:t>
            </a:r>
            <a:endParaRPr lang="en-US" sz="6600" dirty="0"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124200" y="2209800"/>
            <a:ext cx="5715000" cy="403860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3600" b="1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মমতাজ পারভীন  </a:t>
            </a:r>
          </a:p>
          <a:p>
            <a:pPr algn="ctr"/>
            <a:r>
              <a:rPr lang="bn-BD" sz="3600" b="1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সহকারী শিক্ষক(আইসিটি)</a:t>
            </a:r>
          </a:p>
          <a:p>
            <a:pPr algn="ctr"/>
            <a:r>
              <a:rPr lang="bn-BD" sz="3600" b="1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ফলদা রামসুন্দর ইউনিয়ন উচ্চ বিদ্যালয়</a:t>
            </a:r>
          </a:p>
          <a:p>
            <a:pPr algn="ctr"/>
            <a:r>
              <a:rPr lang="bn-BD" sz="36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ফলদা,ভুয়াপুর,টাংগাইল</a:t>
            </a:r>
            <a:endParaRPr lang="en-US" sz="3600" b="1" dirty="0" smtClean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2209800"/>
            <a:ext cx="2819400" cy="40386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2621545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CCCCFF"/>
            </a:gs>
            <a:gs pos="17999">
              <a:srgbClr val="99CCFF"/>
            </a:gs>
            <a:gs pos="36000">
              <a:srgbClr val="9966FF"/>
            </a:gs>
            <a:gs pos="61000">
              <a:srgbClr val="CC99FF"/>
            </a:gs>
            <a:gs pos="82001">
              <a:srgbClr val="99CCFF"/>
            </a:gs>
            <a:gs pos="100000">
              <a:srgbClr val="CCCCFF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own Ribbon 1"/>
          <p:cNvSpPr/>
          <p:nvPr/>
        </p:nvSpPr>
        <p:spPr>
          <a:xfrm>
            <a:off x="1524000" y="152400"/>
            <a:ext cx="6019800" cy="1600200"/>
          </a:xfrm>
          <a:prstGeom prst="ribbon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6000" dirty="0">
                <a:latin typeface="Kalpurush" panose="02000600000000000000" pitchFamily="2" charset="0"/>
                <a:cs typeface="Kalpurush" panose="02000600000000000000" pitchFamily="2" charset="0"/>
              </a:rPr>
              <a:t>পাঠ্য বিষয়</a:t>
            </a:r>
            <a:endParaRPr lang="en-US" sz="6000" dirty="0"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81000" y="2209800"/>
            <a:ext cx="8458200" cy="441960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9600" dirty="0">
                <a:latin typeface="Kalpurush" panose="02000600000000000000" pitchFamily="2" charset="0"/>
                <a:cs typeface="Kalpurush" panose="02000600000000000000" pitchFamily="2" charset="0"/>
              </a:rPr>
              <a:t>বাংলা সাহিত্য </a:t>
            </a:r>
          </a:p>
          <a:p>
            <a:pPr algn="ctr"/>
            <a:r>
              <a:rPr lang="bn-BD" sz="4800" smtClean="0">
                <a:latin typeface="Kalpurush" panose="02000600000000000000" pitchFamily="2" charset="0"/>
                <a:cs typeface="Kalpurush" panose="02000600000000000000" pitchFamily="2" charset="0"/>
              </a:rPr>
              <a:t>শ্রেণি-</a:t>
            </a:r>
            <a:r>
              <a:rPr lang="bn-BD" sz="4800" smtClean="0">
                <a:latin typeface="Kalpurush" panose="02000600000000000000" pitchFamily="2" charset="0"/>
                <a:cs typeface="Kalpurush" panose="02000600000000000000" pitchFamily="2" charset="0"/>
              </a:rPr>
              <a:t>নবম ও দশম</a:t>
            </a:r>
            <a:endParaRPr lang="bn-BD" sz="4800" dirty="0">
              <a:latin typeface="Kalpurush" panose="02000600000000000000" pitchFamily="2" charset="0"/>
              <a:cs typeface="Kalpurush" panose="02000600000000000000" pitchFamily="2" charset="0"/>
            </a:endParaRPr>
          </a:p>
          <a:p>
            <a:pPr algn="ctr"/>
            <a:r>
              <a:rPr lang="bn-BD" sz="4800" dirty="0">
                <a:latin typeface="Kalpurush" panose="02000600000000000000" pitchFamily="2" charset="0"/>
                <a:cs typeface="Kalpurush" panose="02000600000000000000" pitchFamily="2" charset="0"/>
              </a:rPr>
              <a:t>কবিতা- রানার </a:t>
            </a:r>
          </a:p>
          <a:p>
            <a:pPr algn="ctr"/>
            <a:r>
              <a:rPr lang="bn-BD" sz="4800" dirty="0">
                <a:latin typeface="Kalpurush" panose="02000600000000000000" pitchFamily="2" charset="0"/>
                <a:cs typeface="Kalpurush" panose="02000600000000000000" pitchFamily="2" charset="0"/>
              </a:rPr>
              <a:t>সময়- </a:t>
            </a:r>
            <a:r>
              <a:rPr lang="bn-BD" sz="4800" dirty="0">
                <a:latin typeface="Kalpurush" panose="02000600000000000000" pitchFamily="2" charset="0"/>
                <a:cs typeface="Kalpurush" panose="02000600000000000000" pitchFamily="2" charset="0"/>
              </a:rPr>
              <a:t>৫</a:t>
            </a:r>
            <a:r>
              <a:rPr lang="bn-BD" sz="4800" dirty="0" smtClean="0">
                <a:latin typeface="Kalpurush" panose="02000600000000000000" pitchFamily="2" charset="0"/>
                <a:cs typeface="Kalpurush" panose="02000600000000000000" pitchFamily="2" charset="0"/>
              </a:rPr>
              <a:t>০ </a:t>
            </a:r>
            <a:r>
              <a:rPr lang="bn-BD" sz="4800" dirty="0">
                <a:latin typeface="Kalpurush" panose="02000600000000000000" pitchFamily="2" charset="0"/>
                <a:cs typeface="Kalpurush" panose="02000600000000000000" pitchFamily="2" charset="0"/>
              </a:rPr>
              <a:t>মিনিট</a:t>
            </a:r>
            <a:endParaRPr lang="en-US" sz="4800" dirty="0"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9672030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600" y="457200"/>
            <a:ext cx="7239000" cy="586740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601" y="457200"/>
            <a:ext cx="7239000" cy="586740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601" y="457200"/>
            <a:ext cx="7238999" cy="586740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601" y="436880"/>
            <a:ext cx="7238999" cy="588772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601" y="457200"/>
            <a:ext cx="7239000" cy="58674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76109604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ntagon 1"/>
          <p:cNvSpPr/>
          <p:nvPr/>
        </p:nvSpPr>
        <p:spPr>
          <a:xfrm>
            <a:off x="2590800" y="152400"/>
            <a:ext cx="3962400" cy="1143000"/>
          </a:xfrm>
          <a:prstGeom prst="homePlat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7200" dirty="0">
                <a:latin typeface="Kalpurush" panose="02000600000000000000" pitchFamily="2" charset="0"/>
                <a:cs typeface="Kalpurush" panose="02000600000000000000" pitchFamily="2" charset="0"/>
              </a:rPr>
              <a:t>শিখন ফল </a:t>
            </a:r>
            <a:endParaRPr lang="en-US" sz="7200" dirty="0"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81000" y="1454727"/>
            <a:ext cx="8382000" cy="487680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BD" sz="3600" dirty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১। রানার কবিতার  কবি পরিচিতি বর্ননা করতে পারবে।</a:t>
            </a:r>
          </a:p>
          <a:p>
            <a:r>
              <a:rPr lang="bn-BD" sz="3600" dirty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২। কবিতাটি আদর্শভাবে পাঠ করতে পারবে। </a:t>
            </a:r>
          </a:p>
          <a:p>
            <a:r>
              <a:rPr lang="bn-BD" sz="3600" dirty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৩। কবিতার পাঠ পরিচিতি ব্যাখ্যা করতে </a:t>
            </a:r>
            <a:r>
              <a:rPr lang="bn-BD" sz="3600" dirty="0" smtClean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পারবে। </a:t>
            </a:r>
            <a:endParaRPr lang="bn-BD" sz="3600" dirty="0">
              <a:solidFill>
                <a:schemeClr val="tx1"/>
              </a:solidFill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75455840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3600895535"/>
              </p:ext>
            </p:extLst>
          </p:nvPr>
        </p:nvGraphicFramePr>
        <p:xfrm>
          <a:off x="0" y="0"/>
          <a:ext cx="9144000" cy="6858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6" name="Picture 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0400" y="2209800"/>
            <a:ext cx="2667000" cy="24384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126191207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BEAC7"/>
            </a:gs>
            <a:gs pos="17999">
              <a:srgbClr val="FEE7F2"/>
            </a:gs>
            <a:gs pos="36000">
              <a:srgbClr val="FAC77D"/>
            </a:gs>
            <a:gs pos="61000">
              <a:srgbClr val="FBA97D"/>
            </a:gs>
            <a:gs pos="82001">
              <a:srgbClr val="FBD49C"/>
            </a:gs>
            <a:gs pos="100000">
              <a:srgbClr val="FEE7F2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66800"/>
            <a:ext cx="4572000" cy="4724400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4400" y="1066800"/>
            <a:ext cx="4419600" cy="4724400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  <p:extLst>
      <p:ext uri="{BB962C8B-B14F-4D97-AF65-F5344CB8AC3E}">
        <p14:creationId xmlns:p14="http://schemas.microsoft.com/office/powerpoint/2010/main" val="39017507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9600" y="0"/>
            <a:ext cx="4724400" cy="68580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0" y="0"/>
            <a:ext cx="4648200" cy="6858000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>
              <a:latin typeface="NikoshBAN" pitchFamily="2" charset="0"/>
              <a:cs typeface="NikoshBAN" pitchFamily="2" charset="0"/>
            </a:endParaRPr>
          </a:p>
          <a:p>
            <a:pPr algn="ctr"/>
            <a:endParaRPr lang="en-US" dirty="0">
              <a:latin typeface="NikoshBAN" pitchFamily="2" charset="0"/>
              <a:cs typeface="NikoshBAN" pitchFamily="2" charset="0"/>
            </a:endParaRPr>
          </a:p>
          <a:p>
            <a:pPr algn="ctr"/>
            <a:endParaRPr lang="bn-BD" dirty="0">
              <a:latin typeface="NikoshBAN" pitchFamily="2" charset="0"/>
              <a:cs typeface="NikoshBAN" pitchFamily="2" charset="0"/>
            </a:endParaRPr>
          </a:p>
          <a:p>
            <a:pPr algn="ctr"/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304800"/>
            <a:ext cx="4648200" cy="6248400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87568652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BEAC7"/>
            </a:gs>
            <a:gs pos="17999">
              <a:srgbClr val="FEE7F2"/>
            </a:gs>
            <a:gs pos="36000">
              <a:srgbClr val="FAC77D"/>
            </a:gs>
            <a:gs pos="61000">
              <a:srgbClr val="FBA97D"/>
            </a:gs>
            <a:gs pos="82001">
              <a:srgbClr val="FBD49C"/>
            </a:gs>
            <a:gs pos="100000">
              <a:srgbClr val="FEE7F2"/>
            </a:gs>
          </a:gsLst>
          <a:lin ang="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ular Callout 2"/>
          <p:cNvSpPr/>
          <p:nvPr/>
        </p:nvSpPr>
        <p:spPr>
          <a:xfrm>
            <a:off x="2590800" y="0"/>
            <a:ext cx="3810000" cy="1219200"/>
          </a:xfrm>
          <a:prstGeom prst="wedgeRectCallou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6600" dirty="0">
                <a:latin typeface="Kalpurush" panose="02000600000000000000" pitchFamily="2" charset="0"/>
                <a:cs typeface="Kalpurush" panose="02000600000000000000" pitchFamily="2" charset="0"/>
              </a:rPr>
              <a:t>একক কাজ</a:t>
            </a:r>
            <a:endParaRPr lang="en-US" sz="6600" dirty="0"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685800" y="2057400"/>
            <a:ext cx="7772400" cy="1676400"/>
          </a:xfrm>
          <a:prstGeom prst="round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BD" sz="4000" dirty="0">
                <a:latin typeface="Kalpurush" panose="02000600000000000000" pitchFamily="2" charset="0"/>
                <a:cs typeface="Kalpurush" panose="02000600000000000000" pitchFamily="2" charset="0"/>
              </a:rPr>
              <a:t>১। কবি সুকান্ত ভট্রাচার্য কত সালে জন্ম গ্রহণ করেন বল । </a:t>
            </a:r>
            <a:endParaRPr lang="en-US" sz="4000" dirty="0"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685800" y="4038600"/>
            <a:ext cx="7772400" cy="1676400"/>
          </a:xfrm>
          <a:prstGeom prst="round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BD" sz="4000" dirty="0">
                <a:latin typeface="Kalpurush" panose="02000600000000000000" pitchFamily="2" charset="0"/>
                <a:cs typeface="Kalpurush" panose="02000600000000000000" pitchFamily="2" charset="0"/>
              </a:rPr>
              <a:t>২। কবি সুকান্ত ভট্রাচার্যের কয়েকটি কাব্য গ্রন্থের নাম বল।</a:t>
            </a:r>
            <a:endParaRPr lang="en-US" sz="4000" dirty="0"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40195459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6" grpId="0" animBg="1"/>
      <p:bldP spid="7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209</TotalTime>
  <Words>313</Words>
  <Application>Microsoft Office PowerPoint</Application>
  <PresentationFormat>On-screen Show (4:3)</PresentationFormat>
  <Paragraphs>49</Paragraphs>
  <Slides>18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4" baseType="lpstr">
      <vt:lpstr>Arial</vt:lpstr>
      <vt:lpstr>Calibri</vt:lpstr>
      <vt:lpstr>Kalpurush</vt:lpstr>
      <vt:lpstr>NikoshBAN</vt:lpstr>
      <vt:lpstr>Office Theme</vt:lpstr>
      <vt:lpstr>Packager Shell Object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mamata22</dc:creator>
  <cp:lastModifiedBy>user</cp:lastModifiedBy>
  <cp:revision>70</cp:revision>
  <dcterms:created xsi:type="dcterms:W3CDTF">2006-08-16T00:00:00Z</dcterms:created>
  <dcterms:modified xsi:type="dcterms:W3CDTF">2020-04-02T18:00:56Z</dcterms:modified>
</cp:coreProperties>
</file>