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70" r:id="rId5"/>
    <p:sldId id="260" r:id="rId6"/>
    <p:sldId id="276" r:id="rId7"/>
    <p:sldId id="271" r:id="rId8"/>
    <p:sldId id="274" r:id="rId9"/>
    <p:sldId id="275" r:id="rId10"/>
    <p:sldId id="273" r:id="rId11"/>
    <p:sldId id="272" r:id="rId12"/>
    <p:sldId id="27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.P Govt. Primary Sh" initials="KGPS" lastIdx="2" clrIdx="0">
    <p:extLst>
      <p:ext uri="{19B8F6BF-5375-455C-9EA6-DF929625EA0E}">
        <p15:presenceInfo xmlns:p15="http://schemas.microsoft.com/office/powerpoint/2012/main" userId="K.P Govt. Primary 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CF0FB-0690-4CAD-B17F-2E2A7CD705A2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DA7109-E877-46D4-97EF-4DE97440DE91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পানি দূষণ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4E2C383-C0CE-4C98-9EEB-4834A70AE6CF}" type="parTrans" cxnId="{813E85D9-3553-4FFA-A536-E1E973890A73}">
      <dgm:prSet/>
      <dgm:spPr/>
      <dgm:t>
        <a:bodyPr/>
        <a:lstStyle/>
        <a:p>
          <a:endParaRPr lang="en-US" sz="1600"/>
        </a:p>
      </dgm:t>
    </dgm:pt>
    <dgm:pt modelId="{24CEC89E-C74C-46C3-9A46-8A4843D5CED5}" type="sibTrans" cxnId="{813E85D9-3553-4FFA-A536-E1E973890A73}">
      <dgm:prSet/>
      <dgm:spPr/>
      <dgm:t>
        <a:bodyPr/>
        <a:lstStyle/>
        <a:p>
          <a:endParaRPr lang="en-US" sz="1600"/>
        </a:p>
      </dgm:t>
    </dgm:pt>
    <dgm:pt modelId="{6F08A611-C22B-4F4B-B3E0-E13E952F5CEA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ময়লা ফেললে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CE24BE-CA73-41C9-A26A-22AFBD5CE9FF}" type="parTrans" cxnId="{3A2DB599-FB76-4DCE-8982-CB4E3DE4AFD3}">
      <dgm:prSet/>
      <dgm:spPr/>
      <dgm:t>
        <a:bodyPr/>
        <a:lstStyle/>
        <a:p>
          <a:endParaRPr lang="en-US" sz="1600"/>
        </a:p>
      </dgm:t>
    </dgm:pt>
    <dgm:pt modelId="{55918929-428E-44C1-97E7-E8F8355FA86D}" type="sibTrans" cxnId="{3A2DB599-FB76-4DCE-8982-CB4E3DE4AFD3}">
      <dgm:prSet/>
      <dgm:spPr/>
      <dgm:t>
        <a:bodyPr/>
        <a:lstStyle/>
        <a:p>
          <a:endParaRPr lang="en-US" sz="1600"/>
        </a:p>
      </dgm:t>
    </dgm:pt>
    <dgm:pt modelId="{9E76C64D-3B08-42B4-AE01-8C2069CF980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bn-IN" sz="2800" dirty="0">
              <a:latin typeface="NikoshBAN" panose="02000000000000000000" pitchFamily="2" charset="0"/>
              <a:cs typeface="NikoshBAN" panose="02000000000000000000" pitchFamily="2" charset="0"/>
            </a:rPr>
            <a:t>রাসায়নিক বর্জ্য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89244F-D175-4D22-AB8C-38411E2A15EE}" type="parTrans" cxnId="{4CD44832-7E35-43AC-973D-5A71FD7040E8}">
      <dgm:prSet/>
      <dgm:spPr/>
      <dgm:t>
        <a:bodyPr/>
        <a:lstStyle/>
        <a:p>
          <a:endParaRPr lang="en-US" sz="1600"/>
        </a:p>
      </dgm:t>
    </dgm:pt>
    <dgm:pt modelId="{864FC6F1-F546-48EF-B445-F934F3927DD9}" type="sibTrans" cxnId="{4CD44832-7E35-43AC-973D-5A71FD7040E8}">
      <dgm:prSet/>
      <dgm:spPr/>
      <dgm:t>
        <a:bodyPr/>
        <a:lstStyle/>
        <a:p>
          <a:endParaRPr lang="en-US" sz="1600"/>
        </a:p>
      </dgm:t>
    </dgm:pt>
    <dgm:pt modelId="{66210770-52CB-4F8B-B082-500249E66FF9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জলাবদ্ধতা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D38030-07F0-4DF0-BE80-EA25BF4AA991}" type="parTrans" cxnId="{D37D366B-BCDE-44BE-8E01-5EC62D90107E}">
      <dgm:prSet/>
      <dgm:spPr/>
      <dgm:t>
        <a:bodyPr/>
        <a:lstStyle/>
        <a:p>
          <a:endParaRPr lang="en-US" sz="1600"/>
        </a:p>
      </dgm:t>
    </dgm:pt>
    <dgm:pt modelId="{4A67EA8B-BFC1-498E-9439-C5F0B9C4A685}" type="sibTrans" cxnId="{D37D366B-BCDE-44BE-8E01-5EC62D90107E}">
      <dgm:prSet/>
      <dgm:spPr/>
      <dgm:t>
        <a:bodyPr/>
        <a:lstStyle/>
        <a:p>
          <a:endParaRPr lang="en-US" sz="1600"/>
        </a:p>
      </dgm:t>
    </dgm:pt>
    <dgm:pt modelId="{0C7451C7-E735-4227-BD0D-C19DD56D4565}">
      <dgm:prSet phldrT="[Text]" custT="1"/>
      <dgm:spPr>
        <a:solidFill>
          <a:srgbClr val="7030A0"/>
        </a:solidFill>
      </dgm:spPr>
      <dgm:t>
        <a:bodyPr/>
        <a:lstStyle/>
        <a:p>
          <a:r>
            <a:rPr lang="bn-IN" sz="3200" strike="sngStrike" dirty="0">
              <a:latin typeface="NikoshBAN" panose="02000000000000000000" pitchFamily="2" charset="0"/>
              <a:cs typeface="NikoshBAN" panose="02000000000000000000" pitchFamily="2" charset="0"/>
            </a:rPr>
            <a:t>কীটনাশক</a:t>
          </a:r>
          <a:endParaRPr lang="en-US" sz="3200" strike="sngStrike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11D19CB-40E5-4FD8-9355-D003E2F354D6}" type="parTrans" cxnId="{49E40E7A-35C0-401E-9AD0-67C70AAF74E3}">
      <dgm:prSet/>
      <dgm:spPr/>
      <dgm:t>
        <a:bodyPr/>
        <a:lstStyle/>
        <a:p>
          <a:endParaRPr lang="en-US" sz="1600"/>
        </a:p>
      </dgm:t>
    </dgm:pt>
    <dgm:pt modelId="{34576D56-3719-4E8E-BA01-016B0653542C}" type="sibTrans" cxnId="{49E40E7A-35C0-401E-9AD0-67C70AAF74E3}">
      <dgm:prSet/>
      <dgm:spPr/>
      <dgm:t>
        <a:bodyPr/>
        <a:lstStyle/>
        <a:p>
          <a:endParaRPr lang="en-US" sz="1600"/>
        </a:p>
      </dgm:t>
    </dgm:pt>
    <dgm:pt modelId="{076BD9F1-4D97-4966-989E-57F7CB78624F}">
      <dgm:prSet phldrT="[Text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bn-IN" sz="3200" dirty="0">
              <a:latin typeface="NikoshBAN" panose="02000000000000000000" pitchFamily="2" charset="0"/>
              <a:cs typeface="NikoshBAN" panose="02000000000000000000" pitchFamily="2" charset="0"/>
            </a:rPr>
            <a:t>গরু ছাগল গোসল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1B6F9B-7CDE-4408-8494-DE652E721EF4}" type="sibTrans" cxnId="{DBDDDD99-4D11-4616-9094-6F27C39CD182}">
      <dgm:prSet/>
      <dgm:spPr/>
      <dgm:t>
        <a:bodyPr/>
        <a:lstStyle/>
        <a:p>
          <a:endParaRPr lang="en-US" sz="1600"/>
        </a:p>
      </dgm:t>
    </dgm:pt>
    <dgm:pt modelId="{9BA1C5A6-07BC-4355-A967-D47A979E4F34}" type="parTrans" cxnId="{DBDDDD99-4D11-4616-9094-6F27C39CD182}">
      <dgm:prSet/>
      <dgm:spPr/>
      <dgm:t>
        <a:bodyPr/>
        <a:lstStyle/>
        <a:p>
          <a:endParaRPr lang="en-US" sz="1600"/>
        </a:p>
      </dgm:t>
    </dgm:pt>
    <dgm:pt modelId="{21D5A33C-CFDF-4C30-8D12-918D05ABDF1A}">
      <dgm:prSet phldrT="[Text]"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মরা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জন্তু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640A699-9C5A-42EA-AC32-67656A87DA35}" type="sibTrans" cxnId="{042BCB38-CAA7-4F72-820F-BA561C12E955}">
      <dgm:prSet/>
      <dgm:spPr/>
      <dgm:t>
        <a:bodyPr/>
        <a:lstStyle/>
        <a:p>
          <a:endParaRPr lang="en-US" sz="1600"/>
        </a:p>
      </dgm:t>
    </dgm:pt>
    <dgm:pt modelId="{44A72C31-C45A-4D72-B7B5-41D960AB6788}" type="parTrans" cxnId="{042BCB38-CAA7-4F72-820F-BA561C12E955}">
      <dgm:prSet/>
      <dgm:spPr/>
      <dgm:t>
        <a:bodyPr/>
        <a:lstStyle/>
        <a:p>
          <a:endParaRPr lang="en-US" sz="1600"/>
        </a:p>
      </dgm:t>
    </dgm:pt>
    <dgm:pt modelId="{2BB386DC-67C2-4468-B099-AD45013ABA49}" type="pres">
      <dgm:prSet presAssocID="{611CF0FB-0690-4CAD-B17F-2E2A7CD705A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5B502179-8BA8-4FDC-92CE-B1EC9C1B5FEE}" type="pres">
      <dgm:prSet presAssocID="{D5DA7109-E877-46D4-97EF-4DE97440DE91}" presName="Parent" presStyleLbl="node0" presStyleIdx="0" presStyleCnt="1">
        <dgm:presLayoutVars>
          <dgm:chMax val="6"/>
          <dgm:chPref val="6"/>
        </dgm:presLayoutVars>
      </dgm:prSet>
      <dgm:spPr/>
    </dgm:pt>
    <dgm:pt modelId="{88FA4835-085E-49EA-A788-85EA44C10962}" type="pres">
      <dgm:prSet presAssocID="{6F08A611-C22B-4F4B-B3E0-E13E952F5CEA}" presName="Accent1" presStyleCnt="0"/>
      <dgm:spPr/>
    </dgm:pt>
    <dgm:pt modelId="{6969F348-B4D4-4D4B-932E-E88B3A22753E}" type="pres">
      <dgm:prSet presAssocID="{6F08A611-C22B-4F4B-B3E0-E13E952F5CEA}" presName="Accent" presStyleLbl="bgShp" presStyleIdx="0" presStyleCnt="6"/>
      <dgm:spPr/>
    </dgm:pt>
    <dgm:pt modelId="{BED14D05-BA3E-4067-9BD2-4E12F2FA08F6}" type="pres">
      <dgm:prSet presAssocID="{6F08A611-C22B-4F4B-B3E0-E13E952F5CEA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D9D731B-9360-4447-9D44-EDA5A5E41BB9}" type="pres">
      <dgm:prSet presAssocID="{9E76C64D-3B08-42B4-AE01-8C2069CF980C}" presName="Accent2" presStyleCnt="0"/>
      <dgm:spPr/>
    </dgm:pt>
    <dgm:pt modelId="{769908B7-D528-4D23-B3F4-18A22055C232}" type="pres">
      <dgm:prSet presAssocID="{9E76C64D-3B08-42B4-AE01-8C2069CF980C}" presName="Accent" presStyleLbl="bgShp" presStyleIdx="1" presStyleCnt="6"/>
      <dgm:spPr/>
    </dgm:pt>
    <dgm:pt modelId="{B6C099B4-5496-41B6-A0D0-133A17DAAD32}" type="pres">
      <dgm:prSet presAssocID="{9E76C64D-3B08-42B4-AE01-8C2069CF980C}" presName="Child2" presStyleLbl="node1" presStyleIdx="1" presStyleCnt="6" custLinFactNeighborY="10492">
        <dgm:presLayoutVars>
          <dgm:chMax val="0"/>
          <dgm:chPref val="0"/>
          <dgm:bulletEnabled val="1"/>
        </dgm:presLayoutVars>
      </dgm:prSet>
      <dgm:spPr/>
    </dgm:pt>
    <dgm:pt modelId="{04F89C07-64FC-4B2B-B826-780E7CBD6C8F}" type="pres">
      <dgm:prSet presAssocID="{076BD9F1-4D97-4966-989E-57F7CB78624F}" presName="Accent3" presStyleCnt="0"/>
      <dgm:spPr/>
    </dgm:pt>
    <dgm:pt modelId="{A91A1982-F78C-4B9D-87F5-83B26F6FF0FF}" type="pres">
      <dgm:prSet presAssocID="{076BD9F1-4D97-4966-989E-57F7CB78624F}" presName="Accent" presStyleLbl="bgShp" presStyleIdx="2" presStyleCnt="6"/>
      <dgm:spPr/>
    </dgm:pt>
    <dgm:pt modelId="{0DCB71FB-2A23-403B-A5C7-3C377DFD9FA0}" type="pres">
      <dgm:prSet presAssocID="{076BD9F1-4D97-4966-989E-57F7CB78624F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7269B0F1-3257-4D2F-A709-FA194C0E1AF0}" type="pres">
      <dgm:prSet presAssocID="{66210770-52CB-4F8B-B082-500249E66FF9}" presName="Accent4" presStyleCnt="0"/>
      <dgm:spPr/>
    </dgm:pt>
    <dgm:pt modelId="{CA1FFEC4-B5B9-4CB1-B0BE-0434D5664BF8}" type="pres">
      <dgm:prSet presAssocID="{66210770-52CB-4F8B-B082-500249E66FF9}" presName="Accent" presStyleLbl="bgShp" presStyleIdx="3" presStyleCnt="6"/>
      <dgm:spPr/>
    </dgm:pt>
    <dgm:pt modelId="{3141C485-C666-4DDE-8D39-D89DC02E5DAA}" type="pres">
      <dgm:prSet presAssocID="{66210770-52CB-4F8B-B082-500249E66FF9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BA03EB3-AF84-4859-BC3F-69CF564EA395}" type="pres">
      <dgm:prSet presAssocID="{0C7451C7-E735-4227-BD0D-C19DD56D4565}" presName="Accent5" presStyleCnt="0"/>
      <dgm:spPr/>
    </dgm:pt>
    <dgm:pt modelId="{5FBAD0CD-0F78-4D4B-B7C7-23730F97D831}" type="pres">
      <dgm:prSet presAssocID="{0C7451C7-E735-4227-BD0D-C19DD56D4565}" presName="Accent" presStyleLbl="bgShp" presStyleIdx="4" presStyleCnt="6"/>
      <dgm:spPr/>
    </dgm:pt>
    <dgm:pt modelId="{4724BA74-34D4-41F7-9EEA-E11E661EDD80}" type="pres">
      <dgm:prSet presAssocID="{0C7451C7-E735-4227-BD0D-C19DD56D4565}" presName="Child5" presStyleLbl="node1" presStyleIdx="4" presStyleCnt="6" custLinFactNeighborY="4222">
        <dgm:presLayoutVars>
          <dgm:chMax val="0"/>
          <dgm:chPref val="0"/>
          <dgm:bulletEnabled val="1"/>
        </dgm:presLayoutVars>
      </dgm:prSet>
      <dgm:spPr/>
    </dgm:pt>
    <dgm:pt modelId="{939F256F-2EBB-49D2-BB59-E389297C54AB}" type="pres">
      <dgm:prSet presAssocID="{21D5A33C-CFDF-4C30-8D12-918D05ABDF1A}" presName="Accent6" presStyleCnt="0"/>
      <dgm:spPr/>
    </dgm:pt>
    <dgm:pt modelId="{58A6A8E5-D157-430C-A493-760F7DDD1D59}" type="pres">
      <dgm:prSet presAssocID="{21D5A33C-CFDF-4C30-8D12-918D05ABDF1A}" presName="Accent" presStyleLbl="bgShp" presStyleIdx="5" presStyleCnt="6"/>
      <dgm:spPr/>
    </dgm:pt>
    <dgm:pt modelId="{B944CEC7-A86C-4866-BC5F-264E807B03ED}" type="pres">
      <dgm:prSet presAssocID="{21D5A33C-CFDF-4C30-8D12-918D05ABDF1A}" presName="Child6" presStyleLbl="node1" presStyleIdx="5" presStyleCnt="6" custLinFactNeighborX="-913" custLinFactNeighborY="-1055">
        <dgm:presLayoutVars>
          <dgm:chMax val="0"/>
          <dgm:chPref val="0"/>
          <dgm:bulletEnabled val="1"/>
        </dgm:presLayoutVars>
      </dgm:prSet>
      <dgm:spPr/>
    </dgm:pt>
  </dgm:ptLst>
  <dgm:cxnLst>
    <dgm:cxn modelId="{5142A00E-7771-4854-B90A-CD7146072366}" type="presOf" srcId="{D5DA7109-E877-46D4-97EF-4DE97440DE91}" destId="{5B502179-8BA8-4FDC-92CE-B1EC9C1B5FEE}" srcOrd="0" destOrd="0" presId="urn:microsoft.com/office/officeart/2011/layout/HexagonRadial"/>
    <dgm:cxn modelId="{88210927-BA93-4247-8547-A2CF5493DE4D}" type="presOf" srcId="{611CF0FB-0690-4CAD-B17F-2E2A7CD705A2}" destId="{2BB386DC-67C2-4468-B099-AD45013ABA49}" srcOrd="0" destOrd="0" presId="urn:microsoft.com/office/officeart/2011/layout/HexagonRadial"/>
    <dgm:cxn modelId="{B02B3729-7B99-4D94-8C8A-8C2CBE270F87}" type="presOf" srcId="{66210770-52CB-4F8B-B082-500249E66FF9}" destId="{3141C485-C666-4DDE-8D39-D89DC02E5DAA}" srcOrd="0" destOrd="0" presId="urn:microsoft.com/office/officeart/2011/layout/HexagonRadial"/>
    <dgm:cxn modelId="{4CD44832-7E35-43AC-973D-5A71FD7040E8}" srcId="{D5DA7109-E877-46D4-97EF-4DE97440DE91}" destId="{9E76C64D-3B08-42B4-AE01-8C2069CF980C}" srcOrd="1" destOrd="0" parTransId="{B589244F-D175-4D22-AB8C-38411E2A15EE}" sibTransId="{864FC6F1-F546-48EF-B445-F934F3927DD9}"/>
    <dgm:cxn modelId="{042BCB38-CAA7-4F72-820F-BA561C12E955}" srcId="{D5DA7109-E877-46D4-97EF-4DE97440DE91}" destId="{21D5A33C-CFDF-4C30-8D12-918D05ABDF1A}" srcOrd="5" destOrd="0" parTransId="{44A72C31-C45A-4D72-B7B5-41D960AB6788}" sibTransId="{6640A699-9C5A-42EA-AC32-67656A87DA35}"/>
    <dgm:cxn modelId="{D37D366B-BCDE-44BE-8E01-5EC62D90107E}" srcId="{D5DA7109-E877-46D4-97EF-4DE97440DE91}" destId="{66210770-52CB-4F8B-B082-500249E66FF9}" srcOrd="3" destOrd="0" parTransId="{86D38030-07F0-4DF0-BE80-EA25BF4AA991}" sibTransId="{4A67EA8B-BFC1-498E-9439-C5F0B9C4A685}"/>
    <dgm:cxn modelId="{A547DC4C-692B-4B83-ACBE-20EE353098BF}" type="presOf" srcId="{9E76C64D-3B08-42B4-AE01-8C2069CF980C}" destId="{B6C099B4-5496-41B6-A0D0-133A17DAAD32}" srcOrd="0" destOrd="0" presId="urn:microsoft.com/office/officeart/2011/layout/HexagonRadial"/>
    <dgm:cxn modelId="{49E40E7A-35C0-401E-9AD0-67C70AAF74E3}" srcId="{D5DA7109-E877-46D4-97EF-4DE97440DE91}" destId="{0C7451C7-E735-4227-BD0D-C19DD56D4565}" srcOrd="4" destOrd="0" parTransId="{211D19CB-40E5-4FD8-9355-D003E2F354D6}" sibTransId="{34576D56-3719-4E8E-BA01-016B0653542C}"/>
    <dgm:cxn modelId="{3A2DB599-FB76-4DCE-8982-CB4E3DE4AFD3}" srcId="{D5DA7109-E877-46D4-97EF-4DE97440DE91}" destId="{6F08A611-C22B-4F4B-B3E0-E13E952F5CEA}" srcOrd="0" destOrd="0" parTransId="{3FCE24BE-CA73-41C9-A26A-22AFBD5CE9FF}" sibTransId="{55918929-428E-44C1-97E7-E8F8355FA86D}"/>
    <dgm:cxn modelId="{DBDDDD99-4D11-4616-9094-6F27C39CD182}" srcId="{D5DA7109-E877-46D4-97EF-4DE97440DE91}" destId="{076BD9F1-4D97-4966-989E-57F7CB78624F}" srcOrd="2" destOrd="0" parTransId="{9BA1C5A6-07BC-4355-A967-D47A979E4F34}" sibTransId="{571B6F9B-7CDE-4408-8494-DE652E721EF4}"/>
    <dgm:cxn modelId="{4E90E49E-F0EB-4C77-9037-05FD74D86298}" type="presOf" srcId="{0C7451C7-E735-4227-BD0D-C19DD56D4565}" destId="{4724BA74-34D4-41F7-9EEA-E11E661EDD80}" srcOrd="0" destOrd="0" presId="urn:microsoft.com/office/officeart/2011/layout/HexagonRadial"/>
    <dgm:cxn modelId="{050292BD-C160-4D2E-8B52-A6F6FD623BFA}" type="presOf" srcId="{076BD9F1-4D97-4966-989E-57F7CB78624F}" destId="{0DCB71FB-2A23-403B-A5C7-3C377DFD9FA0}" srcOrd="0" destOrd="0" presId="urn:microsoft.com/office/officeart/2011/layout/HexagonRadial"/>
    <dgm:cxn modelId="{673038BE-5A18-484C-956D-81897D5743AC}" type="presOf" srcId="{21D5A33C-CFDF-4C30-8D12-918D05ABDF1A}" destId="{B944CEC7-A86C-4866-BC5F-264E807B03ED}" srcOrd="0" destOrd="0" presId="urn:microsoft.com/office/officeart/2011/layout/HexagonRadial"/>
    <dgm:cxn modelId="{813E85D9-3553-4FFA-A536-E1E973890A73}" srcId="{611CF0FB-0690-4CAD-B17F-2E2A7CD705A2}" destId="{D5DA7109-E877-46D4-97EF-4DE97440DE91}" srcOrd="0" destOrd="0" parTransId="{D4E2C383-C0CE-4C98-9EEB-4834A70AE6CF}" sibTransId="{24CEC89E-C74C-46C3-9A46-8A4843D5CED5}"/>
    <dgm:cxn modelId="{2AA3C4FE-0DA8-49BA-85E3-DABC2904BACF}" type="presOf" srcId="{6F08A611-C22B-4F4B-B3E0-E13E952F5CEA}" destId="{BED14D05-BA3E-4067-9BD2-4E12F2FA08F6}" srcOrd="0" destOrd="0" presId="urn:microsoft.com/office/officeart/2011/layout/HexagonRadial"/>
    <dgm:cxn modelId="{53C1D1A9-7D3A-4F4F-9BFE-CCD14BE4A8C4}" type="presParOf" srcId="{2BB386DC-67C2-4468-B099-AD45013ABA49}" destId="{5B502179-8BA8-4FDC-92CE-B1EC9C1B5FEE}" srcOrd="0" destOrd="0" presId="urn:microsoft.com/office/officeart/2011/layout/HexagonRadial"/>
    <dgm:cxn modelId="{0B536FA8-0717-4944-9632-98CAAD34D352}" type="presParOf" srcId="{2BB386DC-67C2-4468-B099-AD45013ABA49}" destId="{88FA4835-085E-49EA-A788-85EA44C10962}" srcOrd="1" destOrd="0" presId="urn:microsoft.com/office/officeart/2011/layout/HexagonRadial"/>
    <dgm:cxn modelId="{259EACBE-CFCB-40F8-BAF9-0FA42270D2A8}" type="presParOf" srcId="{88FA4835-085E-49EA-A788-85EA44C10962}" destId="{6969F348-B4D4-4D4B-932E-E88B3A22753E}" srcOrd="0" destOrd="0" presId="urn:microsoft.com/office/officeart/2011/layout/HexagonRadial"/>
    <dgm:cxn modelId="{AED1D81E-57BF-498F-B104-ED57074D8E3B}" type="presParOf" srcId="{2BB386DC-67C2-4468-B099-AD45013ABA49}" destId="{BED14D05-BA3E-4067-9BD2-4E12F2FA08F6}" srcOrd="2" destOrd="0" presId="urn:microsoft.com/office/officeart/2011/layout/HexagonRadial"/>
    <dgm:cxn modelId="{9BD169FE-1AFA-4BE0-846D-ECCCDE6BACC7}" type="presParOf" srcId="{2BB386DC-67C2-4468-B099-AD45013ABA49}" destId="{AD9D731B-9360-4447-9D44-EDA5A5E41BB9}" srcOrd="3" destOrd="0" presId="urn:microsoft.com/office/officeart/2011/layout/HexagonRadial"/>
    <dgm:cxn modelId="{9BF63C6F-8D33-4273-BC06-84C457AD6424}" type="presParOf" srcId="{AD9D731B-9360-4447-9D44-EDA5A5E41BB9}" destId="{769908B7-D528-4D23-B3F4-18A22055C232}" srcOrd="0" destOrd="0" presId="urn:microsoft.com/office/officeart/2011/layout/HexagonRadial"/>
    <dgm:cxn modelId="{610CBCC2-0F2E-4352-96E8-F9DB9C7CF15E}" type="presParOf" srcId="{2BB386DC-67C2-4468-B099-AD45013ABA49}" destId="{B6C099B4-5496-41B6-A0D0-133A17DAAD32}" srcOrd="4" destOrd="0" presId="urn:microsoft.com/office/officeart/2011/layout/HexagonRadial"/>
    <dgm:cxn modelId="{B6ED9148-1861-40BB-BECD-C41BC9FAFF8A}" type="presParOf" srcId="{2BB386DC-67C2-4468-B099-AD45013ABA49}" destId="{04F89C07-64FC-4B2B-B826-780E7CBD6C8F}" srcOrd="5" destOrd="0" presId="urn:microsoft.com/office/officeart/2011/layout/HexagonRadial"/>
    <dgm:cxn modelId="{0A4494AD-556D-44BD-A8AF-0EBFEE6CE36B}" type="presParOf" srcId="{04F89C07-64FC-4B2B-B826-780E7CBD6C8F}" destId="{A91A1982-F78C-4B9D-87F5-83B26F6FF0FF}" srcOrd="0" destOrd="0" presId="urn:microsoft.com/office/officeart/2011/layout/HexagonRadial"/>
    <dgm:cxn modelId="{D81EA793-0CE8-46EF-A71A-A9D27BDE6CAE}" type="presParOf" srcId="{2BB386DC-67C2-4468-B099-AD45013ABA49}" destId="{0DCB71FB-2A23-403B-A5C7-3C377DFD9FA0}" srcOrd="6" destOrd="0" presId="urn:microsoft.com/office/officeart/2011/layout/HexagonRadial"/>
    <dgm:cxn modelId="{AC03224F-C1B0-47C7-B311-9706053B39E3}" type="presParOf" srcId="{2BB386DC-67C2-4468-B099-AD45013ABA49}" destId="{7269B0F1-3257-4D2F-A709-FA194C0E1AF0}" srcOrd="7" destOrd="0" presId="urn:microsoft.com/office/officeart/2011/layout/HexagonRadial"/>
    <dgm:cxn modelId="{24C789FE-6370-4BD2-A213-A43A40D9F9F2}" type="presParOf" srcId="{7269B0F1-3257-4D2F-A709-FA194C0E1AF0}" destId="{CA1FFEC4-B5B9-4CB1-B0BE-0434D5664BF8}" srcOrd="0" destOrd="0" presId="urn:microsoft.com/office/officeart/2011/layout/HexagonRadial"/>
    <dgm:cxn modelId="{60E5C847-BF51-41F1-8C5A-A42A59D27FDA}" type="presParOf" srcId="{2BB386DC-67C2-4468-B099-AD45013ABA49}" destId="{3141C485-C666-4DDE-8D39-D89DC02E5DAA}" srcOrd="8" destOrd="0" presId="urn:microsoft.com/office/officeart/2011/layout/HexagonRadial"/>
    <dgm:cxn modelId="{E69F5082-F553-4C2E-B8BA-D6D1659E4F47}" type="presParOf" srcId="{2BB386DC-67C2-4468-B099-AD45013ABA49}" destId="{1BA03EB3-AF84-4859-BC3F-69CF564EA395}" srcOrd="9" destOrd="0" presId="urn:microsoft.com/office/officeart/2011/layout/HexagonRadial"/>
    <dgm:cxn modelId="{95CE493A-9F8D-4A03-B324-5EDCCB801BBD}" type="presParOf" srcId="{1BA03EB3-AF84-4859-BC3F-69CF564EA395}" destId="{5FBAD0CD-0F78-4D4B-B7C7-23730F97D831}" srcOrd="0" destOrd="0" presId="urn:microsoft.com/office/officeart/2011/layout/HexagonRadial"/>
    <dgm:cxn modelId="{C6DB8B6D-BD7F-4BBF-BBEB-1E52A6F87834}" type="presParOf" srcId="{2BB386DC-67C2-4468-B099-AD45013ABA49}" destId="{4724BA74-34D4-41F7-9EEA-E11E661EDD80}" srcOrd="10" destOrd="0" presId="urn:microsoft.com/office/officeart/2011/layout/HexagonRadial"/>
    <dgm:cxn modelId="{C391CD1D-893A-4D1E-ACC3-94D25BB43C96}" type="presParOf" srcId="{2BB386DC-67C2-4468-B099-AD45013ABA49}" destId="{939F256F-2EBB-49D2-BB59-E389297C54AB}" srcOrd="11" destOrd="0" presId="urn:microsoft.com/office/officeart/2011/layout/HexagonRadial"/>
    <dgm:cxn modelId="{2650324D-E06C-4C4A-8F7E-34E36CD918DF}" type="presParOf" srcId="{939F256F-2EBB-49D2-BB59-E389297C54AB}" destId="{58A6A8E5-D157-430C-A493-760F7DDD1D59}" srcOrd="0" destOrd="0" presId="urn:microsoft.com/office/officeart/2011/layout/HexagonRadial"/>
    <dgm:cxn modelId="{4FBB32F6-DFEB-4466-9179-2AE0E9698849}" type="presParOf" srcId="{2BB386DC-67C2-4468-B099-AD45013ABA49}" destId="{B944CEC7-A86C-4866-BC5F-264E807B03E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02179-8BA8-4FDC-92CE-B1EC9C1B5FEE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পানি দূষণ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1004" y="2066564"/>
        <a:ext cx="1485474" cy="1284995"/>
      </dsp:txXfrm>
    </dsp:sp>
    <dsp:sp modelId="{769908B7-D528-4D23-B3F4-18A22055C232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D14D05-BA3E-4067-9BD2-4E12F2FA08F6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ময়লা ফেললে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261045"/>
        <a:ext cx="1217310" cy="1053116"/>
      </dsp:txXfrm>
    </dsp:sp>
    <dsp:sp modelId="{A91A1982-F78C-4B9D-87F5-83B26F6FF0FF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C099B4-5496-41B6-A0D0-133A17DAAD32}">
      <dsp:nvSpPr>
        <dsp:cNvPr id="0" name=""/>
        <dsp:cNvSpPr/>
      </dsp:nvSpPr>
      <dsp:spPr>
        <a:xfrm>
          <a:off x="4827361" y="1134128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800" kern="1200" dirty="0">
              <a:latin typeface="NikoshBAN" panose="02000000000000000000" pitchFamily="2" charset="0"/>
              <a:cs typeface="NikoshBAN" panose="02000000000000000000" pitchFamily="2" charset="0"/>
            </a:rPr>
            <a:t>রাসায়নিক বর্জ্য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1395173"/>
        <a:ext cx="1217310" cy="1053116"/>
      </dsp:txXfrm>
    </dsp:sp>
    <dsp:sp modelId="{CA1FFEC4-B5B9-4CB1-B0BE-0434D5664BF8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B71FB-2A23-403B-A5C7-3C377DFD9FA0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tx1">
            <a:lumMod val="95000"/>
            <a:lumOff val="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গরু ছাগল গোসল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129106" y="3134564"/>
        <a:ext cx="1217310" cy="1053116"/>
      </dsp:txXfrm>
    </dsp:sp>
    <dsp:sp modelId="{5FBAD0CD-0F78-4D4B-B7C7-23730F97D831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1C485-C666-4DDE-8D39-D89DC02E5DAA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kern="1200" dirty="0">
              <a:latin typeface="NikoshBAN" panose="02000000000000000000" pitchFamily="2" charset="0"/>
              <a:cs typeface="NikoshBAN" panose="02000000000000000000" pitchFamily="2" charset="0"/>
            </a:rPr>
            <a:t>জলাবদ্ধতা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59220" y="4104505"/>
        <a:ext cx="1217310" cy="1053116"/>
      </dsp:txXfrm>
    </dsp:sp>
    <dsp:sp modelId="{58A6A8E5-D157-430C-A493-760F7DDD1D59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4BA74-34D4-41F7-9EEA-E11E661EDD80}">
      <dsp:nvSpPr>
        <dsp:cNvPr id="0" name=""/>
        <dsp:cNvSpPr/>
      </dsp:nvSpPr>
      <dsp:spPr>
        <a:xfrm>
          <a:off x="1479837" y="2941108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3200" strike="sngStrike" kern="1200" dirty="0">
              <a:latin typeface="NikoshBAN" panose="02000000000000000000" pitchFamily="2" charset="0"/>
              <a:cs typeface="NikoshBAN" panose="02000000000000000000" pitchFamily="2" charset="0"/>
            </a:rPr>
            <a:t>কীটনাশক</a:t>
          </a:r>
          <a:endParaRPr lang="en-US" sz="3200" strike="sngStrike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81582" y="3202153"/>
        <a:ext cx="1217310" cy="1053116"/>
      </dsp:txXfrm>
    </dsp:sp>
    <dsp:sp modelId="{B944CEC7-A86C-4866-BC5F-264E807B03ED}">
      <dsp:nvSpPr>
        <dsp:cNvPr id="0" name=""/>
        <dsp:cNvSpPr/>
      </dsp:nvSpPr>
      <dsp:spPr>
        <a:xfrm>
          <a:off x="1463213" y="950071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মরা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জীব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জন্তু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64958" y="1211116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9408B-CEB3-418D-8B62-FB564B47A84E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BE1618-18FB-4E66-9D84-CC4E4FB1C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0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4C8A0-29E8-4072-A1F8-252B30A97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A720F3-2F5E-452E-920E-BBD627D06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64B9-44F6-42DF-9312-79C671B1F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0D9B8-BE65-411E-A98E-1BC4F4BD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3CB5B-8F58-4298-8C1E-697D4FD0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955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1CA51-D49D-4713-A449-285FDBF11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28DE6-7467-4F49-97D3-6BC40ED8B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ABB9A-9B12-4FC0-8995-2AC82AA7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E9D79-9C72-4B97-A0A4-AB4A71998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85C78-102E-4DE5-A4FF-FF3C282C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7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5F5A45-D889-4FCC-BA6E-4E05BC0C2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3DF0A0-203E-4505-8E15-A9F0DB21B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0AAD0-FFED-46A4-B656-6B3804A4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DF0D9E-5EB7-4E04-970A-205602A5E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19FCD3-5116-4FB9-912F-E64D633A2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3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909A-046A-4A13-9077-DD0B6D46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8EA47-2567-4A14-9B1A-52E6848B6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4FF86-151A-4FE8-85CB-79951E84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03D1E-EE53-49E2-85CF-6BC3A190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E41FD-6743-45DA-9BC5-5F7401CC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9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4E569A-147C-4DD2-8335-3672C9F1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290993-2384-4875-9426-E4BB6BBE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0D119-2A6B-4904-97EB-B13FEB781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4BC93-9D1E-4284-9364-4086F8BCB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03DC4-58CF-4E8F-A0AB-D98B4AF8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4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C70D5-D6A1-48D3-9102-1B424B04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19653-BB9E-4359-8A41-049CABA38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B730F-3AAC-4575-B4C8-0B6012A75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683742-35F5-4A09-B352-BA69BEB3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E63B9-D224-47B9-AA80-E8FCDF6AF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64876-15A3-431B-AA49-E99DD72BB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89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5CFBA-C1E3-4BB8-B548-89A4676C2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AA6727-53EF-4912-878E-BC2D6E801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4D8990-F315-48FD-A4A9-8ED4A88E6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1BE120-84CF-438A-9C1B-6140F62EA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5A115-C60A-4AC0-9F6F-B7FF41C1DF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9E3D5-32E2-46DB-AA2D-35AF14A5E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14A1BB-2F61-4071-82E0-B943E8AD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1FEFC6-A478-4F84-89E7-603FA6A7A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974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91505-FAF0-473F-AF3E-867057603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358733-E455-408C-9171-5AF0A9E8A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887718-9D9D-4260-9FEA-424C365C4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1C0E5-15AA-4718-B01D-D66CCCEF5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7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B7859C-77DA-4CB3-8C54-390B7226F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832A1-5656-485D-BBAB-F5F0D919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B69CF-7CD2-44C7-87EC-D86BAD1E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14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0BB94-380E-4373-980A-6671598AC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C05E2-A8CB-413D-B90E-5A7FAD1CE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BAB4DF-AB4E-48E2-916D-F9773D2F96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6513F8-FC36-4986-A5F0-1F4FC2A11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F8D28-7C7D-49AD-9D63-FCA7556AA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DEDDE-8144-4428-88FB-0B067BED1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15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6A17A-9EC6-4A3F-941D-D21BB1EC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9DB473-6C39-4CC4-8D61-4604592888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A2276B-CD02-4553-9523-B33B911A7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05909-D934-4622-8CF5-6F45C6A0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49C68-776F-4B6C-9B0E-5D0C6B2AC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B81DDD-1DE0-4E07-9CB2-FAAD913E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16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720794-99A9-488C-9F39-88CAF523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217CC-A87C-40AF-B2C9-760432C0F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DCAB7-88CD-4D1D-B266-61AEA7ADA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84BF8-AF15-495E-BBB5-672B2AE8A800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7DA94B-AB77-4995-A0BB-0A01A649FD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AB5E9-9A8D-4443-A15D-F36A2DD9D0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CD8DE-E25D-45C3-B759-9B98FE698D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25538B-DA0E-4414-9465-5D40F5148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07" y="158867"/>
            <a:ext cx="11450186" cy="6106315"/>
          </a:xfrm>
          <a:prstGeom prst="rect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783FED-87CC-408C-A6A1-01498E946AAC}"/>
              </a:ext>
            </a:extLst>
          </p:cNvPr>
          <p:cNvSpPr txBox="1"/>
          <p:nvPr/>
        </p:nvSpPr>
        <p:spPr>
          <a:xfrm>
            <a:off x="976393" y="515327"/>
            <a:ext cx="32081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374666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5E0F2E-2BAC-43F8-85FF-93454216B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6" y="216129"/>
            <a:ext cx="4932218" cy="306713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CE73E-F252-42A7-B1A4-13712DC30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21" y="262497"/>
            <a:ext cx="4932218" cy="302076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6CE9E5-647E-4C15-A059-358CA349C48B}"/>
              </a:ext>
            </a:extLst>
          </p:cNvPr>
          <p:cNvSpPr txBox="1"/>
          <p:nvPr/>
        </p:nvSpPr>
        <p:spPr>
          <a:xfrm>
            <a:off x="504306" y="3429000"/>
            <a:ext cx="4250573" cy="4616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জলজ প্রানী মরে যায়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B4683D-B4C3-4F71-94BB-A3137CE69924}"/>
              </a:ext>
            </a:extLst>
          </p:cNvPr>
          <p:cNvSpPr txBox="1"/>
          <p:nvPr/>
        </p:nvSpPr>
        <p:spPr>
          <a:xfrm>
            <a:off x="6666807" y="3674225"/>
            <a:ext cx="4438997" cy="64633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ডায়রিয়া দেখা যায়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56A4AA-1D20-42FB-B0FA-23D76800411F}"/>
              </a:ext>
            </a:extLst>
          </p:cNvPr>
          <p:cNvSpPr txBox="1"/>
          <p:nvPr/>
        </p:nvSpPr>
        <p:spPr>
          <a:xfrm>
            <a:off x="354676" y="6234498"/>
            <a:ext cx="4549832" cy="5847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শৃংখলের ব্যাঘাত ঘটে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D38CAB-4DCE-4EE3-B56E-C1640757DF2F}"/>
              </a:ext>
            </a:extLst>
          </p:cNvPr>
          <p:cNvSpPr txBox="1"/>
          <p:nvPr/>
        </p:nvSpPr>
        <p:spPr>
          <a:xfrm>
            <a:off x="5752407" y="5187142"/>
            <a:ext cx="5585732" cy="11079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দূষণের প্রভাব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9A6EE0-AD1C-4896-9367-D62346C1E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76" y="4036400"/>
            <a:ext cx="4932218" cy="198505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5540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4AA06BA-6DB2-472F-9870-002DA7F09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2" y="45387"/>
            <a:ext cx="4084934" cy="24719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E4311F-CFEF-49E8-94DC-60C6793E1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690" y="156671"/>
            <a:ext cx="3573086" cy="24719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38C77F-D07B-4420-9967-C94FF1526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052" y="156671"/>
            <a:ext cx="3573086" cy="24719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4B272E7-1418-47B1-A93F-BE466CB8E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2" y="3688846"/>
            <a:ext cx="3692875" cy="23208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397A3B3-8311-4A7A-B1E7-2737F28C6C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826" y="3585920"/>
            <a:ext cx="3692875" cy="24719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82CC060-1A6E-4BDB-9F50-1039881ED8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48" y="3492243"/>
            <a:ext cx="3291212" cy="23878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6E5CBEC-1784-4808-A01F-B46487812634}"/>
              </a:ext>
            </a:extLst>
          </p:cNvPr>
          <p:cNvSpPr txBox="1"/>
          <p:nvPr/>
        </p:nvSpPr>
        <p:spPr>
          <a:xfrm>
            <a:off x="373129" y="2759625"/>
            <a:ext cx="322247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কীটনাশক ছিটিয়ে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C50864B-8783-4A39-913D-12384570D2C1}"/>
              </a:ext>
            </a:extLst>
          </p:cNvPr>
          <p:cNvSpPr txBox="1"/>
          <p:nvPr/>
        </p:nvSpPr>
        <p:spPr>
          <a:xfrm>
            <a:off x="4998141" y="2845675"/>
            <a:ext cx="289818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গরু ছাগল গোসল করালে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4C72CB8-2E3D-4D79-BB21-64B969A59B8A}"/>
              </a:ext>
            </a:extLst>
          </p:cNvPr>
          <p:cNvSpPr txBox="1"/>
          <p:nvPr/>
        </p:nvSpPr>
        <p:spPr>
          <a:xfrm>
            <a:off x="8792503" y="2842538"/>
            <a:ext cx="289818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গৃহস্থলি বর্জ্য ফেলল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FB75514-0E3F-4D14-8113-BB1BBA552034}"/>
              </a:ext>
            </a:extLst>
          </p:cNvPr>
          <p:cNvSpPr txBox="1"/>
          <p:nvPr/>
        </p:nvSpPr>
        <p:spPr>
          <a:xfrm>
            <a:off x="584989" y="6210793"/>
            <a:ext cx="337746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90012AA-7925-494C-83C0-3DC836EC2D55}"/>
              </a:ext>
            </a:extLst>
          </p:cNvPr>
          <p:cNvSpPr txBox="1"/>
          <p:nvPr/>
        </p:nvSpPr>
        <p:spPr>
          <a:xfrm>
            <a:off x="4788976" y="6208184"/>
            <a:ext cx="3440577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E97AA3E-0EC9-4010-BBA9-8986FCFFFAE1}"/>
              </a:ext>
            </a:extLst>
          </p:cNvPr>
          <p:cNvSpPr txBox="1"/>
          <p:nvPr/>
        </p:nvSpPr>
        <p:spPr>
          <a:xfrm>
            <a:off x="8792503" y="6208184"/>
            <a:ext cx="2898183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ময়লা আবর্জনা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Multiplication Sign 63">
            <a:extLst>
              <a:ext uri="{FF2B5EF4-FFF2-40B4-BE49-F238E27FC236}">
                <a16:creationId xmlns:a16="http://schemas.microsoft.com/office/drawing/2014/main" id="{AA5EB3E1-8D55-4BDA-97B9-2D07E82325DC}"/>
              </a:ext>
            </a:extLst>
          </p:cNvPr>
          <p:cNvSpPr/>
          <p:nvPr/>
        </p:nvSpPr>
        <p:spPr>
          <a:xfrm>
            <a:off x="1084881" y="619932"/>
            <a:ext cx="2355743" cy="145684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Multiplication Sign 64">
            <a:extLst>
              <a:ext uri="{FF2B5EF4-FFF2-40B4-BE49-F238E27FC236}">
                <a16:creationId xmlns:a16="http://schemas.microsoft.com/office/drawing/2014/main" id="{21F3FF59-A74C-4592-8786-DED37F91FA13}"/>
              </a:ext>
            </a:extLst>
          </p:cNvPr>
          <p:cNvSpPr/>
          <p:nvPr/>
        </p:nvSpPr>
        <p:spPr>
          <a:xfrm>
            <a:off x="4998141" y="769208"/>
            <a:ext cx="2766510" cy="174815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Multiplication Sign 65">
            <a:extLst>
              <a:ext uri="{FF2B5EF4-FFF2-40B4-BE49-F238E27FC236}">
                <a16:creationId xmlns:a16="http://schemas.microsoft.com/office/drawing/2014/main" id="{602FB341-C6FF-47DD-8DB1-85E508EECA56}"/>
              </a:ext>
            </a:extLst>
          </p:cNvPr>
          <p:cNvSpPr/>
          <p:nvPr/>
        </p:nvSpPr>
        <p:spPr>
          <a:xfrm>
            <a:off x="9066508" y="474693"/>
            <a:ext cx="2324746" cy="155558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Multiplication Sign 66">
            <a:extLst>
              <a:ext uri="{FF2B5EF4-FFF2-40B4-BE49-F238E27FC236}">
                <a16:creationId xmlns:a16="http://schemas.microsoft.com/office/drawing/2014/main" id="{75946FEF-E531-4FFC-9901-44D098F78098}"/>
              </a:ext>
            </a:extLst>
          </p:cNvPr>
          <p:cNvSpPr/>
          <p:nvPr/>
        </p:nvSpPr>
        <p:spPr>
          <a:xfrm>
            <a:off x="9546956" y="3947773"/>
            <a:ext cx="2357952" cy="17556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Multiplication Sign 67">
            <a:extLst>
              <a:ext uri="{FF2B5EF4-FFF2-40B4-BE49-F238E27FC236}">
                <a16:creationId xmlns:a16="http://schemas.microsoft.com/office/drawing/2014/main" id="{94BBFDD6-16ED-4344-B485-B2BBAE02B5AC}"/>
              </a:ext>
            </a:extLst>
          </p:cNvPr>
          <p:cNvSpPr/>
          <p:nvPr/>
        </p:nvSpPr>
        <p:spPr>
          <a:xfrm>
            <a:off x="5377912" y="3901277"/>
            <a:ext cx="2386739" cy="17556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Multiplication Sign 68">
            <a:extLst>
              <a:ext uri="{FF2B5EF4-FFF2-40B4-BE49-F238E27FC236}">
                <a16:creationId xmlns:a16="http://schemas.microsoft.com/office/drawing/2014/main" id="{349B0C27-BF26-40C7-9C9C-F407DBCDEEBC}"/>
              </a:ext>
            </a:extLst>
          </p:cNvPr>
          <p:cNvSpPr/>
          <p:nvPr/>
        </p:nvSpPr>
        <p:spPr>
          <a:xfrm>
            <a:off x="1308100" y="3947772"/>
            <a:ext cx="2287506" cy="175560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21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9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B98F0E2-32FB-45A5-9C32-EDA4D6EF9138}"/>
              </a:ext>
            </a:extLst>
          </p:cNvPr>
          <p:cNvSpPr txBox="1"/>
          <p:nvPr/>
        </p:nvSpPr>
        <p:spPr>
          <a:xfrm>
            <a:off x="2154264" y="844657"/>
            <a:ext cx="891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68CDBB-2F4D-4890-A1C1-565B8786B1B9}"/>
              </a:ext>
            </a:extLst>
          </p:cNvPr>
          <p:cNvSpPr txBox="1"/>
          <p:nvPr/>
        </p:nvSpPr>
        <p:spPr>
          <a:xfrm>
            <a:off x="377126" y="335845"/>
            <a:ext cx="11220772" cy="6186309"/>
          </a:xfrm>
          <a:prstGeom prst="rect">
            <a:avLst/>
          </a:prstGeom>
          <a:solidFill>
            <a:srgbClr val="00B0F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ূষ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্য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ণের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ম্পর্ক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ল।</a:t>
            </a:r>
          </a:p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 কিভাবে প্রতিরোধ করবে তা ২ টি বাক্য বল ।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156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96F74D-FB5B-48AF-9EBB-6CFD2E13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86" y="135610"/>
            <a:ext cx="11918197" cy="658678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77E67A-E69A-47E5-933B-284C15493DA5}"/>
              </a:ext>
            </a:extLst>
          </p:cNvPr>
          <p:cNvSpPr txBox="1"/>
          <p:nvPr/>
        </p:nvSpPr>
        <p:spPr>
          <a:xfrm>
            <a:off x="1332854" y="588935"/>
            <a:ext cx="516093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6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289560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654EFB0-6F1E-42A3-8669-21F6F157BA35}"/>
              </a:ext>
            </a:extLst>
          </p:cNvPr>
          <p:cNvSpPr txBox="1"/>
          <p:nvPr/>
        </p:nvSpPr>
        <p:spPr>
          <a:xfrm>
            <a:off x="232474" y="2340244"/>
            <a:ext cx="11727051" cy="42473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শ্রেন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য়ঃ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থমিক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শির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ৃতিক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.০৩.২০২০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6A3806-BDBB-4AD5-BE86-549C4774A172}"/>
              </a:ext>
            </a:extLst>
          </p:cNvPr>
          <p:cNvSpPr txBox="1"/>
          <p:nvPr/>
        </p:nvSpPr>
        <p:spPr>
          <a:xfrm>
            <a:off x="1208869" y="270439"/>
            <a:ext cx="10182386" cy="1862048"/>
          </a:xfrm>
          <a:prstGeom prst="rect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</p:spTree>
    <p:extLst>
      <p:ext uri="{BB962C8B-B14F-4D97-AF65-F5344CB8AC3E}">
        <p14:creationId xmlns:p14="http://schemas.microsoft.com/office/powerpoint/2010/main" val="1162707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376EB-AAB1-4189-B941-D748089DC54B}"/>
              </a:ext>
            </a:extLst>
          </p:cNvPr>
          <p:cNvSpPr txBox="1"/>
          <p:nvPr/>
        </p:nvSpPr>
        <p:spPr>
          <a:xfrm>
            <a:off x="291884" y="58846"/>
            <a:ext cx="11608231" cy="67403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শিক্ষার্থীরাঃ</a:t>
            </a:r>
          </a:p>
          <a:p>
            <a:pPr algn="just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 ১ ১মানুষের জীবনে পানি দূষণের প্রভাব ব্যাখ্যা করতে পারবে</a:t>
            </a:r>
          </a:p>
          <a:p>
            <a:pPr algn="just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 ৪ ১পানি দূষনের কারণ বলতে পারবে।</a:t>
            </a:r>
          </a:p>
          <a:p>
            <a:pPr algn="just"/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 ৪ ২ পানি দূষণ রোধে প্রয়োজনীয় পদক্ষেপ সনাক্ত </a:t>
            </a:r>
          </a:p>
          <a:p>
            <a:pPr algn="just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করতে পারবে।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7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93A472-CE24-46E5-819F-06D82A76AAF9}"/>
              </a:ext>
            </a:extLst>
          </p:cNvPr>
          <p:cNvSpPr txBox="1"/>
          <p:nvPr/>
        </p:nvSpPr>
        <p:spPr>
          <a:xfrm>
            <a:off x="216976" y="201478"/>
            <a:ext cx="10352868" cy="5842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>
            <a:hlinkClick r:id="" action="ppaction://ole?verb=0"/>
            <a:extLst>
              <a:ext uri="{FF2B5EF4-FFF2-40B4-BE49-F238E27FC236}">
                <a16:creationId xmlns:a16="http://schemas.microsoft.com/office/drawing/2014/main" id="{D7D5B8AA-09E5-4B5D-B1BD-35270BEDF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249061"/>
              </p:ext>
            </p:extLst>
          </p:nvPr>
        </p:nvGraphicFramePr>
        <p:xfrm>
          <a:off x="5802313" y="3192463"/>
          <a:ext cx="58578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" name="Packager Shell Object" showAsIcon="1" r:id="rId3" imgW="586440" imgH="470520" progId="Package">
                  <p:embed/>
                </p:oleObj>
              </mc:Choice>
              <mc:Fallback>
                <p:oleObj name="Packager Shell Object" showAsIcon="1" r:id="rId3" imgW="586440" imgH="470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02313" y="3192463"/>
                        <a:ext cx="58578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83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308D77-C53E-4F0F-862D-2AB8C83CEE6E}"/>
              </a:ext>
            </a:extLst>
          </p:cNvPr>
          <p:cNvSpPr txBox="1"/>
          <p:nvPr/>
        </p:nvSpPr>
        <p:spPr>
          <a:xfrm>
            <a:off x="834325" y="2712203"/>
            <a:ext cx="10523349" cy="2215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3800" dirty="0">
                <a:latin typeface="NikoshBAN" panose="02000000000000000000" pitchFamily="2" charset="0"/>
                <a:cs typeface="NikoshBAN" panose="02000000000000000000" pitchFamily="2" charset="0"/>
              </a:rPr>
              <a:t>জীবনের জন্য পানি</a:t>
            </a:r>
            <a:endParaRPr lang="en-US" sz="13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9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A3BA7-88BD-4A1C-8EB1-72F54E51FA46}"/>
              </a:ext>
            </a:extLst>
          </p:cNvPr>
          <p:cNvSpPr txBox="1"/>
          <p:nvPr/>
        </p:nvSpPr>
        <p:spPr>
          <a:xfrm>
            <a:off x="206644" y="2619213"/>
            <a:ext cx="11778711" cy="923330"/>
          </a:xfrm>
          <a:prstGeom prst="rect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ীভাবে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তিরোধ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0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06E7AD0-7117-48A5-917B-A2BA3320D9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426227"/>
              </p:ext>
            </p:extLst>
          </p:nvPr>
        </p:nvGraphicFramePr>
        <p:xfrm>
          <a:off x="976393" y="1944032"/>
          <a:ext cx="10166889" cy="4888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79413">
                  <a:extLst>
                    <a:ext uri="{9D8B030D-6E8A-4147-A177-3AD203B41FA5}">
                      <a16:colId xmlns:a16="http://schemas.microsoft.com/office/drawing/2014/main" val="2618602044"/>
                    </a:ext>
                  </a:extLst>
                </a:gridCol>
                <a:gridCol w="3243738">
                  <a:extLst>
                    <a:ext uri="{9D8B030D-6E8A-4147-A177-3AD203B41FA5}">
                      <a16:colId xmlns:a16="http://schemas.microsoft.com/office/drawing/2014/main" val="1233364090"/>
                    </a:ext>
                  </a:extLst>
                </a:gridCol>
                <a:gridCol w="3243738">
                  <a:extLst>
                    <a:ext uri="{9D8B030D-6E8A-4147-A177-3AD203B41FA5}">
                      <a16:colId xmlns:a16="http://schemas.microsoft.com/office/drawing/2014/main" val="1889909959"/>
                    </a:ext>
                  </a:extLst>
                </a:gridCol>
              </a:tblGrid>
              <a:tr h="691134">
                <a:tc>
                  <a:txBody>
                    <a:bodyPr/>
                    <a:lstStyle/>
                    <a:p>
                      <a:r>
                        <a:rPr lang="bn-IN" sz="5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দূষণের প্রভাব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IN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 প্রতিরোধ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646271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819723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16673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788616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5781956"/>
                  </a:ext>
                </a:extLst>
              </a:tr>
              <a:tr h="69113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570271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98B1933-9C0E-450F-BF29-AE3047851AF7}"/>
              </a:ext>
            </a:extLst>
          </p:cNvPr>
          <p:cNvSpPr txBox="1"/>
          <p:nvPr/>
        </p:nvSpPr>
        <p:spPr>
          <a:xfrm>
            <a:off x="1301859" y="203014"/>
            <a:ext cx="9174996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0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726122-DF38-487F-B1CF-D776975E45CD}"/>
              </a:ext>
            </a:extLst>
          </p:cNvPr>
          <p:cNvSpPr txBox="1"/>
          <p:nvPr/>
        </p:nvSpPr>
        <p:spPr>
          <a:xfrm>
            <a:off x="201478" y="390204"/>
            <a:ext cx="11189777" cy="6044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7FC18E-448C-4E94-A1C7-69B0D7025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794" y="3526613"/>
            <a:ext cx="3692875" cy="2471978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C910A9-0993-4D92-969E-49CF44673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989" y="3451060"/>
            <a:ext cx="3291212" cy="2387867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447626-70A5-4169-B1B1-8F9993FBB035}"/>
              </a:ext>
            </a:extLst>
          </p:cNvPr>
          <p:cNvSpPr txBox="1"/>
          <p:nvPr/>
        </p:nvSpPr>
        <p:spPr>
          <a:xfrm>
            <a:off x="373129" y="2700318"/>
            <a:ext cx="322247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কীটনাশক ছিটিয়ে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AA98F-0882-4306-B98C-94A1001C9871}"/>
              </a:ext>
            </a:extLst>
          </p:cNvPr>
          <p:cNvSpPr txBox="1"/>
          <p:nvPr/>
        </p:nvSpPr>
        <p:spPr>
          <a:xfrm>
            <a:off x="4998141" y="2786368"/>
            <a:ext cx="289818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গরু ছাগল গোসল করালে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D09870-02E8-4989-AE49-1FC1884F528B}"/>
              </a:ext>
            </a:extLst>
          </p:cNvPr>
          <p:cNvSpPr txBox="1"/>
          <p:nvPr/>
        </p:nvSpPr>
        <p:spPr>
          <a:xfrm>
            <a:off x="8792503" y="2783231"/>
            <a:ext cx="2898183" cy="5232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গৃহস্থলি বর্জ্য ফেলল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1BEE9E-316C-4D72-BB13-542C4CA041D1}"/>
              </a:ext>
            </a:extLst>
          </p:cNvPr>
          <p:cNvSpPr txBox="1"/>
          <p:nvPr/>
        </p:nvSpPr>
        <p:spPr>
          <a:xfrm>
            <a:off x="584989" y="6151486"/>
            <a:ext cx="3377460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FD3CB3-9229-49C3-BCC9-FBC572EA5419}"/>
              </a:ext>
            </a:extLst>
          </p:cNvPr>
          <p:cNvSpPr txBox="1"/>
          <p:nvPr/>
        </p:nvSpPr>
        <p:spPr>
          <a:xfrm>
            <a:off x="4788976" y="6148877"/>
            <a:ext cx="3440577" cy="5232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জলাবদ্ধতা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07FFF8-2B80-4F0B-A6E0-0C33754E3D5C}"/>
              </a:ext>
            </a:extLst>
          </p:cNvPr>
          <p:cNvSpPr txBox="1"/>
          <p:nvPr/>
        </p:nvSpPr>
        <p:spPr>
          <a:xfrm>
            <a:off x="8792503" y="6148877"/>
            <a:ext cx="2898183" cy="3693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dirty="0"/>
              <a:t>ময়লা 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আবর্জনা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9DB5C6A-D2E5-4EE3-A933-7529901230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976" y="175998"/>
            <a:ext cx="3573086" cy="24719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CFC5E42-6134-42AB-8AF1-3D98875E8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599" y="130048"/>
            <a:ext cx="3573086" cy="24719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389283F-B551-45D9-B85D-E2135F9C7F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29" y="3602166"/>
            <a:ext cx="3692875" cy="2320871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3813230-4161-456E-866A-2CF9EEEBAE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92" y="91882"/>
            <a:ext cx="4084934" cy="2471979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5858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79F3B2F-4CDD-4658-BF5C-EAE7A3EF20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18215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2509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253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K.P Govt. Primary Sh</dc:creator>
  <cp:lastModifiedBy>K.P Govt. Primary Sh</cp:lastModifiedBy>
  <cp:revision>177</cp:revision>
  <dcterms:created xsi:type="dcterms:W3CDTF">2020-03-08T06:26:55Z</dcterms:created>
  <dcterms:modified xsi:type="dcterms:W3CDTF">2020-04-01T15:24:51Z</dcterms:modified>
</cp:coreProperties>
</file>