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69ADB-124D-40F5-8C35-41C5924418E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97241-0B0B-48A2-A87F-B906EC649DD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23F8B5-F9E9-4D97-B59D-E322AE49E35D}" type="parTrans" cxnId="{034A82CD-F5AD-4461-9783-FFAD5658758F}">
      <dgm:prSet/>
      <dgm:spPr/>
      <dgm:t>
        <a:bodyPr/>
        <a:lstStyle/>
        <a:p>
          <a:endParaRPr lang="en-US"/>
        </a:p>
      </dgm:t>
    </dgm:pt>
    <dgm:pt modelId="{347C4101-D6B1-45B4-B354-979DAC28B6CB}" type="sibTrans" cxnId="{034A82CD-F5AD-4461-9783-FFAD5658758F}">
      <dgm:prSet/>
      <dgm:spPr/>
      <dgm:t>
        <a:bodyPr/>
        <a:lstStyle/>
        <a:p>
          <a:endParaRPr lang="en-US"/>
        </a:p>
      </dgm:t>
    </dgm:pt>
    <dgm:pt modelId="{31269027-49EA-49E9-8BE2-B007B7D0541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রান্নার ধোয়া 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3FCF6-37D9-4F6B-8996-13C1853C3D96}" type="parTrans" cxnId="{DF994F82-A02D-4D09-A140-334BD1EDE845}">
      <dgm:prSet/>
      <dgm:spPr/>
      <dgm:t>
        <a:bodyPr/>
        <a:lstStyle/>
        <a:p>
          <a:endParaRPr lang="en-US"/>
        </a:p>
      </dgm:t>
    </dgm:pt>
    <dgm:pt modelId="{BD6544B2-55A1-4B27-9BAA-94DA9DF07240}" type="sibTrans" cxnId="{DF994F82-A02D-4D09-A140-334BD1EDE845}">
      <dgm:prSet/>
      <dgm:spPr/>
      <dgm:t>
        <a:bodyPr/>
        <a:lstStyle/>
        <a:p>
          <a:endParaRPr lang="en-US"/>
        </a:p>
      </dgm:t>
    </dgm:pt>
    <dgm:pt modelId="{0CA1A019-BFF4-467D-A9C8-ED8BEC9B1990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কীটনাশক ছিটিয়ে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023A8-178A-4303-A59D-DF70AE71455C}" type="parTrans" cxnId="{4CB9B07A-BB52-4B79-8A9D-37123F09B12B}">
      <dgm:prSet/>
      <dgm:spPr/>
      <dgm:t>
        <a:bodyPr/>
        <a:lstStyle/>
        <a:p>
          <a:endParaRPr lang="en-US"/>
        </a:p>
      </dgm:t>
    </dgm:pt>
    <dgm:pt modelId="{05F0DB83-FC6D-4FE5-BD9B-6BEEDC1AF541}" type="sibTrans" cxnId="{4CB9B07A-BB52-4B79-8A9D-37123F09B12B}">
      <dgm:prSet/>
      <dgm:spPr/>
      <dgm:t>
        <a:bodyPr/>
        <a:lstStyle/>
        <a:p>
          <a:endParaRPr lang="en-US"/>
        </a:p>
      </dgm:t>
    </dgm:pt>
    <dgm:pt modelId="{C4D9C4B3-C4FD-4C75-B82B-DDD67556EF8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জাহাজের কালো ধোয়া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9DEC4B-E1A0-4FF0-949A-7A99009A0CD9}" type="parTrans" cxnId="{0B0B3920-7155-4CB7-A42F-997FAE5B5C92}">
      <dgm:prSet/>
      <dgm:spPr/>
      <dgm:t>
        <a:bodyPr/>
        <a:lstStyle/>
        <a:p>
          <a:endParaRPr lang="en-US"/>
        </a:p>
      </dgm:t>
    </dgm:pt>
    <dgm:pt modelId="{020BA62D-5F2B-4CD7-BF57-CA5244CD4AE0}" type="sibTrans" cxnId="{0B0B3920-7155-4CB7-A42F-997FAE5B5C92}">
      <dgm:prSet/>
      <dgm:spPr/>
      <dgm:t>
        <a:bodyPr/>
        <a:lstStyle/>
        <a:p>
          <a:endParaRPr lang="en-US"/>
        </a:p>
      </dgm:t>
    </dgm:pt>
    <dgm:pt modelId="{87D9F51A-744A-42FC-B2FE-81D2E92A77C5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গাড়ির কালো ধোয়া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B81C3-F365-41DB-9DE8-8B938DBD1BEF}" type="parTrans" cxnId="{78848B65-5BF4-435C-A894-624D53D7A682}">
      <dgm:prSet/>
      <dgm:spPr/>
      <dgm:t>
        <a:bodyPr/>
        <a:lstStyle/>
        <a:p>
          <a:endParaRPr lang="en-US"/>
        </a:p>
      </dgm:t>
    </dgm:pt>
    <dgm:pt modelId="{CB6E6FF3-E212-4114-A265-F3B14AFEE70F}" type="sibTrans" cxnId="{78848B65-5BF4-435C-A894-624D53D7A682}">
      <dgm:prSet/>
      <dgm:spPr/>
      <dgm:t>
        <a:bodyPr/>
        <a:lstStyle/>
        <a:p>
          <a:endParaRPr lang="en-US"/>
        </a:p>
      </dgm:t>
    </dgm:pt>
    <dgm:pt modelId="{5A0DF01F-2F32-4569-B7A7-D51F9AB3306B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ইটের ভাটার ধোয়া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7AA82D-4C20-404E-A877-8C1ED95FE3C9}" type="parTrans" cxnId="{DB273F4D-A93E-4D15-A210-12380C5AB487}">
      <dgm:prSet/>
      <dgm:spPr/>
      <dgm:t>
        <a:bodyPr/>
        <a:lstStyle/>
        <a:p>
          <a:endParaRPr lang="en-US"/>
        </a:p>
      </dgm:t>
    </dgm:pt>
    <dgm:pt modelId="{6FE6CDE9-B1F4-42CF-8CB0-8660F6E00B3B}" type="sibTrans" cxnId="{DB273F4D-A93E-4D15-A210-12380C5AB487}">
      <dgm:prSet/>
      <dgm:spPr/>
      <dgm:t>
        <a:bodyPr/>
        <a:lstStyle/>
        <a:p>
          <a:endParaRPr lang="en-US"/>
        </a:p>
      </dgm:t>
    </dgm:pt>
    <dgm:pt modelId="{9E372449-B1EE-49F4-8361-51439C112139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ময়লা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পোড়ালে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871431E-6B83-4E3E-BD67-B68CDCFB5CC1}" type="parTrans" cxnId="{BBDA4A4F-2FC9-42C0-9BB3-24CCE14FAE24}">
      <dgm:prSet/>
      <dgm:spPr/>
      <dgm:t>
        <a:bodyPr/>
        <a:lstStyle/>
        <a:p>
          <a:endParaRPr lang="en-US"/>
        </a:p>
      </dgm:t>
    </dgm:pt>
    <dgm:pt modelId="{7CDB057F-2C62-415D-8580-A64A949D33D1}" type="sibTrans" cxnId="{BBDA4A4F-2FC9-42C0-9BB3-24CCE14FAE24}">
      <dgm:prSet/>
      <dgm:spPr/>
      <dgm:t>
        <a:bodyPr/>
        <a:lstStyle/>
        <a:p>
          <a:endParaRPr lang="en-US"/>
        </a:p>
      </dgm:t>
    </dgm:pt>
    <dgm:pt modelId="{4EB4C485-FBB8-430C-BCE4-DF9791254464}" type="pres">
      <dgm:prSet presAssocID="{91769ADB-124D-40F5-8C35-41C5924418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625F7E-A333-42AF-8AC8-485961BC00E4}" type="pres">
      <dgm:prSet presAssocID="{A0A97241-0B0B-48A2-A87F-B906EC649DDB}" presName="Parent" presStyleLbl="node0" presStyleIdx="0" presStyleCnt="1" custLinFactNeighborX="12" custLinFactNeighborY="14">
        <dgm:presLayoutVars>
          <dgm:chMax val="6"/>
          <dgm:chPref val="6"/>
        </dgm:presLayoutVars>
      </dgm:prSet>
      <dgm:spPr/>
    </dgm:pt>
    <dgm:pt modelId="{B0DA2512-5D70-4159-8E24-3667C1F06173}" type="pres">
      <dgm:prSet presAssocID="{31269027-49EA-49E9-8BE2-B007B7D05410}" presName="Accent1" presStyleCnt="0"/>
      <dgm:spPr/>
    </dgm:pt>
    <dgm:pt modelId="{CFAD308D-797E-40B1-B4CD-FC8DB6EDA18F}" type="pres">
      <dgm:prSet presAssocID="{31269027-49EA-49E9-8BE2-B007B7D05410}" presName="Accent" presStyleLbl="bgShp" presStyleIdx="0" presStyleCnt="6"/>
      <dgm:spPr/>
    </dgm:pt>
    <dgm:pt modelId="{C8D722B3-184F-4E86-8A29-1A287B996120}" type="pres">
      <dgm:prSet presAssocID="{31269027-49EA-49E9-8BE2-B007B7D0541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FBA45AD-AECC-4445-AC8D-6CFF8DCD12A6}" type="pres">
      <dgm:prSet presAssocID="{0CA1A019-BFF4-467D-A9C8-ED8BEC9B1990}" presName="Accent2" presStyleCnt="0"/>
      <dgm:spPr/>
    </dgm:pt>
    <dgm:pt modelId="{E2B00657-D79B-4953-8A65-F283F5E7940F}" type="pres">
      <dgm:prSet presAssocID="{0CA1A019-BFF4-467D-A9C8-ED8BEC9B1990}" presName="Accent" presStyleLbl="bgShp" presStyleIdx="1" presStyleCnt="6"/>
      <dgm:spPr/>
    </dgm:pt>
    <dgm:pt modelId="{C502842D-226B-40A1-BEA3-32570C73C1A4}" type="pres">
      <dgm:prSet presAssocID="{0CA1A019-BFF4-467D-A9C8-ED8BEC9B199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3F75813-B7BC-4911-AC0D-30C014EE0A67}" type="pres">
      <dgm:prSet presAssocID="{C4D9C4B3-C4FD-4C75-B82B-DDD67556EF8F}" presName="Accent3" presStyleCnt="0"/>
      <dgm:spPr/>
    </dgm:pt>
    <dgm:pt modelId="{319D8CB1-461F-4B21-AC27-185B69258C6A}" type="pres">
      <dgm:prSet presAssocID="{C4D9C4B3-C4FD-4C75-B82B-DDD67556EF8F}" presName="Accent" presStyleLbl="bgShp" presStyleIdx="2" presStyleCnt="6"/>
      <dgm:spPr/>
    </dgm:pt>
    <dgm:pt modelId="{7B938A89-AC28-4284-9864-CF2FA0FC3A99}" type="pres">
      <dgm:prSet presAssocID="{C4D9C4B3-C4FD-4C75-B82B-DDD67556EF8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217A043-5E92-498A-AEE0-CBFB5D7B33C2}" type="pres">
      <dgm:prSet presAssocID="{87D9F51A-744A-42FC-B2FE-81D2E92A77C5}" presName="Accent4" presStyleCnt="0"/>
      <dgm:spPr/>
    </dgm:pt>
    <dgm:pt modelId="{340D0514-2B27-42BF-82F1-C59AB52045FE}" type="pres">
      <dgm:prSet presAssocID="{87D9F51A-744A-42FC-B2FE-81D2E92A77C5}" presName="Accent" presStyleLbl="bgShp" presStyleIdx="3" presStyleCnt="6"/>
      <dgm:spPr/>
    </dgm:pt>
    <dgm:pt modelId="{4B11CF2E-5B4F-4D04-B9B7-2DBF202759F4}" type="pres">
      <dgm:prSet presAssocID="{87D9F51A-744A-42FC-B2FE-81D2E92A77C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49654BA-C991-40AA-8BFE-27DCE7FA09DC}" type="pres">
      <dgm:prSet presAssocID="{5A0DF01F-2F32-4569-B7A7-D51F9AB3306B}" presName="Accent5" presStyleCnt="0"/>
      <dgm:spPr/>
    </dgm:pt>
    <dgm:pt modelId="{349DB4C1-B8BF-4514-B39B-4AD75B338176}" type="pres">
      <dgm:prSet presAssocID="{5A0DF01F-2F32-4569-B7A7-D51F9AB3306B}" presName="Accent" presStyleLbl="bgShp" presStyleIdx="4" presStyleCnt="6"/>
      <dgm:spPr/>
    </dgm:pt>
    <dgm:pt modelId="{5D1B4465-AC00-436D-8544-8522DDD956EE}" type="pres">
      <dgm:prSet presAssocID="{5A0DF01F-2F32-4569-B7A7-D51F9AB3306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80FDA51-971B-4EDD-855F-6547D3660AE2}" type="pres">
      <dgm:prSet presAssocID="{9E372449-B1EE-49F4-8361-51439C112139}" presName="Accent6" presStyleCnt="0"/>
      <dgm:spPr/>
    </dgm:pt>
    <dgm:pt modelId="{EFC3D1F9-58CC-49F6-972A-89B33EBE1998}" type="pres">
      <dgm:prSet presAssocID="{9E372449-B1EE-49F4-8361-51439C112139}" presName="Accent" presStyleLbl="bgShp" presStyleIdx="5" presStyleCnt="6"/>
      <dgm:spPr/>
    </dgm:pt>
    <dgm:pt modelId="{BE65EE15-8282-48E2-9C15-45CEFF605FA1}" type="pres">
      <dgm:prSet presAssocID="{9E372449-B1EE-49F4-8361-51439C1121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B0B3920-7155-4CB7-A42F-997FAE5B5C92}" srcId="{A0A97241-0B0B-48A2-A87F-B906EC649DDB}" destId="{C4D9C4B3-C4FD-4C75-B82B-DDD67556EF8F}" srcOrd="2" destOrd="0" parTransId="{F69DEC4B-E1A0-4FF0-949A-7A99009A0CD9}" sibTransId="{020BA62D-5F2B-4CD7-BF57-CA5244CD4AE0}"/>
    <dgm:cxn modelId="{6EDD9025-286A-4E45-A20D-AC56202FC76C}" type="presOf" srcId="{9E372449-B1EE-49F4-8361-51439C112139}" destId="{BE65EE15-8282-48E2-9C15-45CEFF605FA1}" srcOrd="0" destOrd="0" presId="urn:microsoft.com/office/officeart/2011/layout/HexagonRadial"/>
    <dgm:cxn modelId="{78848B65-5BF4-435C-A894-624D53D7A682}" srcId="{A0A97241-0B0B-48A2-A87F-B906EC649DDB}" destId="{87D9F51A-744A-42FC-B2FE-81D2E92A77C5}" srcOrd="3" destOrd="0" parTransId="{86FB81C3-F365-41DB-9DE8-8B938DBD1BEF}" sibTransId="{CB6E6FF3-E212-4114-A265-F3B14AFEE70F}"/>
    <dgm:cxn modelId="{DB273F4D-A93E-4D15-A210-12380C5AB487}" srcId="{A0A97241-0B0B-48A2-A87F-B906EC649DDB}" destId="{5A0DF01F-2F32-4569-B7A7-D51F9AB3306B}" srcOrd="4" destOrd="0" parTransId="{8F7AA82D-4C20-404E-A877-8C1ED95FE3C9}" sibTransId="{6FE6CDE9-B1F4-42CF-8CB0-8660F6E00B3B}"/>
    <dgm:cxn modelId="{BBDA4A4F-2FC9-42C0-9BB3-24CCE14FAE24}" srcId="{A0A97241-0B0B-48A2-A87F-B906EC649DDB}" destId="{9E372449-B1EE-49F4-8361-51439C112139}" srcOrd="5" destOrd="0" parTransId="{F871431E-6B83-4E3E-BD67-B68CDCFB5CC1}" sibTransId="{7CDB057F-2C62-415D-8580-A64A949D33D1}"/>
    <dgm:cxn modelId="{4CB9B07A-BB52-4B79-8A9D-37123F09B12B}" srcId="{A0A97241-0B0B-48A2-A87F-B906EC649DDB}" destId="{0CA1A019-BFF4-467D-A9C8-ED8BEC9B1990}" srcOrd="1" destOrd="0" parTransId="{A74023A8-178A-4303-A59D-DF70AE71455C}" sibTransId="{05F0DB83-FC6D-4FE5-BD9B-6BEEDC1AF541}"/>
    <dgm:cxn modelId="{3C44EA7E-81D8-4AF6-99DC-D5D77653BAA6}" type="presOf" srcId="{91769ADB-124D-40F5-8C35-41C5924418E5}" destId="{4EB4C485-FBB8-430C-BCE4-DF9791254464}" srcOrd="0" destOrd="0" presId="urn:microsoft.com/office/officeart/2011/layout/HexagonRadial"/>
    <dgm:cxn modelId="{1480C681-487D-4353-8D82-47C684C6C236}" type="presOf" srcId="{31269027-49EA-49E9-8BE2-B007B7D05410}" destId="{C8D722B3-184F-4E86-8A29-1A287B996120}" srcOrd="0" destOrd="0" presId="urn:microsoft.com/office/officeart/2011/layout/HexagonRadial"/>
    <dgm:cxn modelId="{DF994F82-A02D-4D09-A140-334BD1EDE845}" srcId="{A0A97241-0B0B-48A2-A87F-B906EC649DDB}" destId="{31269027-49EA-49E9-8BE2-B007B7D05410}" srcOrd="0" destOrd="0" parTransId="{6FF3FCF6-37D9-4F6B-8996-13C1853C3D96}" sibTransId="{BD6544B2-55A1-4B27-9BAA-94DA9DF07240}"/>
    <dgm:cxn modelId="{A72AA6AB-50B4-427E-993C-37226F6FCAD7}" type="presOf" srcId="{0CA1A019-BFF4-467D-A9C8-ED8BEC9B1990}" destId="{C502842D-226B-40A1-BEA3-32570C73C1A4}" srcOrd="0" destOrd="0" presId="urn:microsoft.com/office/officeart/2011/layout/HexagonRadial"/>
    <dgm:cxn modelId="{DA9CA2C0-B374-4146-93B3-E462712CAD7D}" type="presOf" srcId="{A0A97241-0B0B-48A2-A87F-B906EC649DDB}" destId="{B7625F7E-A333-42AF-8AC8-485961BC00E4}" srcOrd="0" destOrd="0" presId="urn:microsoft.com/office/officeart/2011/layout/HexagonRadial"/>
    <dgm:cxn modelId="{034A82CD-F5AD-4461-9783-FFAD5658758F}" srcId="{91769ADB-124D-40F5-8C35-41C5924418E5}" destId="{A0A97241-0B0B-48A2-A87F-B906EC649DDB}" srcOrd="0" destOrd="0" parTransId="{7B23F8B5-F9E9-4D97-B59D-E322AE49E35D}" sibTransId="{347C4101-D6B1-45B4-B354-979DAC28B6CB}"/>
    <dgm:cxn modelId="{A72395E7-23ED-4334-AE80-51A94E81FFEB}" type="presOf" srcId="{5A0DF01F-2F32-4569-B7A7-D51F9AB3306B}" destId="{5D1B4465-AC00-436D-8544-8522DDD956EE}" srcOrd="0" destOrd="0" presId="urn:microsoft.com/office/officeart/2011/layout/HexagonRadial"/>
    <dgm:cxn modelId="{544F01E9-1612-4021-9D4C-0289313B7D33}" type="presOf" srcId="{87D9F51A-744A-42FC-B2FE-81D2E92A77C5}" destId="{4B11CF2E-5B4F-4D04-B9B7-2DBF202759F4}" srcOrd="0" destOrd="0" presId="urn:microsoft.com/office/officeart/2011/layout/HexagonRadial"/>
    <dgm:cxn modelId="{888FB1F7-AF30-4129-9756-51FFF0348CD9}" type="presOf" srcId="{C4D9C4B3-C4FD-4C75-B82B-DDD67556EF8F}" destId="{7B938A89-AC28-4284-9864-CF2FA0FC3A99}" srcOrd="0" destOrd="0" presId="urn:microsoft.com/office/officeart/2011/layout/HexagonRadial"/>
    <dgm:cxn modelId="{D0E39F8C-3B94-47D8-A861-4B9EFFD70388}" type="presParOf" srcId="{4EB4C485-FBB8-430C-BCE4-DF9791254464}" destId="{B7625F7E-A333-42AF-8AC8-485961BC00E4}" srcOrd="0" destOrd="0" presId="urn:microsoft.com/office/officeart/2011/layout/HexagonRadial"/>
    <dgm:cxn modelId="{713F3927-2681-492B-8C79-BE3FC8A8EC1D}" type="presParOf" srcId="{4EB4C485-FBB8-430C-BCE4-DF9791254464}" destId="{B0DA2512-5D70-4159-8E24-3667C1F06173}" srcOrd="1" destOrd="0" presId="urn:microsoft.com/office/officeart/2011/layout/HexagonRadial"/>
    <dgm:cxn modelId="{4333A9C9-1422-4D11-B32E-7C704BE8D4F2}" type="presParOf" srcId="{B0DA2512-5D70-4159-8E24-3667C1F06173}" destId="{CFAD308D-797E-40B1-B4CD-FC8DB6EDA18F}" srcOrd="0" destOrd="0" presId="urn:microsoft.com/office/officeart/2011/layout/HexagonRadial"/>
    <dgm:cxn modelId="{88D28B8B-F212-43D8-B925-D84B4D9ACF24}" type="presParOf" srcId="{4EB4C485-FBB8-430C-BCE4-DF9791254464}" destId="{C8D722B3-184F-4E86-8A29-1A287B996120}" srcOrd="2" destOrd="0" presId="urn:microsoft.com/office/officeart/2011/layout/HexagonRadial"/>
    <dgm:cxn modelId="{082552E9-A16D-4A9F-B5FE-574D29E80FA5}" type="presParOf" srcId="{4EB4C485-FBB8-430C-BCE4-DF9791254464}" destId="{CFBA45AD-AECC-4445-AC8D-6CFF8DCD12A6}" srcOrd="3" destOrd="0" presId="urn:microsoft.com/office/officeart/2011/layout/HexagonRadial"/>
    <dgm:cxn modelId="{AC53B461-9FB8-45BD-8D62-4B1E8064D57F}" type="presParOf" srcId="{CFBA45AD-AECC-4445-AC8D-6CFF8DCD12A6}" destId="{E2B00657-D79B-4953-8A65-F283F5E7940F}" srcOrd="0" destOrd="0" presId="urn:microsoft.com/office/officeart/2011/layout/HexagonRadial"/>
    <dgm:cxn modelId="{C0CCF2CC-BD85-4747-B4E1-8E1E9AC25DEA}" type="presParOf" srcId="{4EB4C485-FBB8-430C-BCE4-DF9791254464}" destId="{C502842D-226B-40A1-BEA3-32570C73C1A4}" srcOrd="4" destOrd="0" presId="urn:microsoft.com/office/officeart/2011/layout/HexagonRadial"/>
    <dgm:cxn modelId="{4F7B5594-DB43-482C-BA5E-91305E597DA2}" type="presParOf" srcId="{4EB4C485-FBB8-430C-BCE4-DF9791254464}" destId="{63F75813-B7BC-4911-AC0D-30C014EE0A67}" srcOrd="5" destOrd="0" presId="urn:microsoft.com/office/officeart/2011/layout/HexagonRadial"/>
    <dgm:cxn modelId="{21687289-2CB6-4060-8BB9-9D53A3B8DC52}" type="presParOf" srcId="{63F75813-B7BC-4911-AC0D-30C014EE0A67}" destId="{319D8CB1-461F-4B21-AC27-185B69258C6A}" srcOrd="0" destOrd="0" presId="urn:microsoft.com/office/officeart/2011/layout/HexagonRadial"/>
    <dgm:cxn modelId="{4C8D3E03-5A43-41FF-BABD-287A2CD02C9B}" type="presParOf" srcId="{4EB4C485-FBB8-430C-BCE4-DF9791254464}" destId="{7B938A89-AC28-4284-9864-CF2FA0FC3A99}" srcOrd="6" destOrd="0" presId="urn:microsoft.com/office/officeart/2011/layout/HexagonRadial"/>
    <dgm:cxn modelId="{9F85B545-09DF-40C5-89DD-2D3FC8270DF4}" type="presParOf" srcId="{4EB4C485-FBB8-430C-BCE4-DF9791254464}" destId="{E217A043-5E92-498A-AEE0-CBFB5D7B33C2}" srcOrd="7" destOrd="0" presId="urn:microsoft.com/office/officeart/2011/layout/HexagonRadial"/>
    <dgm:cxn modelId="{43A29A3C-67E5-4462-9E3C-22CF418DD786}" type="presParOf" srcId="{E217A043-5E92-498A-AEE0-CBFB5D7B33C2}" destId="{340D0514-2B27-42BF-82F1-C59AB52045FE}" srcOrd="0" destOrd="0" presId="urn:microsoft.com/office/officeart/2011/layout/HexagonRadial"/>
    <dgm:cxn modelId="{513225E1-E9A2-4B21-A6E9-2BDE67B4A865}" type="presParOf" srcId="{4EB4C485-FBB8-430C-BCE4-DF9791254464}" destId="{4B11CF2E-5B4F-4D04-B9B7-2DBF202759F4}" srcOrd="8" destOrd="0" presId="urn:microsoft.com/office/officeart/2011/layout/HexagonRadial"/>
    <dgm:cxn modelId="{1A988EC6-8F0F-4305-9BD1-BB41CA0CE324}" type="presParOf" srcId="{4EB4C485-FBB8-430C-BCE4-DF9791254464}" destId="{E49654BA-C991-40AA-8BFE-27DCE7FA09DC}" srcOrd="9" destOrd="0" presId="urn:microsoft.com/office/officeart/2011/layout/HexagonRadial"/>
    <dgm:cxn modelId="{733DF30A-C399-4B08-A1C2-068DD8391002}" type="presParOf" srcId="{E49654BA-C991-40AA-8BFE-27DCE7FA09DC}" destId="{349DB4C1-B8BF-4514-B39B-4AD75B338176}" srcOrd="0" destOrd="0" presId="urn:microsoft.com/office/officeart/2011/layout/HexagonRadial"/>
    <dgm:cxn modelId="{B1A6C6E2-C5B2-4C41-8B21-E1AB2256029E}" type="presParOf" srcId="{4EB4C485-FBB8-430C-BCE4-DF9791254464}" destId="{5D1B4465-AC00-436D-8544-8522DDD956EE}" srcOrd="10" destOrd="0" presId="urn:microsoft.com/office/officeart/2011/layout/HexagonRadial"/>
    <dgm:cxn modelId="{AC82A4F9-A5FD-44A1-8A21-D7720E605DF7}" type="presParOf" srcId="{4EB4C485-FBB8-430C-BCE4-DF9791254464}" destId="{480FDA51-971B-4EDD-855F-6547D3660AE2}" srcOrd="11" destOrd="0" presId="urn:microsoft.com/office/officeart/2011/layout/HexagonRadial"/>
    <dgm:cxn modelId="{0412ECB2-90D4-43C9-A3C2-0D41E7B52B9A}" type="presParOf" srcId="{480FDA51-971B-4EDD-855F-6547D3660AE2}" destId="{EFC3D1F9-58CC-49F6-972A-89B33EBE1998}" srcOrd="0" destOrd="0" presId="urn:microsoft.com/office/officeart/2011/layout/HexagonRadial"/>
    <dgm:cxn modelId="{A87DFB04-602C-4E2F-8197-D73E600572D0}" type="presParOf" srcId="{4EB4C485-FBB8-430C-BCE4-DF9791254464}" destId="{BE65EE15-8282-48E2-9C15-45CEFF605FA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69221-8A78-4E43-BAC0-13281BFCD50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4DB49DE-F915-42AC-990E-8E5DF2854264}" type="pres">
      <dgm:prSet presAssocID="{BE969221-8A78-4E43-BAC0-13281BFCD5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6EF1F877-C682-4411-BF2A-72930E5150AA}" type="presOf" srcId="{BE969221-8A78-4E43-BAC0-13281BFCD503}" destId="{E4DB49DE-F915-42AC-990E-8E5DF2854264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25F7E-A333-42AF-8AC8-485961BC00E4}">
      <dsp:nvSpPr>
        <dsp:cNvPr id="0" name=""/>
        <dsp:cNvSpPr/>
      </dsp:nvSpPr>
      <dsp:spPr>
        <a:xfrm>
          <a:off x="2953076" y="174833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4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270" y="2066834"/>
        <a:ext cx="1485474" cy="1284995"/>
      </dsp:txXfrm>
    </dsp:sp>
    <dsp:sp modelId="{E2B00657-D79B-4953-8A65-F283F5E7940F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722B3-184F-4E86-8A29-1A287B996120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রান্নার ধোয়া 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319D8CB1-461F-4B21-AC27-185B69258C6A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2842D-226B-40A1-BEA3-32570C73C1A4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কীটনাশক ছিটিয়ে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340D0514-2B27-42BF-82F1-C59AB52045FE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38A89-AC28-4284-9864-CF2FA0FC3A99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জাহাজের কালো ধোয়া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349DB4C1-B8BF-4514-B39B-4AD75B338176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1CF2E-5B4F-4D04-B9B7-2DBF202759F4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গাড়ির কালো ধোয়া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EFC3D1F9-58CC-49F6-972A-89B33EBE1998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B4465-AC00-436D-8544-8522DDD956EE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ইটের ভাটার ধোয়া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BE65EE15-8282-48E2-9C15-45CEFF605FA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ময়লা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পোড়ালে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AD77-F607-4251-9AA4-78F00C027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3568B-E99C-480B-928F-99F2BD8F7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4AF8-1EEA-4840-94B9-A4D642D1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E78E-0671-4CB9-A84E-40328E0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C8C2-6AE7-405C-8724-8F93FA69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A6BB-445A-464F-9B75-4066E922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A5B41-02FD-453F-8ED3-E5319EB07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8E34-A978-42A6-8FB5-1692ABC1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8CE40-4883-473F-9B2B-A0580F5B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8EB9A-2A48-41AD-9224-3198A093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CE25F-88C4-4C35-91F1-5B8C8BFAA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915EB-731D-443D-90D3-200C8742C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2924-74CC-4426-87C8-83B20EB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9B97B-D8E8-4DE4-BEB5-D3A4881B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2FC7-0CF8-44CA-896E-26346C3C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1AE5-CBC2-46F3-9D94-DCF428B2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A6E0-CA56-4B87-A9B5-B68E086D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FC689-CB43-40DF-8341-71A3C742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D80C-7DA1-4BD7-812A-3A015DD9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41DF-4D10-44E2-96DE-E6EF0E2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4586-AC24-4C6C-83AD-BDA4CC53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1F879-637C-4DF4-994A-E2AB6DCE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A17FD-22FA-4CBE-B505-0578C1CC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9C9B-D575-4109-A470-CC5EBA2F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AA193-6C45-40A1-841D-D35FCF70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EE6D-99F1-490C-9DC1-1D459645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80A7-EC78-45FC-961E-A48CF8DC5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C3D47-59F3-4042-A776-1566AC93D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43501-CA74-44FB-91F3-29D14E65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8EC4-5690-436A-8C83-97E65781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279C4-1406-4899-887C-A9A25240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CD77-620B-4AD5-B25D-B0BD823F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1339C-ABDB-4241-9116-8CBA80AB7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E0C74-9790-4F5E-8FD2-88A42E20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C6D74-F490-45BC-A044-E81DFF016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9849D-80DD-461C-A9B8-E0656FA93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01D9B-16FD-442F-ABC9-F8ACFD4E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BAF6F-FB44-4950-A124-CB0A3C33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EA4A8-ABFE-40BD-BA07-62EA3A3E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130E-381C-4F0A-BAC5-6CDF988E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047DC-FFB4-429C-B826-78211B2E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074BF-9E24-48B4-BD87-5CB53C44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EDDE1-0FA4-466E-9CD3-5E3D1C26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53774-EFC1-4E8C-9612-6B5B4566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AAE2F-5172-48B4-B10C-A51DDB3B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80414-ADF6-46AA-AF25-B2D9F6E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06CA-1B12-46C7-BE73-8EBBC9C1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BEB4-3337-428D-88B8-B2715186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721D7-1DFA-4260-BD68-B681442C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CF0C7-6701-4680-AEEB-4AA15A4C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A7020-BB7B-4570-9880-E75097C6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68DA6-76EF-45F7-ABF0-566BF2A4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5CB-32BA-4010-B2CB-B6BD8F3D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2ACC-18A9-4E8A-BB69-00A21734C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F054D-A045-4CD3-B763-61B8B4326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FE86C-81E8-4BC4-A167-912A441A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AB394-B0A9-49EA-856A-67F8CE0F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A3D73-A8AB-4BD2-A515-E3834351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0646A-02EB-457C-9099-2A919E14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BF1DD-9441-4780-8D57-39028A84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72F8-84D1-4A12-8E6F-D7AB2E22A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6491-90DE-466D-B0AF-A4AA1CCE641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93D3-F25D-49E3-8DAF-A2A8B1F6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7A74-4204-412C-8CB1-1E4D7CC2E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8534-7F1A-4358-A4EF-227DCB93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4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014E7-4708-46A1-A6EE-029F2521A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-4293" r="379" b="5051"/>
          <a:stretch/>
        </p:blipFill>
        <p:spPr>
          <a:xfrm>
            <a:off x="260888" y="259596"/>
            <a:ext cx="11670224" cy="63388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44999-7860-4ECF-A02B-37285877DAB9}"/>
              </a:ext>
            </a:extLst>
          </p:cNvPr>
          <p:cNvSpPr txBox="1"/>
          <p:nvPr/>
        </p:nvSpPr>
        <p:spPr>
          <a:xfrm>
            <a:off x="5641383" y="278194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B5747-0689-4147-A650-B476C36900E3}"/>
              </a:ext>
            </a:extLst>
          </p:cNvPr>
          <p:cNvSpPr txBox="1"/>
          <p:nvPr/>
        </p:nvSpPr>
        <p:spPr>
          <a:xfrm>
            <a:off x="1704814" y="15033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980B9-9F25-48B1-AF2D-AC6FB0CFAEF4}"/>
              </a:ext>
            </a:extLst>
          </p:cNvPr>
          <p:cNvSpPr txBox="1"/>
          <p:nvPr/>
        </p:nvSpPr>
        <p:spPr>
          <a:xfrm>
            <a:off x="929898" y="991892"/>
            <a:ext cx="38435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F79659-B72B-4BA9-AEB2-846150F49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259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160647-E063-4D6F-97BE-1BCCDA4A0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995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0B0BBE-6D5F-4839-AEFF-EDC3D4A52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" y="71943"/>
            <a:ext cx="3959424" cy="26517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D3C74-AF15-40C4-A00C-9AA2BBAF97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25" y="149436"/>
            <a:ext cx="3959424" cy="25742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9399-15D4-45AC-B9F0-E2DCAE3186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62" y="149434"/>
            <a:ext cx="3587428" cy="25742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5131D2-0072-4327-A653-5CB315956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" y="3676971"/>
            <a:ext cx="3490219" cy="22123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C04A68-2787-427B-8D29-6F0297EA5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80" y="3676971"/>
            <a:ext cx="3675632" cy="22123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A9D0076-573D-4062-9CAE-CCFB8AA54D1C}"/>
              </a:ext>
            </a:extLst>
          </p:cNvPr>
          <p:cNvSpPr txBox="1"/>
          <p:nvPr/>
        </p:nvSpPr>
        <p:spPr>
          <a:xfrm>
            <a:off x="254171" y="2958102"/>
            <a:ext cx="3217449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7D6B9-68C2-4255-9EF2-E20E72D5B96A}"/>
              </a:ext>
            </a:extLst>
          </p:cNvPr>
          <p:cNvSpPr txBox="1"/>
          <p:nvPr/>
        </p:nvSpPr>
        <p:spPr>
          <a:xfrm>
            <a:off x="4279825" y="2931004"/>
            <a:ext cx="3794792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7DC68C-4E82-45EA-BF7C-D4076818D948}"/>
              </a:ext>
            </a:extLst>
          </p:cNvPr>
          <p:cNvSpPr txBox="1"/>
          <p:nvPr/>
        </p:nvSpPr>
        <p:spPr>
          <a:xfrm>
            <a:off x="8596395" y="2961975"/>
            <a:ext cx="3011836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 সমস্যা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EC5C7B-BF2D-45B5-9240-9FAA7515FEE2}"/>
              </a:ext>
            </a:extLst>
          </p:cNvPr>
          <p:cNvSpPr txBox="1"/>
          <p:nvPr/>
        </p:nvSpPr>
        <p:spPr>
          <a:xfrm>
            <a:off x="290396" y="6085004"/>
            <a:ext cx="330521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1E87D1-3999-41B0-9173-E87BA7826AA5}"/>
              </a:ext>
            </a:extLst>
          </p:cNvPr>
          <p:cNvSpPr txBox="1"/>
          <p:nvPr/>
        </p:nvSpPr>
        <p:spPr>
          <a:xfrm>
            <a:off x="4064812" y="6085004"/>
            <a:ext cx="330521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বৃদ্ধি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1A994F-2EE6-4C8D-AE53-8519DD132425}"/>
              </a:ext>
            </a:extLst>
          </p:cNvPr>
          <p:cNvSpPr txBox="1"/>
          <p:nvPr/>
        </p:nvSpPr>
        <p:spPr>
          <a:xfrm>
            <a:off x="8074617" y="4068283"/>
            <a:ext cx="3662355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প্রভাব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8FDE8-6695-4519-8339-7986EE171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7" y="287105"/>
            <a:ext cx="3918859" cy="21945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83C39C-3460-461D-8FE1-70CC486CE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0" y="195665"/>
            <a:ext cx="3432438" cy="228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EE838C-5884-4A2B-9238-DCBC96EC3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97" y="104225"/>
            <a:ext cx="3667389" cy="228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4B3C7-82C9-4537-809C-1D7BF0B1C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" y="3429000"/>
            <a:ext cx="4011930" cy="24688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A8C6-5086-477B-9AD0-AB870478D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0" y="3429000"/>
            <a:ext cx="3847477" cy="24688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EFD4A9-A142-4BE6-948F-9471229AF470}"/>
              </a:ext>
            </a:extLst>
          </p:cNvPr>
          <p:cNvSpPr txBox="1"/>
          <p:nvPr/>
        </p:nvSpPr>
        <p:spPr>
          <a:xfrm>
            <a:off x="172742" y="2774197"/>
            <a:ext cx="3546851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81905-3874-4C85-A3A0-FA747D73F07D}"/>
              </a:ext>
            </a:extLst>
          </p:cNvPr>
          <p:cNvSpPr txBox="1"/>
          <p:nvPr/>
        </p:nvSpPr>
        <p:spPr>
          <a:xfrm>
            <a:off x="172742" y="6091018"/>
            <a:ext cx="3546851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ইট ভাটার ধোয়া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DF289-5C8E-45C9-894F-AEB22BEC39EE}"/>
              </a:ext>
            </a:extLst>
          </p:cNvPr>
          <p:cNvSpPr txBox="1"/>
          <p:nvPr/>
        </p:nvSpPr>
        <p:spPr>
          <a:xfrm>
            <a:off x="4628519" y="2712642"/>
            <a:ext cx="325235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EC487C-FA20-4DEE-8DF1-0D3739952D15}"/>
              </a:ext>
            </a:extLst>
          </p:cNvPr>
          <p:cNvSpPr txBox="1"/>
          <p:nvPr/>
        </p:nvSpPr>
        <p:spPr>
          <a:xfrm>
            <a:off x="8295907" y="2651087"/>
            <a:ext cx="3252350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BB59CC-943D-412B-9E8A-012F18D9E220}"/>
              </a:ext>
            </a:extLst>
          </p:cNvPr>
          <p:cNvSpPr txBox="1"/>
          <p:nvPr/>
        </p:nvSpPr>
        <p:spPr>
          <a:xfrm flipH="1">
            <a:off x="4630840" y="6060240"/>
            <a:ext cx="3067618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376CC0CF-9FD2-4A34-857F-927BB55DC180}"/>
              </a:ext>
            </a:extLst>
          </p:cNvPr>
          <p:cNvSpPr/>
          <p:nvPr/>
        </p:nvSpPr>
        <p:spPr>
          <a:xfrm flipH="1">
            <a:off x="588934" y="449451"/>
            <a:ext cx="3130657" cy="1782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3FA01C9A-35E4-40B0-999D-FA0118994657}"/>
              </a:ext>
            </a:extLst>
          </p:cNvPr>
          <p:cNvSpPr/>
          <p:nvPr/>
        </p:nvSpPr>
        <p:spPr>
          <a:xfrm>
            <a:off x="4628519" y="573437"/>
            <a:ext cx="3069939" cy="14258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74ED68CE-A818-4DDC-8A37-CD1C3F228FA0}"/>
              </a:ext>
            </a:extLst>
          </p:cNvPr>
          <p:cNvSpPr/>
          <p:nvPr/>
        </p:nvSpPr>
        <p:spPr>
          <a:xfrm flipH="1">
            <a:off x="8952336" y="635431"/>
            <a:ext cx="2650730" cy="13638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4E983CF2-BA7B-40CD-A911-4751F633C341}"/>
              </a:ext>
            </a:extLst>
          </p:cNvPr>
          <p:cNvSpPr/>
          <p:nvPr/>
        </p:nvSpPr>
        <p:spPr>
          <a:xfrm>
            <a:off x="883402" y="3719594"/>
            <a:ext cx="3084163" cy="17203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DA4DB3E2-746E-44A4-9088-494CB281CC7A}"/>
              </a:ext>
            </a:extLst>
          </p:cNvPr>
          <p:cNvSpPr/>
          <p:nvPr/>
        </p:nvSpPr>
        <p:spPr>
          <a:xfrm>
            <a:off x="4628519" y="3520440"/>
            <a:ext cx="3069939" cy="16249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4C847-7D06-4E94-A8E7-141BFA0D3AFC}"/>
              </a:ext>
            </a:extLst>
          </p:cNvPr>
          <p:cNvSpPr txBox="1"/>
          <p:nvPr/>
        </p:nvSpPr>
        <p:spPr>
          <a:xfrm>
            <a:off x="8487387" y="3496724"/>
            <a:ext cx="3578407" cy="25545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ূষ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</a:p>
        </p:txBody>
      </p:sp>
    </p:spTree>
    <p:extLst>
      <p:ext uri="{BB962C8B-B14F-4D97-AF65-F5344CB8AC3E}">
        <p14:creationId xmlns:p14="http://schemas.microsoft.com/office/powerpoint/2010/main" val="20206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1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4AA1E-C3E5-444F-811E-53E7026C1AA2}"/>
              </a:ext>
            </a:extLst>
          </p:cNvPr>
          <p:cNvSpPr txBox="1"/>
          <p:nvPr/>
        </p:nvSpPr>
        <p:spPr>
          <a:xfrm>
            <a:off x="137160" y="411480"/>
            <a:ext cx="11658600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</a:p>
          <a:p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ধ 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36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BF5E4-51D2-406D-BD2D-AA431EE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4245" r="2927" b="6613"/>
          <a:stretch/>
        </p:blipFill>
        <p:spPr>
          <a:xfrm>
            <a:off x="243840" y="182880"/>
            <a:ext cx="11612881" cy="6286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96D11-F87A-4D94-91F6-B2099E3C8071}"/>
              </a:ext>
            </a:extLst>
          </p:cNvPr>
          <p:cNvSpPr txBox="1"/>
          <p:nvPr/>
        </p:nvSpPr>
        <p:spPr>
          <a:xfrm>
            <a:off x="670560" y="792480"/>
            <a:ext cx="4693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</p:spTree>
    <p:extLst>
      <p:ext uri="{BB962C8B-B14F-4D97-AF65-F5344CB8AC3E}">
        <p14:creationId xmlns:p14="http://schemas.microsoft.com/office/powerpoint/2010/main" val="2636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18A9A7-83B1-473F-8FF4-43DF29157DCE}"/>
              </a:ext>
            </a:extLst>
          </p:cNvPr>
          <p:cNvSpPr txBox="1"/>
          <p:nvPr/>
        </p:nvSpPr>
        <p:spPr>
          <a:xfrm>
            <a:off x="402955" y="263471"/>
            <a:ext cx="11639227" cy="590931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মাহাফুজা আক্তার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কাজলারপাড় সরকারি প্রাথমিক বিদ্যালয়</a:t>
            </a: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ডেমরা ,ঢাকা।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E3D724-1AFC-4139-A2CD-36DBBA280F05}"/>
              </a:ext>
            </a:extLst>
          </p:cNvPr>
          <p:cNvSpPr txBox="1"/>
          <p:nvPr/>
        </p:nvSpPr>
        <p:spPr>
          <a:xfrm>
            <a:off x="387458" y="216977"/>
            <a:ext cx="11608230" cy="156966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365C9-8885-44C6-8A11-98636FDA4E54}"/>
              </a:ext>
            </a:extLst>
          </p:cNvPr>
          <p:cNvSpPr txBox="1"/>
          <p:nvPr/>
        </p:nvSpPr>
        <p:spPr>
          <a:xfrm>
            <a:off x="495946" y="2324746"/>
            <a:ext cx="11499742" cy="4247317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বিভিন্ন ধরনের ......... রাখতে পারি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১৮.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০৩. ২০২০.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8E916D3-F698-437D-B848-28A584CC4772}"/>
              </a:ext>
            </a:extLst>
          </p:cNvPr>
          <p:cNvSpPr/>
          <p:nvPr/>
        </p:nvSpPr>
        <p:spPr>
          <a:xfrm>
            <a:off x="945397" y="285938"/>
            <a:ext cx="2169762" cy="1201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931C31E-65A6-479B-AE68-FDA2DEC0C286}"/>
              </a:ext>
            </a:extLst>
          </p:cNvPr>
          <p:cNvSpPr/>
          <p:nvPr/>
        </p:nvSpPr>
        <p:spPr>
          <a:xfrm>
            <a:off x="9076843" y="449451"/>
            <a:ext cx="2727699" cy="1201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B15E2-B681-430E-AC2A-A875447263C6}"/>
              </a:ext>
            </a:extLst>
          </p:cNvPr>
          <p:cNvSpPr txBox="1"/>
          <p:nvPr/>
        </p:nvSpPr>
        <p:spPr>
          <a:xfrm>
            <a:off x="201478" y="340963"/>
            <a:ext cx="11623729" cy="5170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…………।</a:t>
            </a: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৫. ২. ২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৫. ৩. ১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৫.  ৪. ২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2738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438917-70EC-4714-B880-B3F9348B4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8" y="433952"/>
            <a:ext cx="5500460" cy="57537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9F6B5-E0EB-46D7-925D-DD73637B5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43" y="433952"/>
            <a:ext cx="5334135" cy="551739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91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8250A-13A8-4DD3-973C-B0DD014DC490}"/>
              </a:ext>
            </a:extLst>
          </p:cNvPr>
          <p:cNvSpPr txBox="1"/>
          <p:nvPr/>
        </p:nvSpPr>
        <p:spPr>
          <a:xfrm>
            <a:off x="170482" y="2105561"/>
            <a:ext cx="11825206" cy="264687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2E26D-FF10-401C-8465-FD17BEBF2D94}"/>
              </a:ext>
            </a:extLst>
          </p:cNvPr>
          <p:cNvSpPr txBox="1"/>
          <p:nvPr/>
        </p:nvSpPr>
        <p:spPr>
          <a:xfrm>
            <a:off x="229891" y="2371241"/>
            <a:ext cx="11732217" cy="10156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বায়ু দূষণ প্রতিরোধ করতে পারি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459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6931610-2940-401E-9BCD-39CB478B7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86900"/>
              </p:ext>
            </p:extLst>
          </p:nvPr>
        </p:nvGraphicFramePr>
        <p:xfrm>
          <a:off x="1100380" y="278969"/>
          <a:ext cx="10600839" cy="5827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3613">
                  <a:extLst>
                    <a:ext uri="{9D8B030D-6E8A-4147-A177-3AD203B41FA5}">
                      <a16:colId xmlns:a16="http://schemas.microsoft.com/office/drawing/2014/main" val="1655266405"/>
                    </a:ext>
                  </a:extLst>
                </a:gridCol>
                <a:gridCol w="3642102">
                  <a:extLst>
                    <a:ext uri="{9D8B030D-6E8A-4147-A177-3AD203B41FA5}">
                      <a16:colId xmlns:a16="http://schemas.microsoft.com/office/drawing/2014/main" val="3943385340"/>
                    </a:ext>
                  </a:extLst>
                </a:gridCol>
                <a:gridCol w="3425124">
                  <a:extLst>
                    <a:ext uri="{9D8B030D-6E8A-4147-A177-3AD203B41FA5}">
                      <a16:colId xmlns:a16="http://schemas.microsoft.com/office/drawing/2014/main" val="1714068185"/>
                    </a:ext>
                  </a:extLst>
                </a:gridCol>
              </a:tblGrid>
              <a:tr h="97122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দূষণের কারণ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দূষণের প্রভাব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দূষন প্রতিরোধ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61228"/>
                  </a:ext>
                </a:extLst>
              </a:tr>
              <a:tr h="9712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79202"/>
                  </a:ext>
                </a:extLst>
              </a:tr>
              <a:tr h="9712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81479"/>
                  </a:ext>
                </a:extLst>
              </a:tr>
              <a:tr h="9712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70577"/>
                  </a:ext>
                </a:extLst>
              </a:tr>
              <a:tr h="9712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32006"/>
                  </a:ext>
                </a:extLst>
              </a:tr>
              <a:tr h="9712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903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3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AC6657-4E0D-4481-AC82-489CDE1B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2" y="195665"/>
            <a:ext cx="3918859" cy="21945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693030-37BC-4D67-B022-9D9B11EA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0" y="257659"/>
            <a:ext cx="3432438" cy="228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20CB1F-FD6A-4BFA-AEAC-7F2E50C2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97" y="211939"/>
            <a:ext cx="3667389" cy="228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22B679-5CA2-4536-9052-5920C43F8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" y="3429000"/>
            <a:ext cx="4011930" cy="24688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7D98F1-5BEB-4E2A-8C9C-A1F99CB8A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0" y="3429000"/>
            <a:ext cx="3847477" cy="24688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6C884B-78E0-4D2E-926C-F28D1E5AA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99" y="3429000"/>
            <a:ext cx="3324387" cy="24688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E02228-A271-4032-B84B-108A70073689}"/>
              </a:ext>
            </a:extLst>
          </p:cNvPr>
          <p:cNvSpPr txBox="1"/>
          <p:nvPr/>
        </p:nvSpPr>
        <p:spPr>
          <a:xfrm>
            <a:off x="172742" y="2774197"/>
            <a:ext cx="3546851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3B8CC9-425B-4709-82ED-34C3F0C7CC34}"/>
              </a:ext>
            </a:extLst>
          </p:cNvPr>
          <p:cNvSpPr txBox="1"/>
          <p:nvPr/>
        </p:nvSpPr>
        <p:spPr>
          <a:xfrm>
            <a:off x="4572000" y="2774197"/>
            <a:ext cx="3363132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ঔষধ ছিটিয়ে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B2B4D9-44FB-4CDB-B50E-1F967BA74DD4}"/>
              </a:ext>
            </a:extLst>
          </p:cNvPr>
          <p:cNvSpPr txBox="1"/>
          <p:nvPr/>
        </p:nvSpPr>
        <p:spPr>
          <a:xfrm>
            <a:off x="8580699" y="2774197"/>
            <a:ext cx="330886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 কালো ধোয়া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095525-D208-401E-AB8D-8D48F17C92D8}"/>
              </a:ext>
            </a:extLst>
          </p:cNvPr>
          <p:cNvSpPr txBox="1"/>
          <p:nvPr/>
        </p:nvSpPr>
        <p:spPr>
          <a:xfrm>
            <a:off x="172742" y="6091018"/>
            <a:ext cx="3546851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ইট ভাটার ধোয়া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91D7D4-1FD5-4725-9F9B-4A5271FEA151}"/>
              </a:ext>
            </a:extLst>
          </p:cNvPr>
          <p:cNvSpPr txBox="1"/>
          <p:nvPr/>
        </p:nvSpPr>
        <p:spPr>
          <a:xfrm>
            <a:off x="4572000" y="6091018"/>
            <a:ext cx="372992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জাহাজের ধোয়া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07BF7-55B0-432D-8DCA-415587675019}"/>
              </a:ext>
            </a:extLst>
          </p:cNvPr>
          <p:cNvSpPr txBox="1"/>
          <p:nvPr/>
        </p:nvSpPr>
        <p:spPr>
          <a:xfrm>
            <a:off x="8995738" y="6102978"/>
            <a:ext cx="2909348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রান্নার ধোয়া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287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K.P Govt. Primary Sh</dc:creator>
  <cp:lastModifiedBy>K.P Govt. Primary Sh</cp:lastModifiedBy>
  <cp:revision>47</cp:revision>
  <dcterms:created xsi:type="dcterms:W3CDTF">2020-03-21T14:29:39Z</dcterms:created>
  <dcterms:modified xsi:type="dcterms:W3CDTF">2020-04-03T15:05:41Z</dcterms:modified>
</cp:coreProperties>
</file>