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0C2"/>
    <a:srgbClr val="7DE79E"/>
    <a:srgbClr val="4BD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1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gerian" pitchFamily="82" charset="0"/>
              </a:rPr>
              <a:t>WELCOME</a:t>
            </a:r>
            <a:endParaRPr lang="en-US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0"/>
            <a:ext cx="4062492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723744"/>
            <a:ext cx="3719512" cy="218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831606"/>
            <a:ext cx="3943350" cy="2984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228600"/>
            <a:ext cx="3629025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They also give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1" y="2209800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Firewood for cooking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7" y="4953000"/>
            <a:ext cx="411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Timber for furniture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983721"/>
            <a:ext cx="402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Railway slippers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82"/>
            <a:ext cx="4520044" cy="2493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39294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Trees cause rainfall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53" y="2590800"/>
            <a:ext cx="3832694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036" y="3276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They save us from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5715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Drought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87" y="2590800"/>
            <a:ext cx="4091660" cy="2819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181600" y="5600700"/>
            <a:ext cx="32004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Flood</a:t>
            </a:r>
            <a:endParaRPr lang="en-US" sz="40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487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July and August are suitable month 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2" y="163840"/>
            <a:ext cx="4596108" cy="2198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3092" y="2514600"/>
            <a:ext cx="4596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For planting trees in Bangladesh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0384"/>
            <a:ext cx="4724401" cy="2660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4343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Without trees the country will turn into a desert</a:t>
            </a:r>
            <a:endParaRPr lang="en-US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Group Work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rial Black" pitchFamily="34" charset="0"/>
              </a:rPr>
              <a:t>What will happen if we do not plant more trees?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Evaluation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Algerian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1.What does tree plantation mean?</a:t>
            </a: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2.Which months are suitable for planting trees?</a:t>
            </a: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3.What do trees cause?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Home Work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Write a paragraph on </a:t>
            </a:r>
          </a:p>
          <a:p>
            <a:pPr marL="0" indent="0" algn="ctr">
              <a:buNone/>
            </a:pPr>
            <a:r>
              <a:rPr lang="en-US" sz="4000" b="1" dirty="0" smtClean="0"/>
              <a:t>“Tree Plantation”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76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0014"/>
            <a:ext cx="7772400" cy="4807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5867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SEE YOU AGAIN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INTRODUCTION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 Black" pitchFamily="34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Black" pitchFamily="34" charset="0"/>
                <a:cs typeface="SutonnyOMJ" pitchFamily="2" charset="0"/>
              </a:rPr>
              <a:t>Hosne</a:t>
            </a:r>
            <a:r>
              <a:rPr lang="en-US" dirty="0" smtClean="0">
                <a:latin typeface="Arial Black" pitchFamily="34" charset="0"/>
                <a:cs typeface="SutonnyOMJ" pitchFamily="2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SutonnyOMJ" pitchFamily="2" charset="0"/>
              </a:rPr>
              <a:t>Ara</a:t>
            </a:r>
            <a:endParaRPr lang="en-US" dirty="0" smtClean="0">
              <a:latin typeface="Arial Black" pitchFamily="34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itchFamily="34" charset="0"/>
                <a:cs typeface="SutonnyOMJ" pitchFamily="2" charset="0"/>
              </a:rPr>
              <a:t>Asst. Teacher( </a:t>
            </a:r>
            <a:r>
              <a:rPr lang="en-US" dirty="0" err="1" smtClean="0">
                <a:latin typeface="Arial Black" pitchFamily="34" charset="0"/>
                <a:cs typeface="SutonnyOMJ" pitchFamily="2" charset="0"/>
              </a:rPr>
              <a:t>Eng</a:t>
            </a:r>
            <a:r>
              <a:rPr lang="en-US" dirty="0" smtClean="0">
                <a:latin typeface="Arial Black" pitchFamily="34" charset="0"/>
                <a:cs typeface="SutonnyOMJ" pitchFamily="2" charset="0"/>
              </a:rPr>
              <a:t>)</a:t>
            </a:r>
            <a:endParaRPr lang="en-US" dirty="0" smtClean="0">
              <a:latin typeface="Arial Black" pitchFamily="34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 Black" pitchFamily="34" charset="0"/>
                <a:cs typeface="SutonnyOMJ" pitchFamily="2" charset="0"/>
              </a:rPr>
              <a:t>Kumarkhali</a:t>
            </a:r>
            <a:r>
              <a:rPr lang="en-US" dirty="0" smtClean="0">
                <a:latin typeface="Arial Black" pitchFamily="34" charset="0"/>
                <a:cs typeface="SutonnyOMJ" pitchFamily="2" charset="0"/>
              </a:rPr>
              <a:t> M.N. Model High School</a:t>
            </a:r>
          </a:p>
          <a:p>
            <a:pPr marL="0" indent="0">
              <a:buNone/>
            </a:pPr>
            <a:r>
              <a:rPr lang="en-US" dirty="0" err="1" smtClean="0">
                <a:latin typeface="Arial Black" pitchFamily="34" charset="0"/>
                <a:cs typeface="SutonnyOMJ" pitchFamily="2" charset="0"/>
              </a:rPr>
              <a:t>Kumarkhali</a:t>
            </a:r>
            <a:endParaRPr lang="en-US" dirty="0">
              <a:latin typeface="Arial Black" pitchFamily="34" charset="0"/>
              <a:cs typeface="SutonnyO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 Black" pitchFamily="34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itchFamily="34" charset="0"/>
                <a:cs typeface="SutonnyOMJ" pitchFamily="2" charset="0"/>
              </a:rPr>
              <a:t>Class</a:t>
            </a:r>
            <a:r>
              <a:rPr lang="en-US" dirty="0" smtClean="0">
                <a:latin typeface="Arial Black" pitchFamily="34" charset="0"/>
                <a:cs typeface="SutonnyOMJ" pitchFamily="2" charset="0"/>
              </a:rPr>
              <a:t>: 9/10</a:t>
            </a:r>
          </a:p>
          <a:p>
            <a:pPr marL="0" indent="0">
              <a:buNone/>
            </a:pPr>
            <a:r>
              <a:rPr lang="en-US" dirty="0" smtClean="0">
                <a:latin typeface="Arial Black" pitchFamily="34" charset="0"/>
                <a:cs typeface="SutonnyOMJ" pitchFamily="2" charset="0"/>
              </a:rPr>
              <a:t>Sub: English 2</a:t>
            </a:r>
            <a:r>
              <a:rPr lang="en-US" baseline="30000" dirty="0" smtClean="0">
                <a:latin typeface="Arial Black" pitchFamily="34" charset="0"/>
                <a:cs typeface="SutonnyOMJ" pitchFamily="2" charset="0"/>
              </a:rPr>
              <a:t>nd</a:t>
            </a:r>
            <a:r>
              <a:rPr lang="en-US" dirty="0" smtClean="0">
                <a:latin typeface="Arial Black" pitchFamily="34" charset="0"/>
                <a:cs typeface="SutonnyOMJ" pitchFamily="2" charset="0"/>
              </a:rPr>
              <a:t> paper</a:t>
            </a:r>
          </a:p>
          <a:p>
            <a:pPr marL="0" indent="0">
              <a:buNone/>
            </a:pPr>
            <a:r>
              <a:rPr lang="en-US" dirty="0" smtClean="0">
                <a:latin typeface="Arial Black" pitchFamily="34" charset="0"/>
                <a:cs typeface="SutonnyOMJ" pitchFamily="2" charset="0"/>
              </a:rPr>
              <a:t>Today’s Lesson: Paragraph writing</a:t>
            </a:r>
            <a:endParaRPr lang="en-US" dirty="0">
              <a:latin typeface="Arial Black" pitchFamily="34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20349"/>
            <a:ext cx="3920834" cy="233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52400"/>
            <a:ext cx="3505199" cy="2366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3664528" cy="24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1416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the lesson students will be able to…</a:t>
            </a:r>
          </a:p>
          <a:p>
            <a:r>
              <a:rPr lang="en-US" dirty="0" smtClean="0"/>
              <a:t>Tell about tree plantation</a:t>
            </a:r>
          </a:p>
          <a:p>
            <a:r>
              <a:rPr lang="en-US" dirty="0" smtClean="0"/>
              <a:t>Describe the importance of planting trees</a:t>
            </a:r>
          </a:p>
          <a:p>
            <a:r>
              <a:rPr lang="en-US" dirty="0" smtClean="0"/>
              <a:t>Write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914399"/>
            <a:ext cx="8667750" cy="4648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343" y="5562601"/>
            <a:ext cx="866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planting trees at a large scale in a planned way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Tree plantation means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39319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5105400"/>
            <a:ext cx="7848600" cy="160020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Trees give us Oxygen, take carbon di oxide and prevent air pollution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167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Why is tree plantation necessary?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52" y="36368"/>
            <a:ext cx="4746048" cy="31640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" y="533400"/>
            <a:ext cx="388620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Trees are our best friends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3657600"/>
            <a:ext cx="4547235" cy="293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4267200"/>
            <a:ext cx="40386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They give us shade and soothe our eyes with green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91000" cy="3222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545"/>
            <a:ext cx="4229101" cy="3222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4191000" cy="2971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4097803"/>
            <a:ext cx="4229101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They give us various kinds of fruits</a:t>
            </a:r>
            <a:endParaRPr lang="en-U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197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INTRODUCTION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</vt:lpstr>
      <vt:lpstr>Evaluation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</cp:revision>
  <dcterms:created xsi:type="dcterms:W3CDTF">2006-08-16T00:00:00Z</dcterms:created>
  <dcterms:modified xsi:type="dcterms:W3CDTF">2019-07-28T05:42:45Z</dcterms:modified>
</cp:coreProperties>
</file>