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40" r:id="rId2"/>
    <p:sldMasterId id="2147483924" r:id="rId3"/>
  </p:sldMasterIdLst>
  <p:notesMasterIdLst>
    <p:notesMasterId r:id="rId24"/>
  </p:notesMasterIdLst>
  <p:sldIdLst>
    <p:sldId id="274" r:id="rId4"/>
    <p:sldId id="257" r:id="rId5"/>
    <p:sldId id="258" r:id="rId6"/>
    <p:sldId id="279" r:id="rId7"/>
    <p:sldId id="280" r:id="rId8"/>
    <p:sldId id="278" r:id="rId9"/>
    <p:sldId id="259" r:id="rId10"/>
    <p:sldId id="260" r:id="rId11"/>
    <p:sldId id="261" r:id="rId12"/>
    <p:sldId id="262" r:id="rId13"/>
    <p:sldId id="263" r:id="rId14"/>
    <p:sldId id="275" r:id="rId15"/>
    <p:sldId id="266" r:id="rId16"/>
    <p:sldId id="267" r:id="rId17"/>
    <p:sldId id="269" r:id="rId18"/>
    <p:sldId id="281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2" d="100"/>
          <a:sy n="52" d="100"/>
        </p:scale>
        <p:origin x="-189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B807E-919C-4A89-8C25-0F3FB04C25C3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CAFEF-D580-464F-A2E6-38698371C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9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CAFEF-D580-464F-A2E6-38698371CE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1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4582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45336"/>
            <a:ext cx="8458200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8504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3733800" cy="342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"/>
            <a:ext cx="4038600" cy="3657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5334000"/>
            <a:ext cx="80772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 ক্ষেত্রে তথ্য ও যোগাযোগ প্রযুক্তির ব্যবহার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5394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8077200" cy="3124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3962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33800"/>
            <a:ext cx="3810000" cy="1819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5715000"/>
            <a:ext cx="8077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ব্যাংকিং  ক্ষেত্রে তথ্য ও যোগাযোগ প্রযুক্তির ব্যবহার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1108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762000"/>
            <a:ext cx="3657599" cy="4191000"/>
          </a:xfrm>
        </p:spPr>
      </p:pic>
      <p:pic>
        <p:nvPicPr>
          <p:cNvPr id="6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685800"/>
            <a:ext cx="3767137" cy="4343400"/>
          </a:xfrm>
        </p:spPr>
      </p:pic>
      <p:sp>
        <p:nvSpPr>
          <p:cNvPr id="8" name="Rounded Rectangle 7"/>
          <p:cNvSpPr/>
          <p:nvPr/>
        </p:nvSpPr>
        <p:spPr>
          <a:xfrm>
            <a:off x="914400" y="5334000"/>
            <a:ext cx="73152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মুদ্রণ ক্ষেত্রে তথ্য ও যোগাযোগ প্রযুক্তির ব্যবহার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9673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971800" cy="2971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90" y="76200"/>
            <a:ext cx="2562225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6200"/>
            <a:ext cx="2619375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43747"/>
            <a:ext cx="2438400" cy="2804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90" y="3443748"/>
            <a:ext cx="2524125" cy="2881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877" y="3443747"/>
            <a:ext cx="2705100" cy="28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922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66800" y="838200"/>
            <a:ext cx="7239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838200" y="2971800"/>
            <a:ext cx="7162800" cy="2362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কোন ক্ষেত্রে মোবাইল ব্যবহার করা যায়?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3973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b="1" u="sng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u="sng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848600" cy="3810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ব্যবহারের ফলে আমরা কি কি সুবিধা পেয়ে থাকি?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6350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609600" y="609600"/>
            <a:ext cx="7924800" cy="1371600"/>
          </a:xfrm>
          <a:prstGeom prst="round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362200"/>
            <a:ext cx="7924800" cy="3657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 শিক্ষা  ক্ষেত্রে তথ্য ও যোগাযোগ প্রযুক্তির পাঁচটি বৈশিষ্ঠ্যব্যাখ্যা কর  ।</a:t>
            </a:r>
            <a:endParaRPr lang="bn-BD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001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211512"/>
              </p:ext>
            </p:extLst>
          </p:nvPr>
        </p:nvGraphicFramePr>
        <p:xfrm>
          <a:off x="4222750" y="3086100"/>
          <a:ext cx="698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r Shell Object" showAsIcon="1" r:id="rId3" imgW="698760" imgH="685800" progId="Package">
                  <p:embed/>
                </p:oleObj>
              </mc:Choice>
              <mc:Fallback>
                <p:oleObj name="Packager Shell Object" showAsIcon="1" r:id="rId3" imgW="69876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2750" y="3086100"/>
                        <a:ext cx="6985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83183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(১)-উত্তরঃ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উৎপাদনশীলতা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-উত্তরঃ (ক)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রোবট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(৩)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(খ) এটিএম কার্ডে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9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145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686800" cy="144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ডিজিটাল বাংলাদেশ গড়ার  তথ্য ও যোগাযোগ প্রযুক্তির ভূমিকা ব্যাখ্যা কর ।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334000" cy="1219200"/>
          </a:xfrm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36244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56782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Delay 8"/>
          <p:cNvSpPr/>
          <p:nvPr/>
        </p:nvSpPr>
        <p:spPr>
          <a:xfrm>
            <a:off x="3352800" y="2286000"/>
            <a:ext cx="5410200" cy="3048000"/>
          </a:xfrm>
          <a:prstGeom prst="flowChartDela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মোঃ হারুন অর রশিদ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শিক্ষক, 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তালাব হোসাইনিয়া ফাজিল মাদরাসা  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ভালুকা  ময়মনসিংহ। 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মোবাইল – ০১৮১৮৩৯৫১৩৬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6" y="2397918"/>
            <a:ext cx="2806622" cy="28241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302400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NAR\Desktop\HALIM\Rose\Rub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997" y="1981200"/>
            <a:ext cx="7620000" cy="464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 Single Corner Rectangle 5"/>
          <p:cNvSpPr/>
          <p:nvPr/>
        </p:nvSpPr>
        <p:spPr>
          <a:xfrm>
            <a:off x="717997" y="304800"/>
            <a:ext cx="8077200" cy="106680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4963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6182" y="1620982"/>
            <a:ext cx="6416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শ্রেনীঃ অষ্টম</a:t>
            </a:r>
          </a:p>
          <a:p>
            <a:pPr algn="ctr"/>
            <a:r>
              <a:rPr lang="bn-BD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প্রথম </a:t>
            </a:r>
          </a:p>
          <a:p>
            <a:pPr algn="ctr"/>
            <a:r>
              <a:rPr lang="bn-BD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১ ও ২</a:t>
            </a:r>
            <a:endParaRPr lang="bn-BD" sz="44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06</a:t>
            </a:r>
            <a:r>
              <a:rPr lang="bn-BD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/০</a:t>
            </a:r>
            <a:r>
              <a:rPr lang="bn-BD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bn-BD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/২০১7 ইং</a:t>
            </a:r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667000" y="228600"/>
            <a:ext cx="45720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2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3886200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0"/>
            <a:ext cx="3962400" cy="2285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3810000" cy="23695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971800"/>
            <a:ext cx="4038600" cy="23253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5638800"/>
            <a:ext cx="8153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ছবি গুলো দেখে কি বুঝা যায় 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3886200" cy="2209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304800"/>
            <a:ext cx="5562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609600" y="2971800"/>
            <a:ext cx="8001000" cy="243840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0">
              <a:buNone/>
            </a:pPr>
            <a:r>
              <a:rPr lang="bn-BD" sz="5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</a:t>
            </a:r>
            <a:r>
              <a:rPr lang="bn-BD" sz="7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981200" y="3352800"/>
            <a:ext cx="6248400" cy="9144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যোগাযোগের ক্ষেত্রে তথ্য ও যোগাযোগ প্রযুক্তির ভূমিকা লিখতে পারবে।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981200" y="4800600"/>
            <a:ext cx="6248400" cy="9144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বিভিন্ন ক্ষেত্রে তথ্য ও যোগাযোগ প্রযুক্তির ব্যবহার  বর্ণনা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981200" y="2057400"/>
            <a:ext cx="6248400" cy="91440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আলোকে</a:t>
            </a:r>
          </a:p>
          <a:p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কর্মসংস্থান </a:t>
            </a:r>
            <a:r>
              <a:rPr lang="bn-BD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পারবে।  </a:t>
            </a:r>
          </a:p>
        </p:txBody>
      </p:sp>
      <p:sp>
        <p:nvSpPr>
          <p:cNvPr id="5" name="Down Ribbon 4"/>
          <p:cNvSpPr/>
          <p:nvPr/>
        </p:nvSpPr>
        <p:spPr>
          <a:xfrm>
            <a:off x="685800" y="304800"/>
            <a:ext cx="7696200" cy="11460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066800" y="2057400"/>
            <a:ext cx="749808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66800" y="3429000"/>
            <a:ext cx="74980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066800" y="4800600"/>
            <a:ext cx="762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257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শিক্ষা ক্ষেত্রে তথ্য ও যোগাযোগ প্রযুক্তির ব্যবহার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onohorpur H-S\Desktop\cobi\New folder (2)\IMG_20150909_1508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31837"/>
            <a:ext cx="3962400" cy="376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nohorpur H-S\Desktop\cobi\New folder (2)\IMG_20150909_152442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367709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72911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3429000" cy="24383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"/>
            <a:ext cx="4038600" cy="2438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16826"/>
            <a:ext cx="3429000" cy="2521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124200"/>
            <a:ext cx="4038600" cy="24384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33400" y="5715000"/>
            <a:ext cx="79248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কৃষি ক্ষেত্রে তথ্য ও যোগাযোগ প্রযুক্তির ব্যবহার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220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2667000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29" y="2362200"/>
            <a:ext cx="2552700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1" y="685800"/>
            <a:ext cx="2819400" cy="289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5486400"/>
            <a:ext cx="822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চিকিৎসা  ক্ষেত্রে তথ্য ও যোগাযোগ প্রযুক্তির ব্যবহার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8260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1024</TotalTime>
  <Words>227</Words>
  <Application>Microsoft Office PowerPoint</Application>
  <PresentationFormat>On-screen Show (4:3)</PresentationFormat>
  <Paragraphs>46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Equity</vt:lpstr>
      <vt:lpstr>Clarity</vt:lpstr>
      <vt:lpstr>Concourse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মূল্যায়ন </vt:lpstr>
      <vt:lpstr>             সমাধান</vt:lpstr>
      <vt:lpstr>      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287</cp:revision>
  <dcterms:created xsi:type="dcterms:W3CDTF">2006-08-16T00:00:00Z</dcterms:created>
  <dcterms:modified xsi:type="dcterms:W3CDTF">2020-04-03T15:25:27Z</dcterms:modified>
</cp:coreProperties>
</file>