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4" r:id="rId9"/>
    <p:sldId id="266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AADACE-4D7E-4F40-82E0-95818E46B62A}">
          <p14:sldIdLst>
            <p14:sldId id="256"/>
            <p14:sldId id="257"/>
            <p14:sldId id="258"/>
            <p14:sldId id="259"/>
            <p14:sldId id="260"/>
            <p14:sldId id="265"/>
            <p14:sldId id="261"/>
          </p14:sldIdLst>
        </p14:section>
        <p14:section name="Untitled Section" id="{7D684A64-31DB-4008-80E5-65B5F6121BFC}">
          <p14:sldIdLst>
            <p14:sldId id="264"/>
            <p14:sldId id="266"/>
            <p14:sldId id="270"/>
            <p14:sldId id="271"/>
            <p14:sldId id="272"/>
            <p14:sldId id="273"/>
            <p14:sldId id="274"/>
          </p14:sldIdLst>
        </p14:section>
        <p14:section name="Untitled Section" id="{946DD64E-5BC8-4DC9-BC91-3889F63C05B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0" autoAdjust="0"/>
    <p:restoredTop sz="94600" autoAdjust="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9EAFF-FC06-43CC-9C84-85F41A234AC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ECD78B-9ECD-4BE5-8691-ACF4762A4457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2800" dirty="0">
              <a:latin typeface="NikoshBAN" pitchFamily="2" charset="0"/>
              <a:cs typeface="NikoshBAN" pitchFamily="2" charset="0"/>
            </a:rPr>
            <a:t>ভুমিক্ষয়ের কারণ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AF713CF-D147-4EA7-9E98-C2D7532B73F7}" type="parTrans" cxnId="{19CF09D6-FAF4-4035-89F6-14A038846837}">
      <dgm:prSet/>
      <dgm:spPr/>
      <dgm:t>
        <a:bodyPr/>
        <a:lstStyle/>
        <a:p>
          <a:endParaRPr lang="en-US"/>
        </a:p>
      </dgm:t>
    </dgm:pt>
    <dgm:pt modelId="{9847790C-6D71-47DD-BA09-D4DDC8D57268}" type="sibTrans" cxnId="{19CF09D6-FAF4-4035-89F6-14A038846837}">
      <dgm:prSet/>
      <dgm:spPr/>
      <dgm:t>
        <a:bodyPr/>
        <a:lstStyle/>
        <a:p>
          <a:endParaRPr lang="en-US"/>
        </a:p>
      </dgm:t>
    </dgm:pt>
    <dgm:pt modelId="{1C47A8F7-2CA0-4FBE-8F68-21CA904A34DC}">
      <dgm:prSet phldrT="[Text]" custT="1"/>
      <dgm:spPr/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বৃষ্টিপাত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8F6D522-DD77-4B10-8861-0CD93242C2EF}" type="parTrans" cxnId="{D3D719CA-FD89-422F-97E4-FA13C6DB876A}">
      <dgm:prSet/>
      <dgm:spPr/>
      <dgm:t>
        <a:bodyPr/>
        <a:lstStyle/>
        <a:p>
          <a:endParaRPr lang="en-US"/>
        </a:p>
      </dgm:t>
    </dgm:pt>
    <dgm:pt modelId="{FCCA3F89-3327-4C2F-A482-437CF8705C35}" type="sibTrans" cxnId="{D3D719CA-FD89-422F-97E4-FA13C6DB876A}">
      <dgm:prSet/>
      <dgm:spPr/>
      <dgm:t>
        <a:bodyPr/>
        <a:lstStyle/>
        <a:p>
          <a:endParaRPr lang="en-US"/>
        </a:p>
      </dgm:t>
    </dgm:pt>
    <dgm:pt modelId="{CB5A8B0A-B43B-4AC8-89CB-2F77D0B434F1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জমি চাষের পদ্ধতি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D39ED6D-7E8C-4DDE-8510-378354CE0458}" type="parTrans" cxnId="{82D3B736-FD53-488B-B576-C9E13AA1441E}">
      <dgm:prSet/>
      <dgm:spPr/>
      <dgm:t>
        <a:bodyPr/>
        <a:lstStyle/>
        <a:p>
          <a:endParaRPr lang="en-US"/>
        </a:p>
      </dgm:t>
    </dgm:pt>
    <dgm:pt modelId="{8DAC2D8B-8FDA-47B5-9337-5D4C9D6AB06E}" type="sibTrans" cxnId="{82D3B736-FD53-488B-B576-C9E13AA1441E}">
      <dgm:prSet/>
      <dgm:spPr/>
      <dgm:t>
        <a:bodyPr/>
        <a:lstStyle/>
        <a:p>
          <a:endParaRPr lang="en-US"/>
        </a:p>
      </dgm:t>
    </dgm:pt>
    <dgm:pt modelId="{28F02BE1-0451-4FF7-9A41-EEE7831A5E9C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বায়ু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EABA599-2638-460D-B96C-431AE1949974}" type="parTrans" cxnId="{7A71C026-7287-4893-900D-661284D43B34}">
      <dgm:prSet/>
      <dgm:spPr/>
      <dgm:t>
        <a:bodyPr/>
        <a:lstStyle/>
        <a:p>
          <a:endParaRPr lang="en-US"/>
        </a:p>
      </dgm:t>
    </dgm:pt>
    <dgm:pt modelId="{26764FB1-FE6A-4D05-BD49-A87C45CDD682}" type="sibTrans" cxnId="{7A71C026-7287-4893-900D-661284D43B34}">
      <dgm:prSet/>
      <dgm:spPr/>
      <dgm:t>
        <a:bodyPr/>
        <a:lstStyle/>
        <a:p>
          <a:endParaRPr lang="en-US"/>
        </a:p>
      </dgm:t>
    </dgm:pt>
    <dgm:pt modelId="{088C3391-BC84-422E-B8C0-6E96A16475AF}">
      <dgm:prSet phldrT="[Text]"/>
      <dgm:spPr/>
      <dgm:t>
        <a:bodyPr/>
        <a:lstStyle/>
        <a:p>
          <a:r>
            <a:rPr lang="bn-BD" dirty="0"/>
            <a:t>মানুষের কার্ষাবলি </a:t>
          </a:r>
          <a:endParaRPr lang="en-US" dirty="0"/>
        </a:p>
      </dgm:t>
    </dgm:pt>
    <dgm:pt modelId="{8BB964B2-C501-4F21-9358-38103FAA95DF}" type="parTrans" cxnId="{DB577D2B-F9A6-4E10-A007-57F23CEDE4DF}">
      <dgm:prSet/>
      <dgm:spPr/>
      <dgm:t>
        <a:bodyPr/>
        <a:lstStyle/>
        <a:p>
          <a:endParaRPr lang="en-US"/>
        </a:p>
      </dgm:t>
    </dgm:pt>
    <dgm:pt modelId="{752D9B88-4D3F-4A6E-8EFC-F93E0535975C}" type="sibTrans" cxnId="{DB577D2B-F9A6-4E10-A007-57F23CEDE4DF}">
      <dgm:prSet/>
      <dgm:spPr/>
      <dgm:t>
        <a:bodyPr/>
        <a:lstStyle/>
        <a:p>
          <a:endParaRPr lang="en-US"/>
        </a:p>
      </dgm:t>
    </dgm:pt>
    <dgm:pt modelId="{BE16AFA8-D21B-4B73-966C-01B5EB9C5987}">
      <dgm:prSet custT="1"/>
      <dgm:spPr/>
      <dgm:t>
        <a:bodyPr/>
        <a:lstStyle/>
        <a:p>
          <a:r>
            <a:rPr lang="bn-BD" sz="2400" dirty="0">
              <a:latin typeface="NikoshBAN" pitchFamily="2" charset="0"/>
              <a:cs typeface="NikoshBAN" pitchFamily="2" charset="0"/>
            </a:rPr>
            <a:t>মাটির প্রকৃতি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A970643-06A9-4E9C-AB97-F38BFE4D1EDD}" type="parTrans" cxnId="{A615FDEB-7B42-4B80-B589-F5884913D426}">
      <dgm:prSet/>
      <dgm:spPr/>
      <dgm:t>
        <a:bodyPr/>
        <a:lstStyle/>
        <a:p>
          <a:endParaRPr lang="en-US"/>
        </a:p>
      </dgm:t>
    </dgm:pt>
    <dgm:pt modelId="{D12E4A4E-DCD4-4A99-AE25-CF699278887D}" type="sibTrans" cxnId="{A615FDEB-7B42-4B80-B589-F5884913D426}">
      <dgm:prSet/>
      <dgm:spPr/>
      <dgm:t>
        <a:bodyPr/>
        <a:lstStyle/>
        <a:p>
          <a:endParaRPr lang="en-US"/>
        </a:p>
      </dgm:t>
    </dgm:pt>
    <dgm:pt modelId="{A01D9F7E-DFBA-4B48-A5E8-E29F34054BFD}">
      <dgm:prSet custT="1"/>
      <dgm:spPr/>
      <dgm:t>
        <a:bodyPr/>
        <a:lstStyle/>
        <a:p>
          <a:r>
            <a:rPr lang="bn-BD" sz="2400" dirty="0">
              <a:latin typeface="NikoshBAN" pitchFamily="2" charset="0"/>
              <a:cs typeface="NikoshBAN" pitchFamily="2" charset="0"/>
            </a:rPr>
            <a:t>নিবিড় চাষ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1931D6D-7D1D-4158-A110-79166BC6CA01}" type="parTrans" cxnId="{668AA7D2-1989-4B66-A567-909196638C8F}">
      <dgm:prSet/>
      <dgm:spPr/>
      <dgm:t>
        <a:bodyPr/>
        <a:lstStyle/>
        <a:p>
          <a:endParaRPr lang="en-US"/>
        </a:p>
      </dgm:t>
    </dgm:pt>
    <dgm:pt modelId="{AAC0A96C-A4FB-4283-BA8A-1DA34CDEC4A3}" type="sibTrans" cxnId="{668AA7D2-1989-4B66-A567-909196638C8F}">
      <dgm:prSet/>
      <dgm:spPr/>
      <dgm:t>
        <a:bodyPr/>
        <a:lstStyle/>
        <a:p>
          <a:endParaRPr lang="en-US"/>
        </a:p>
      </dgm:t>
    </dgm:pt>
    <dgm:pt modelId="{97F7DE9A-8EA5-4276-8773-3AA5CCAF7C4F}">
      <dgm:prSet custT="1"/>
      <dgm:spPr/>
      <dgm:t>
        <a:bodyPr/>
        <a:lstStyle/>
        <a:p>
          <a:r>
            <a:rPr lang="bn-BD" sz="2800" dirty="0">
              <a:latin typeface="NikoshBAN" pitchFamily="2" charset="0"/>
              <a:cs typeface="NikoshBAN" pitchFamily="2" charset="0"/>
            </a:rPr>
            <a:t>শস্যের প্রকৃতি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4003498-CC96-442E-B67F-70B1FA66752B}" type="parTrans" cxnId="{5E609131-E615-4A27-ACA2-6EA992E25D5C}">
      <dgm:prSet/>
      <dgm:spPr/>
      <dgm:t>
        <a:bodyPr/>
        <a:lstStyle/>
        <a:p>
          <a:endParaRPr lang="en-US"/>
        </a:p>
      </dgm:t>
    </dgm:pt>
    <dgm:pt modelId="{D224E85B-CE6C-472A-B80A-0EE90EA5BF01}" type="sibTrans" cxnId="{5E609131-E615-4A27-ACA2-6EA992E25D5C}">
      <dgm:prSet/>
      <dgm:spPr/>
      <dgm:t>
        <a:bodyPr/>
        <a:lstStyle/>
        <a:p>
          <a:endParaRPr lang="en-US"/>
        </a:p>
      </dgm:t>
    </dgm:pt>
    <dgm:pt modelId="{143AC2E9-E4BF-49AF-9232-E77D4D53D84B}">
      <dgm:prSet custT="1"/>
      <dgm:spPr/>
      <dgm:t>
        <a:bodyPr/>
        <a:lstStyle/>
        <a:p>
          <a:r>
            <a:rPr lang="bn-BD" sz="2800" dirty="0">
              <a:latin typeface="NikoshBAN" pitchFamily="2" charset="0"/>
              <a:cs typeface="NikoshBAN" pitchFamily="2" charset="0"/>
            </a:rPr>
            <a:t>ভূমি ঢাল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7A18D4A-1615-4427-B6AD-9F4924FF31F4}" type="parTrans" cxnId="{0BDC8954-8EC7-4F5E-8C19-8AA0F3CC9F4E}">
      <dgm:prSet/>
      <dgm:spPr/>
      <dgm:t>
        <a:bodyPr/>
        <a:lstStyle/>
        <a:p>
          <a:endParaRPr lang="en-US"/>
        </a:p>
      </dgm:t>
    </dgm:pt>
    <dgm:pt modelId="{F005EF05-F014-4F3B-AB49-47F6DAABE96A}" type="sibTrans" cxnId="{0BDC8954-8EC7-4F5E-8C19-8AA0F3CC9F4E}">
      <dgm:prSet/>
      <dgm:spPr/>
      <dgm:t>
        <a:bodyPr/>
        <a:lstStyle/>
        <a:p>
          <a:endParaRPr lang="en-US"/>
        </a:p>
      </dgm:t>
    </dgm:pt>
    <dgm:pt modelId="{0D3B8C97-AE4C-4BD5-864B-9F6BC5F99713}" type="pres">
      <dgm:prSet presAssocID="{D749EAFF-FC06-43CC-9C84-85F41A234AC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41D7CC-50A4-41C6-AB13-BB7C12844B0C}" type="pres">
      <dgm:prSet presAssocID="{45ECD78B-9ECD-4BE5-8691-ACF4762A4457}" presName="centerShape" presStyleLbl="node0" presStyleIdx="0" presStyleCnt="1" custLinFactNeighborX="-1781" custLinFactNeighborY="392"/>
      <dgm:spPr/>
    </dgm:pt>
    <dgm:pt modelId="{75AD6F7B-1B0C-470F-BF73-7B0B1E9B2A54}" type="pres">
      <dgm:prSet presAssocID="{08F6D522-DD77-4B10-8861-0CD93242C2EF}" presName="parTrans" presStyleLbl="sibTrans2D1" presStyleIdx="0" presStyleCnt="8"/>
      <dgm:spPr/>
    </dgm:pt>
    <dgm:pt modelId="{3FC2A75A-91D9-47C2-BB7B-665EA29A4A09}" type="pres">
      <dgm:prSet presAssocID="{08F6D522-DD77-4B10-8861-0CD93242C2EF}" presName="connectorText" presStyleLbl="sibTrans2D1" presStyleIdx="0" presStyleCnt="8"/>
      <dgm:spPr/>
    </dgm:pt>
    <dgm:pt modelId="{F96AAAB6-98E6-462E-AA8D-CF256557BDCF}" type="pres">
      <dgm:prSet presAssocID="{1C47A8F7-2CA0-4FBE-8F68-21CA904A34DC}" presName="node" presStyleLbl="node1" presStyleIdx="0" presStyleCnt="8">
        <dgm:presLayoutVars>
          <dgm:bulletEnabled val="1"/>
        </dgm:presLayoutVars>
      </dgm:prSet>
      <dgm:spPr/>
    </dgm:pt>
    <dgm:pt modelId="{C23182D7-3D83-4591-8294-F961A1650A81}" type="pres">
      <dgm:prSet presAssocID="{E7A18D4A-1615-4427-B6AD-9F4924FF31F4}" presName="parTrans" presStyleLbl="sibTrans2D1" presStyleIdx="1" presStyleCnt="8"/>
      <dgm:spPr/>
    </dgm:pt>
    <dgm:pt modelId="{A755DB3E-2BEF-449F-AB9B-D8F4B57908F3}" type="pres">
      <dgm:prSet presAssocID="{E7A18D4A-1615-4427-B6AD-9F4924FF31F4}" presName="connectorText" presStyleLbl="sibTrans2D1" presStyleIdx="1" presStyleCnt="8"/>
      <dgm:spPr/>
    </dgm:pt>
    <dgm:pt modelId="{6BCDA82A-574A-4CB1-877A-2254DCBD1A9D}" type="pres">
      <dgm:prSet presAssocID="{143AC2E9-E4BF-49AF-9232-E77D4D53D84B}" presName="node" presStyleLbl="node1" presStyleIdx="1" presStyleCnt="8" custRadScaleRad="99394" custRadScaleInc="4135">
        <dgm:presLayoutVars>
          <dgm:bulletEnabled val="1"/>
        </dgm:presLayoutVars>
      </dgm:prSet>
      <dgm:spPr/>
    </dgm:pt>
    <dgm:pt modelId="{14141A52-2A41-4F0A-9274-A75B3FA2B361}" type="pres">
      <dgm:prSet presAssocID="{3A970643-06A9-4E9C-AB97-F38BFE4D1EDD}" presName="parTrans" presStyleLbl="sibTrans2D1" presStyleIdx="2" presStyleCnt="8"/>
      <dgm:spPr/>
    </dgm:pt>
    <dgm:pt modelId="{37DD390A-7590-4ADA-8C72-93CF12F3FCC5}" type="pres">
      <dgm:prSet presAssocID="{3A970643-06A9-4E9C-AB97-F38BFE4D1EDD}" presName="connectorText" presStyleLbl="sibTrans2D1" presStyleIdx="2" presStyleCnt="8"/>
      <dgm:spPr/>
    </dgm:pt>
    <dgm:pt modelId="{1A52576B-99FF-4190-A385-8CAC0E8E419D}" type="pres">
      <dgm:prSet presAssocID="{BE16AFA8-D21B-4B73-966C-01B5EB9C5987}" presName="node" presStyleLbl="node1" presStyleIdx="2" presStyleCnt="8" custRadScaleRad="97495" custRadScaleInc="1088">
        <dgm:presLayoutVars>
          <dgm:bulletEnabled val="1"/>
        </dgm:presLayoutVars>
      </dgm:prSet>
      <dgm:spPr/>
    </dgm:pt>
    <dgm:pt modelId="{01C036E8-AAA4-4144-BCF2-84840A8BCEAA}" type="pres">
      <dgm:prSet presAssocID="{04003498-CC96-442E-B67F-70B1FA66752B}" presName="parTrans" presStyleLbl="sibTrans2D1" presStyleIdx="3" presStyleCnt="8"/>
      <dgm:spPr/>
    </dgm:pt>
    <dgm:pt modelId="{DA2B44EB-F38E-4C3C-A1EA-C4130B7C43D9}" type="pres">
      <dgm:prSet presAssocID="{04003498-CC96-442E-B67F-70B1FA66752B}" presName="connectorText" presStyleLbl="sibTrans2D1" presStyleIdx="3" presStyleCnt="8"/>
      <dgm:spPr/>
    </dgm:pt>
    <dgm:pt modelId="{DF61AF29-F9C0-4A82-9EF3-18FFC0BBD6D7}" type="pres">
      <dgm:prSet presAssocID="{97F7DE9A-8EA5-4276-8773-3AA5CCAF7C4F}" presName="node" presStyleLbl="node1" presStyleIdx="3" presStyleCnt="8">
        <dgm:presLayoutVars>
          <dgm:bulletEnabled val="1"/>
        </dgm:presLayoutVars>
      </dgm:prSet>
      <dgm:spPr/>
    </dgm:pt>
    <dgm:pt modelId="{7A8BB89B-E499-4605-AB0D-E51B5670E46F}" type="pres">
      <dgm:prSet presAssocID="{6D39ED6D-7E8C-4DDE-8510-378354CE0458}" presName="parTrans" presStyleLbl="sibTrans2D1" presStyleIdx="4" presStyleCnt="8"/>
      <dgm:spPr/>
    </dgm:pt>
    <dgm:pt modelId="{9BA5491A-EF4C-4515-BFBE-BAD9911DD927}" type="pres">
      <dgm:prSet presAssocID="{6D39ED6D-7E8C-4DDE-8510-378354CE0458}" presName="connectorText" presStyleLbl="sibTrans2D1" presStyleIdx="4" presStyleCnt="8"/>
      <dgm:spPr/>
    </dgm:pt>
    <dgm:pt modelId="{4A3F714A-1BBF-4457-803B-4447E36E8CF2}" type="pres">
      <dgm:prSet presAssocID="{CB5A8B0A-B43B-4AC8-89CB-2F77D0B434F1}" presName="node" presStyleLbl="node1" presStyleIdx="4" presStyleCnt="8">
        <dgm:presLayoutVars>
          <dgm:bulletEnabled val="1"/>
        </dgm:presLayoutVars>
      </dgm:prSet>
      <dgm:spPr/>
    </dgm:pt>
    <dgm:pt modelId="{BFB7BEDE-01AA-4EC2-B28B-8F3EF435DE1A}" type="pres">
      <dgm:prSet presAssocID="{91931D6D-7D1D-4158-A110-79166BC6CA01}" presName="parTrans" presStyleLbl="sibTrans2D1" presStyleIdx="5" presStyleCnt="8"/>
      <dgm:spPr/>
    </dgm:pt>
    <dgm:pt modelId="{2394C666-7DAB-4234-91DE-ED8EBC72EC91}" type="pres">
      <dgm:prSet presAssocID="{91931D6D-7D1D-4158-A110-79166BC6CA01}" presName="connectorText" presStyleLbl="sibTrans2D1" presStyleIdx="5" presStyleCnt="8"/>
      <dgm:spPr/>
    </dgm:pt>
    <dgm:pt modelId="{BE6BBE3A-A70C-4095-91CD-D320A0E817CE}" type="pres">
      <dgm:prSet presAssocID="{A01D9F7E-DFBA-4B48-A5E8-E29F34054BFD}" presName="node" presStyleLbl="node1" presStyleIdx="5" presStyleCnt="8">
        <dgm:presLayoutVars>
          <dgm:bulletEnabled val="1"/>
        </dgm:presLayoutVars>
      </dgm:prSet>
      <dgm:spPr/>
    </dgm:pt>
    <dgm:pt modelId="{1E0EA34C-9370-420F-A02D-59D054D7E083}" type="pres">
      <dgm:prSet presAssocID="{5EABA599-2638-460D-B96C-431AE1949974}" presName="parTrans" presStyleLbl="sibTrans2D1" presStyleIdx="6" presStyleCnt="8"/>
      <dgm:spPr/>
    </dgm:pt>
    <dgm:pt modelId="{D082FCC7-DA6C-4D36-A70C-AF9E2CEACB3A}" type="pres">
      <dgm:prSet presAssocID="{5EABA599-2638-460D-B96C-431AE1949974}" presName="connectorText" presStyleLbl="sibTrans2D1" presStyleIdx="6" presStyleCnt="8"/>
      <dgm:spPr/>
    </dgm:pt>
    <dgm:pt modelId="{FF9BD1BA-9FF6-4634-A854-6A5FCB8CB29B}" type="pres">
      <dgm:prSet presAssocID="{28F02BE1-0451-4FF7-9A41-EEE7831A5E9C}" presName="node" presStyleLbl="node1" presStyleIdx="6" presStyleCnt="8">
        <dgm:presLayoutVars>
          <dgm:bulletEnabled val="1"/>
        </dgm:presLayoutVars>
      </dgm:prSet>
      <dgm:spPr/>
    </dgm:pt>
    <dgm:pt modelId="{7BE54217-C7B6-4DDB-ADAF-2AEB165E5628}" type="pres">
      <dgm:prSet presAssocID="{8BB964B2-C501-4F21-9358-38103FAA95DF}" presName="parTrans" presStyleLbl="sibTrans2D1" presStyleIdx="7" presStyleCnt="8"/>
      <dgm:spPr/>
    </dgm:pt>
    <dgm:pt modelId="{E8F8CA75-21FC-405E-B1EE-B62DFDBCBBE2}" type="pres">
      <dgm:prSet presAssocID="{8BB964B2-C501-4F21-9358-38103FAA95DF}" presName="connectorText" presStyleLbl="sibTrans2D1" presStyleIdx="7" presStyleCnt="8"/>
      <dgm:spPr/>
    </dgm:pt>
    <dgm:pt modelId="{E235B936-C18F-4070-A6BD-BF6A65639983}" type="pres">
      <dgm:prSet presAssocID="{088C3391-BC84-422E-B8C0-6E96A16475AF}" presName="node" presStyleLbl="node1" presStyleIdx="7" presStyleCnt="8">
        <dgm:presLayoutVars>
          <dgm:bulletEnabled val="1"/>
        </dgm:presLayoutVars>
      </dgm:prSet>
      <dgm:spPr/>
    </dgm:pt>
  </dgm:ptLst>
  <dgm:cxnLst>
    <dgm:cxn modelId="{04560B00-C1D7-47FA-A9A2-28458D5EFF33}" type="presOf" srcId="{91931D6D-7D1D-4158-A110-79166BC6CA01}" destId="{2394C666-7DAB-4234-91DE-ED8EBC72EC91}" srcOrd="1" destOrd="0" presId="urn:microsoft.com/office/officeart/2005/8/layout/radial5"/>
    <dgm:cxn modelId="{F0BD8501-3110-4945-ACE8-6D7479BD16D1}" type="presOf" srcId="{5EABA599-2638-460D-B96C-431AE1949974}" destId="{1E0EA34C-9370-420F-A02D-59D054D7E083}" srcOrd="0" destOrd="0" presId="urn:microsoft.com/office/officeart/2005/8/layout/radial5"/>
    <dgm:cxn modelId="{0287D915-DEFD-400A-9FD4-BA21EFE40439}" type="presOf" srcId="{04003498-CC96-442E-B67F-70B1FA66752B}" destId="{01C036E8-AAA4-4144-BCF2-84840A8BCEAA}" srcOrd="0" destOrd="0" presId="urn:microsoft.com/office/officeart/2005/8/layout/radial5"/>
    <dgm:cxn modelId="{D0EB1019-6665-4477-8D3F-E2C2D25F4568}" type="presOf" srcId="{04003498-CC96-442E-B67F-70B1FA66752B}" destId="{DA2B44EB-F38E-4C3C-A1EA-C4130B7C43D9}" srcOrd="1" destOrd="0" presId="urn:microsoft.com/office/officeart/2005/8/layout/radial5"/>
    <dgm:cxn modelId="{FAD12323-5AB3-4570-8AE4-CB0A17E5523B}" type="presOf" srcId="{088C3391-BC84-422E-B8C0-6E96A16475AF}" destId="{E235B936-C18F-4070-A6BD-BF6A65639983}" srcOrd="0" destOrd="0" presId="urn:microsoft.com/office/officeart/2005/8/layout/radial5"/>
    <dgm:cxn modelId="{7A71C026-7287-4893-900D-661284D43B34}" srcId="{45ECD78B-9ECD-4BE5-8691-ACF4762A4457}" destId="{28F02BE1-0451-4FF7-9A41-EEE7831A5E9C}" srcOrd="6" destOrd="0" parTransId="{5EABA599-2638-460D-B96C-431AE1949974}" sibTransId="{26764FB1-FE6A-4D05-BD49-A87C45CDD682}"/>
    <dgm:cxn modelId="{DB577D2B-F9A6-4E10-A007-57F23CEDE4DF}" srcId="{45ECD78B-9ECD-4BE5-8691-ACF4762A4457}" destId="{088C3391-BC84-422E-B8C0-6E96A16475AF}" srcOrd="7" destOrd="0" parTransId="{8BB964B2-C501-4F21-9358-38103FAA95DF}" sibTransId="{752D9B88-4D3F-4A6E-8EFC-F93E0535975C}"/>
    <dgm:cxn modelId="{5E609131-E615-4A27-ACA2-6EA992E25D5C}" srcId="{45ECD78B-9ECD-4BE5-8691-ACF4762A4457}" destId="{97F7DE9A-8EA5-4276-8773-3AA5CCAF7C4F}" srcOrd="3" destOrd="0" parTransId="{04003498-CC96-442E-B67F-70B1FA66752B}" sibTransId="{D224E85B-CE6C-472A-B80A-0EE90EA5BF01}"/>
    <dgm:cxn modelId="{F511A234-7DCC-4B7A-8086-26AB065A5F82}" type="presOf" srcId="{CB5A8B0A-B43B-4AC8-89CB-2F77D0B434F1}" destId="{4A3F714A-1BBF-4457-803B-4447E36E8CF2}" srcOrd="0" destOrd="0" presId="urn:microsoft.com/office/officeart/2005/8/layout/radial5"/>
    <dgm:cxn modelId="{82D3B736-FD53-488B-B576-C9E13AA1441E}" srcId="{45ECD78B-9ECD-4BE5-8691-ACF4762A4457}" destId="{CB5A8B0A-B43B-4AC8-89CB-2F77D0B434F1}" srcOrd="4" destOrd="0" parTransId="{6D39ED6D-7E8C-4DDE-8510-378354CE0458}" sibTransId="{8DAC2D8B-8FDA-47B5-9337-5D4C9D6AB06E}"/>
    <dgm:cxn modelId="{EC06F13D-A5A3-44E2-8F48-314B1242315F}" type="presOf" srcId="{3A970643-06A9-4E9C-AB97-F38BFE4D1EDD}" destId="{37DD390A-7590-4ADA-8C72-93CF12F3FCC5}" srcOrd="1" destOrd="0" presId="urn:microsoft.com/office/officeart/2005/8/layout/radial5"/>
    <dgm:cxn modelId="{D376FD5B-01B5-4DAA-BA27-7636B40D8788}" type="presOf" srcId="{6D39ED6D-7E8C-4DDE-8510-378354CE0458}" destId="{9BA5491A-EF4C-4515-BFBE-BAD9911DD927}" srcOrd="1" destOrd="0" presId="urn:microsoft.com/office/officeart/2005/8/layout/radial5"/>
    <dgm:cxn modelId="{7F7CE143-7EA6-40EA-9753-15D7DD01D301}" type="presOf" srcId="{D749EAFF-FC06-43CC-9C84-85F41A234AC4}" destId="{0D3B8C97-AE4C-4BD5-864B-9F6BC5F99713}" srcOrd="0" destOrd="0" presId="urn:microsoft.com/office/officeart/2005/8/layout/radial5"/>
    <dgm:cxn modelId="{763BF563-52F8-4215-91F6-BDAB77E12898}" type="presOf" srcId="{45ECD78B-9ECD-4BE5-8691-ACF4762A4457}" destId="{4A41D7CC-50A4-41C6-AB13-BB7C12844B0C}" srcOrd="0" destOrd="0" presId="urn:microsoft.com/office/officeart/2005/8/layout/radial5"/>
    <dgm:cxn modelId="{409EC16C-763F-4251-B9F2-725F9B59AF41}" type="presOf" srcId="{A01D9F7E-DFBA-4B48-A5E8-E29F34054BFD}" destId="{BE6BBE3A-A70C-4095-91CD-D320A0E817CE}" srcOrd="0" destOrd="0" presId="urn:microsoft.com/office/officeart/2005/8/layout/radial5"/>
    <dgm:cxn modelId="{83DEBE4F-950A-49EA-BA19-321E4A35C398}" type="presOf" srcId="{8BB964B2-C501-4F21-9358-38103FAA95DF}" destId="{7BE54217-C7B6-4DDB-ADAF-2AEB165E5628}" srcOrd="0" destOrd="0" presId="urn:microsoft.com/office/officeart/2005/8/layout/radial5"/>
    <dgm:cxn modelId="{DE5A1073-03FE-4512-967B-6FDE2E9E028B}" type="presOf" srcId="{08F6D522-DD77-4B10-8861-0CD93242C2EF}" destId="{3FC2A75A-91D9-47C2-BB7B-665EA29A4A09}" srcOrd="1" destOrd="0" presId="urn:microsoft.com/office/officeart/2005/8/layout/radial5"/>
    <dgm:cxn modelId="{0BDC8954-8EC7-4F5E-8C19-8AA0F3CC9F4E}" srcId="{45ECD78B-9ECD-4BE5-8691-ACF4762A4457}" destId="{143AC2E9-E4BF-49AF-9232-E77D4D53D84B}" srcOrd="1" destOrd="0" parTransId="{E7A18D4A-1615-4427-B6AD-9F4924FF31F4}" sibTransId="{F005EF05-F014-4F3B-AB49-47F6DAABE96A}"/>
    <dgm:cxn modelId="{721A877D-DE4D-40E7-A8E4-AF8E22BB34C7}" type="presOf" srcId="{E7A18D4A-1615-4427-B6AD-9F4924FF31F4}" destId="{C23182D7-3D83-4591-8294-F961A1650A81}" srcOrd="0" destOrd="0" presId="urn:microsoft.com/office/officeart/2005/8/layout/radial5"/>
    <dgm:cxn modelId="{D614527F-6A46-48F1-9880-70167C2E2227}" type="presOf" srcId="{08F6D522-DD77-4B10-8861-0CD93242C2EF}" destId="{75AD6F7B-1B0C-470F-BF73-7B0B1E9B2A54}" srcOrd="0" destOrd="0" presId="urn:microsoft.com/office/officeart/2005/8/layout/radial5"/>
    <dgm:cxn modelId="{C2CC0E80-733B-4460-9B46-71BECF841535}" type="presOf" srcId="{6D39ED6D-7E8C-4DDE-8510-378354CE0458}" destId="{7A8BB89B-E499-4605-AB0D-E51B5670E46F}" srcOrd="0" destOrd="0" presId="urn:microsoft.com/office/officeart/2005/8/layout/radial5"/>
    <dgm:cxn modelId="{035BAA94-45B8-4305-B536-3E7FA7E5160A}" type="presOf" srcId="{5EABA599-2638-460D-B96C-431AE1949974}" destId="{D082FCC7-DA6C-4D36-A70C-AF9E2CEACB3A}" srcOrd="1" destOrd="0" presId="urn:microsoft.com/office/officeart/2005/8/layout/radial5"/>
    <dgm:cxn modelId="{38BBA097-C065-4244-BE25-5D0FD641A0F6}" type="presOf" srcId="{28F02BE1-0451-4FF7-9A41-EEE7831A5E9C}" destId="{FF9BD1BA-9FF6-4634-A854-6A5FCB8CB29B}" srcOrd="0" destOrd="0" presId="urn:microsoft.com/office/officeart/2005/8/layout/radial5"/>
    <dgm:cxn modelId="{2A8B3499-69FD-4CD8-85EC-6DB1D6657BFF}" type="presOf" srcId="{BE16AFA8-D21B-4B73-966C-01B5EB9C5987}" destId="{1A52576B-99FF-4190-A385-8CAC0E8E419D}" srcOrd="0" destOrd="0" presId="urn:microsoft.com/office/officeart/2005/8/layout/radial5"/>
    <dgm:cxn modelId="{0347B7A2-4B1D-4569-A036-DE7BA3882B53}" type="presOf" srcId="{91931D6D-7D1D-4158-A110-79166BC6CA01}" destId="{BFB7BEDE-01AA-4EC2-B28B-8F3EF435DE1A}" srcOrd="0" destOrd="0" presId="urn:microsoft.com/office/officeart/2005/8/layout/radial5"/>
    <dgm:cxn modelId="{0472ADB4-743C-409C-BCD4-6BC3390CD94C}" type="presOf" srcId="{143AC2E9-E4BF-49AF-9232-E77D4D53D84B}" destId="{6BCDA82A-574A-4CB1-877A-2254DCBD1A9D}" srcOrd="0" destOrd="0" presId="urn:microsoft.com/office/officeart/2005/8/layout/radial5"/>
    <dgm:cxn modelId="{370AC7BD-3899-459B-B21D-04D33EB51369}" type="presOf" srcId="{97F7DE9A-8EA5-4276-8773-3AA5CCAF7C4F}" destId="{DF61AF29-F9C0-4A82-9EF3-18FFC0BBD6D7}" srcOrd="0" destOrd="0" presId="urn:microsoft.com/office/officeart/2005/8/layout/radial5"/>
    <dgm:cxn modelId="{CFD228BF-FFE4-4249-BC6D-234DB4E36096}" type="presOf" srcId="{1C47A8F7-2CA0-4FBE-8F68-21CA904A34DC}" destId="{F96AAAB6-98E6-462E-AA8D-CF256557BDCF}" srcOrd="0" destOrd="0" presId="urn:microsoft.com/office/officeart/2005/8/layout/radial5"/>
    <dgm:cxn modelId="{394231C4-9635-4DC8-8C54-BA0B05A28A97}" type="presOf" srcId="{3A970643-06A9-4E9C-AB97-F38BFE4D1EDD}" destId="{14141A52-2A41-4F0A-9274-A75B3FA2B361}" srcOrd="0" destOrd="0" presId="urn:microsoft.com/office/officeart/2005/8/layout/radial5"/>
    <dgm:cxn modelId="{90D872C9-B19C-485C-BBD3-40B233487001}" type="presOf" srcId="{8BB964B2-C501-4F21-9358-38103FAA95DF}" destId="{E8F8CA75-21FC-405E-B1EE-B62DFDBCBBE2}" srcOrd="1" destOrd="0" presId="urn:microsoft.com/office/officeart/2005/8/layout/radial5"/>
    <dgm:cxn modelId="{D3D719CA-FD89-422F-97E4-FA13C6DB876A}" srcId="{45ECD78B-9ECD-4BE5-8691-ACF4762A4457}" destId="{1C47A8F7-2CA0-4FBE-8F68-21CA904A34DC}" srcOrd="0" destOrd="0" parTransId="{08F6D522-DD77-4B10-8861-0CD93242C2EF}" sibTransId="{FCCA3F89-3327-4C2F-A482-437CF8705C35}"/>
    <dgm:cxn modelId="{46F2FECB-677B-4864-BF26-013266E8A5DD}" type="presOf" srcId="{E7A18D4A-1615-4427-B6AD-9F4924FF31F4}" destId="{A755DB3E-2BEF-449F-AB9B-D8F4B57908F3}" srcOrd="1" destOrd="0" presId="urn:microsoft.com/office/officeart/2005/8/layout/radial5"/>
    <dgm:cxn modelId="{668AA7D2-1989-4B66-A567-909196638C8F}" srcId="{45ECD78B-9ECD-4BE5-8691-ACF4762A4457}" destId="{A01D9F7E-DFBA-4B48-A5E8-E29F34054BFD}" srcOrd="5" destOrd="0" parTransId="{91931D6D-7D1D-4158-A110-79166BC6CA01}" sibTransId="{AAC0A96C-A4FB-4283-BA8A-1DA34CDEC4A3}"/>
    <dgm:cxn modelId="{19CF09D6-FAF4-4035-89F6-14A038846837}" srcId="{D749EAFF-FC06-43CC-9C84-85F41A234AC4}" destId="{45ECD78B-9ECD-4BE5-8691-ACF4762A4457}" srcOrd="0" destOrd="0" parTransId="{DAF713CF-D147-4EA7-9E98-C2D7532B73F7}" sibTransId="{9847790C-6D71-47DD-BA09-D4DDC8D57268}"/>
    <dgm:cxn modelId="{A615FDEB-7B42-4B80-B589-F5884913D426}" srcId="{45ECD78B-9ECD-4BE5-8691-ACF4762A4457}" destId="{BE16AFA8-D21B-4B73-966C-01B5EB9C5987}" srcOrd="2" destOrd="0" parTransId="{3A970643-06A9-4E9C-AB97-F38BFE4D1EDD}" sibTransId="{D12E4A4E-DCD4-4A99-AE25-CF699278887D}"/>
    <dgm:cxn modelId="{923495F7-9CF0-4E82-B0D2-0A19F41F3FB2}" type="presParOf" srcId="{0D3B8C97-AE4C-4BD5-864B-9F6BC5F99713}" destId="{4A41D7CC-50A4-41C6-AB13-BB7C12844B0C}" srcOrd="0" destOrd="0" presId="urn:microsoft.com/office/officeart/2005/8/layout/radial5"/>
    <dgm:cxn modelId="{03F17A1B-A89A-4967-A336-6B895F7E96E7}" type="presParOf" srcId="{0D3B8C97-AE4C-4BD5-864B-9F6BC5F99713}" destId="{75AD6F7B-1B0C-470F-BF73-7B0B1E9B2A54}" srcOrd="1" destOrd="0" presId="urn:microsoft.com/office/officeart/2005/8/layout/radial5"/>
    <dgm:cxn modelId="{1A403A03-495B-4C37-9068-6430B1FDB85E}" type="presParOf" srcId="{75AD6F7B-1B0C-470F-BF73-7B0B1E9B2A54}" destId="{3FC2A75A-91D9-47C2-BB7B-665EA29A4A09}" srcOrd="0" destOrd="0" presId="urn:microsoft.com/office/officeart/2005/8/layout/radial5"/>
    <dgm:cxn modelId="{5C9B6F53-4EA9-4A54-8D81-9D08286FA840}" type="presParOf" srcId="{0D3B8C97-AE4C-4BD5-864B-9F6BC5F99713}" destId="{F96AAAB6-98E6-462E-AA8D-CF256557BDCF}" srcOrd="2" destOrd="0" presId="urn:microsoft.com/office/officeart/2005/8/layout/radial5"/>
    <dgm:cxn modelId="{57E10E5F-34B2-4F2F-A79A-8FC482B53C0E}" type="presParOf" srcId="{0D3B8C97-AE4C-4BD5-864B-9F6BC5F99713}" destId="{C23182D7-3D83-4591-8294-F961A1650A81}" srcOrd="3" destOrd="0" presId="urn:microsoft.com/office/officeart/2005/8/layout/radial5"/>
    <dgm:cxn modelId="{04333DF7-736D-44E3-AEED-F354CE905427}" type="presParOf" srcId="{C23182D7-3D83-4591-8294-F961A1650A81}" destId="{A755DB3E-2BEF-449F-AB9B-D8F4B57908F3}" srcOrd="0" destOrd="0" presId="urn:microsoft.com/office/officeart/2005/8/layout/radial5"/>
    <dgm:cxn modelId="{30C87158-C02C-405E-B3E4-40BE698408BA}" type="presParOf" srcId="{0D3B8C97-AE4C-4BD5-864B-9F6BC5F99713}" destId="{6BCDA82A-574A-4CB1-877A-2254DCBD1A9D}" srcOrd="4" destOrd="0" presId="urn:microsoft.com/office/officeart/2005/8/layout/radial5"/>
    <dgm:cxn modelId="{A03521EE-9E2A-464C-BAB3-198F0A417A40}" type="presParOf" srcId="{0D3B8C97-AE4C-4BD5-864B-9F6BC5F99713}" destId="{14141A52-2A41-4F0A-9274-A75B3FA2B361}" srcOrd="5" destOrd="0" presId="urn:microsoft.com/office/officeart/2005/8/layout/radial5"/>
    <dgm:cxn modelId="{CF95BFD6-D369-42DF-834D-C8B991F80516}" type="presParOf" srcId="{14141A52-2A41-4F0A-9274-A75B3FA2B361}" destId="{37DD390A-7590-4ADA-8C72-93CF12F3FCC5}" srcOrd="0" destOrd="0" presId="urn:microsoft.com/office/officeart/2005/8/layout/radial5"/>
    <dgm:cxn modelId="{6A790EBF-4ADC-4F55-9D7A-2A541A704EF8}" type="presParOf" srcId="{0D3B8C97-AE4C-4BD5-864B-9F6BC5F99713}" destId="{1A52576B-99FF-4190-A385-8CAC0E8E419D}" srcOrd="6" destOrd="0" presId="urn:microsoft.com/office/officeart/2005/8/layout/radial5"/>
    <dgm:cxn modelId="{007F9B72-2E88-4CE6-A000-B60A18028826}" type="presParOf" srcId="{0D3B8C97-AE4C-4BD5-864B-9F6BC5F99713}" destId="{01C036E8-AAA4-4144-BCF2-84840A8BCEAA}" srcOrd="7" destOrd="0" presId="urn:microsoft.com/office/officeart/2005/8/layout/radial5"/>
    <dgm:cxn modelId="{D3E8E627-FC55-4DD7-872B-36FD555479E4}" type="presParOf" srcId="{01C036E8-AAA4-4144-BCF2-84840A8BCEAA}" destId="{DA2B44EB-F38E-4C3C-A1EA-C4130B7C43D9}" srcOrd="0" destOrd="0" presId="urn:microsoft.com/office/officeart/2005/8/layout/radial5"/>
    <dgm:cxn modelId="{B9D54E6A-766C-4D2A-B317-47CA94B1B7E8}" type="presParOf" srcId="{0D3B8C97-AE4C-4BD5-864B-9F6BC5F99713}" destId="{DF61AF29-F9C0-4A82-9EF3-18FFC0BBD6D7}" srcOrd="8" destOrd="0" presId="urn:microsoft.com/office/officeart/2005/8/layout/radial5"/>
    <dgm:cxn modelId="{23FB4BFA-3394-4A56-BAC6-E4E09CAA0640}" type="presParOf" srcId="{0D3B8C97-AE4C-4BD5-864B-9F6BC5F99713}" destId="{7A8BB89B-E499-4605-AB0D-E51B5670E46F}" srcOrd="9" destOrd="0" presId="urn:microsoft.com/office/officeart/2005/8/layout/radial5"/>
    <dgm:cxn modelId="{87C39E95-2C7C-460A-962E-F155F657A88B}" type="presParOf" srcId="{7A8BB89B-E499-4605-AB0D-E51B5670E46F}" destId="{9BA5491A-EF4C-4515-BFBE-BAD9911DD927}" srcOrd="0" destOrd="0" presId="urn:microsoft.com/office/officeart/2005/8/layout/radial5"/>
    <dgm:cxn modelId="{5FE1F871-0305-4163-B500-888CB55C24B0}" type="presParOf" srcId="{0D3B8C97-AE4C-4BD5-864B-9F6BC5F99713}" destId="{4A3F714A-1BBF-4457-803B-4447E36E8CF2}" srcOrd="10" destOrd="0" presId="urn:microsoft.com/office/officeart/2005/8/layout/radial5"/>
    <dgm:cxn modelId="{DFF78D2E-5EDA-48D9-A6EE-F640154CFDB8}" type="presParOf" srcId="{0D3B8C97-AE4C-4BD5-864B-9F6BC5F99713}" destId="{BFB7BEDE-01AA-4EC2-B28B-8F3EF435DE1A}" srcOrd="11" destOrd="0" presId="urn:microsoft.com/office/officeart/2005/8/layout/radial5"/>
    <dgm:cxn modelId="{44E9828A-480B-438D-ADB8-DF743AF8A35F}" type="presParOf" srcId="{BFB7BEDE-01AA-4EC2-B28B-8F3EF435DE1A}" destId="{2394C666-7DAB-4234-91DE-ED8EBC72EC91}" srcOrd="0" destOrd="0" presId="urn:microsoft.com/office/officeart/2005/8/layout/radial5"/>
    <dgm:cxn modelId="{EECC59A4-6631-4EBC-BF83-2F375EE36ED4}" type="presParOf" srcId="{0D3B8C97-AE4C-4BD5-864B-9F6BC5F99713}" destId="{BE6BBE3A-A70C-4095-91CD-D320A0E817CE}" srcOrd="12" destOrd="0" presId="urn:microsoft.com/office/officeart/2005/8/layout/radial5"/>
    <dgm:cxn modelId="{1FF16814-AD65-40B0-BA24-D563A8CBC969}" type="presParOf" srcId="{0D3B8C97-AE4C-4BD5-864B-9F6BC5F99713}" destId="{1E0EA34C-9370-420F-A02D-59D054D7E083}" srcOrd="13" destOrd="0" presId="urn:microsoft.com/office/officeart/2005/8/layout/radial5"/>
    <dgm:cxn modelId="{A80539F8-B267-4896-B49A-883769D9A988}" type="presParOf" srcId="{1E0EA34C-9370-420F-A02D-59D054D7E083}" destId="{D082FCC7-DA6C-4D36-A70C-AF9E2CEACB3A}" srcOrd="0" destOrd="0" presId="urn:microsoft.com/office/officeart/2005/8/layout/radial5"/>
    <dgm:cxn modelId="{35B5B2B6-B192-4229-9505-08257CD497FE}" type="presParOf" srcId="{0D3B8C97-AE4C-4BD5-864B-9F6BC5F99713}" destId="{FF9BD1BA-9FF6-4634-A854-6A5FCB8CB29B}" srcOrd="14" destOrd="0" presId="urn:microsoft.com/office/officeart/2005/8/layout/radial5"/>
    <dgm:cxn modelId="{EBFFEBBF-CC82-4363-AE2D-A23E0DADDC4A}" type="presParOf" srcId="{0D3B8C97-AE4C-4BD5-864B-9F6BC5F99713}" destId="{7BE54217-C7B6-4DDB-ADAF-2AEB165E5628}" srcOrd="15" destOrd="0" presId="urn:microsoft.com/office/officeart/2005/8/layout/radial5"/>
    <dgm:cxn modelId="{BE898248-87C6-4086-8A6B-C5C117EDAFD7}" type="presParOf" srcId="{7BE54217-C7B6-4DDB-ADAF-2AEB165E5628}" destId="{E8F8CA75-21FC-405E-B1EE-B62DFDBCBBE2}" srcOrd="0" destOrd="0" presId="urn:microsoft.com/office/officeart/2005/8/layout/radial5"/>
    <dgm:cxn modelId="{D16826DC-C64D-49BB-AC6E-60B0F99F4608}" type="presParOf" srcId="{0D3B8C97-AE4C-4BD5-864B-9F6BC5F99713}" destId="{E235B936-C18F-4070-A6BD-BF6A6563998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1D7CC-50A4-41C6-AB13-BB7C12844B0C}">
      <dsp:nvSpPr>
        <dsp:cNvPr id="0" name=""/>
        <dsp:cNvSpPr/>
      </dsp:nvSpPr>
      <dsp:spPr>
        <a:xfrm>
          <a:off x="3581395" y="2590775"/>
          <a:ext cx="1717680" cy="171768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ভুমিক্ষয়ের কারণ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832943" y="2842323"/>
        <a:ext cx="1214584" cy="1214584"/>
      </dsp:txXfrm>
    </dsp:sp>
    <dsp:sp modelId="{75AD6F7B-1B0C-470F-BF73-7B0B1E9B2A54}">
      <dsp:nvSpPr>
        <dsp:cNvPr id="0" name=""/>
        <dsp:cNvSpPr/>
      </dsp:nvSpPr>
      <dsp:spPr>
        <a:xfrm rot="16321449">
          <a:off x="4217741" y="1804908"/>
          <a:ext cx="540606" cy="584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295968" y="2002750"/>
        <a:ext cx="378424" cy="350407"/>
      </dsp:txXfrm>
    </dsp:sp>
    <dsp:sp modelId="{F96AAAB6-98E6-462E-AA8D-CF256557BDCF}">
      <dsp:nvSpPr>
        <dsp:cNvPr id="0" name=""/>
        <dsp:cNvSpPr/>
      </dsp:nvSpPr>
      <dsp:spPr>
        <a:xfrm>
          <a:off x="3760943" y="26505"/>
          <a:ext cx="1545912" cy="1545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বৃষ্টিপাত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987337" y="252899"/>
        <a:ext cx="1093124" cy="1093124"/>
      </dsp:txXfrm>
    </dsp:sp>
    <dsp:sp modelId="{C23182D7-3D83-4591-8294-F961A1650A81}">
      <dsp:nvSpPr>
        <dsp:cNvPr id="0" name=""/>
        <dsp:cNvSpPr/>
      </dsp:nvSpPr>
      <dsp:spPr>
        <a:xfrm rot="19020016">
          <a:off x="5163796" y="2219977"/>
          <a:ext cx="563873" cy="584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186518" y="2394463"/>
        <a:ext cx="394711" cy="350407"/>
      </dsp:txXfrm>
    </dsp:sp>
    <dsp:sp modelId="{6BCDA82A-574A-4CB1-877A-2254DCBD1A9D}">
      <dsp:nvSpPr>
        <dsp:cNvPr id="0" name=""/>
        <dsp:cNvSpPr/>
      </dsp:nvSpPr>
      <dsp:spPr>
        <a:xfrm>
          <a:off x="5638804" y="838198"/>
          <a:ext cx="1545912" cy="1545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ভূমি ঢাল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865198" y="1064592"/>
        <a:ext cx="1093124" cy="1093124"/>
      </dsp:txXfrm>
    </dsp:sp>
    <dsp:sp modelId="{14141A52-2A41-4F0A-9274-A75B3FA2B361}">
      <dsp:nvSpPr>
        <dsp:cNvPr id="0" name=""/>
        <dsp:cNvSpPr/>
      </dsp:nvSpPr>
      <dsp:spPr>
        <a:xfrm rot="21587500">
          <a:off x="5524683" y="3152678"/>
          <a:ext cx="543530" cy="584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524684" y="3269776"/>
        <a:ext cx="380471" cy="350407"/>
      </dsp:txXfrm>
    </dsp:sp>
    <dsp:sp modelId="{1A52576B-99FF-4190-A385-8CAC0E8E419D}">
      <dsp:nvSpPr>
        <dsp:cNvPr id="0" name=""/>
        <dsp:cNvSpPr/>
      </dsp:nvSpPr>
      <dsp:spPr>
        <a:xfrm>
          <a:off x="6324588" y="2666996"/>
          <a:ext cx="1545912" cy="1545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itchFamily="2" charset="0"/>
              <a:cs typeface="NikoshBAN" pitchFamily="2" charset="0"/>
            </a:rPr>
            <a:t>মাটির প্রকৃতি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6550982" y="2893390"/>
        <a:ext cx="1093124" cy="1093124"/>
      </dsp:txXfrm>
    </dsp:sp>
    <dsp:sp modelId="{01C036E8-AAA4-4144-BCF2-84840A8BCEAA}">
      <dsp:nvSpPr>
        <dsp:cNvPr id="0" name=""/>
        <dsp:cNvSpPr/>
      </dsp:nvSpPr>
      <dsp:spPr>
        <a:xfrm rot="2596422">
          <a:off x="5158129" y="4095617"/>
          <a:ext cx="556824" cy="584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180840" y="4155165"/>
        <a:ext cx="389777" cy="350407"/>
      </dsp:txXfrm>
    </dsp:sp>
    <dsp:sp modelId="{DF61AF29-F9C0-4A82-9EF3-18FFC0BBD6D7}">
      <dsp:nvSpPr>
        <dsp:cNvPr id="0" name=""/>
        <dsp:cNvSpPr/>
      </dsp:nvSpPr>
      <dsp:spPr>
        <a:xfrm>
          <a:off x="5620307" y="4515407"/>
          <a:ext cx="1545912" cy="1545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শস্যের প্রকৃতি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846701" y="4741801"/>
        <a:ext cx="1093124" cy="1093124"/>
      </dsp:txXfrm>
    </dsp:sp>
    <dsp:sp modelId="{7A8BB89B-E499-4605-AB0D-E51B5670E46F}">
      <dsp:nvSpPr>
        <dsp:cNvPr id="0" name=""/>
        <dsp:cNvSpPr/>
      </dsp:nvSpPr>
      <dsp:spPr>
        <a:xfrm rot="5276633">
          <a:off x="4228698" y="4490312"/>
          <a:ext cx="518767" cy="584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303721" y="4529349"/>
        <a:ext cx="363137" cy="350407"/>
      </dsp:txXfrm>
    </dsp:sp>
    <dsp:sp modelId="{4A3F714A-1BBF-4457-803B-4447E36E8CF2}">
      <dsp:nvSpPr>
        <dsp:cNvPr id="0" name=""/>
        <dsp:cNvSpPr/>
      </dsp:nvSpPr>
      <dsp:spPr>
        <a:xfrm>
          <a:off x="3760943" y="5285581"/>
          <a:ext cx="1545912" cy="1545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latin typeface="NikoshBAN" pitchFamily="2" charset="0"/>
              <a:cs typeface="NikoshBAN" pitchFamily="2" charset="0"/>
            </a:rPr>
            <a:t>জমি চাষের পদ্ধতি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3987337" y="5511975"/>
        <a:ext cx="1093124" cy="1093124"/>
      </dsp:txXfrm>
    </dsp:sp>
    <dsp:sp modelId="{BFB7BEDE-01AA-4EC2-B28B-8F3EF435DE1A}">
      <dsp:nvSpPr>
        <dsp:cNvPr id="0" name=""/>
        <dsp:cNvSpPr/>
      </dsp:nvSpPr>
      <dsp:spPr>
        <a:xfrm rot="8030339">
          <a:off x="3294048" y="4098031"/>
          <a:ext cx="486252" cy="584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417505" y="4162224"/>
        <a:ext cx="340376" cy="350407"/>
      </dsp:txXfrm>
    </dsp:sp>
    <dsp:sp modelId="{BE6BBE3A-A70C-4095-91CD-D320A0E817CE}">
      <dsp:nvSpPr>
        <dsp:cNvPr id="0" name=""/>
        <dsp:cNvSpPr/>
      </dsp:nvSpPr>
      <dsp:spPr>
        <a:xfrm>
          <a:off x="1901579" y="4515407"/>
          <a:ext cx="1545912" cy="1545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itchFamily="2" charset="0"/>
              <a:cs typeface="NikoshBAN" pitchFamily="2" charset="0"/>
            </a:rPr>
            <a:t>নিবিড় চাষ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127973" y="4741801"/>
        <a:ext cx="1093124" cy="1093124"/>
      </dsp:txXfrm>
    </dsp:sp>
    <dsp:sp modelId="{1E0EA34C-9370-420F-A02D-59D054D7E083}">
      <dsp:nvSpPr>
        <dsp:cNvPr id="0" name=""/>
        <dsp:cNvSpPr/>
      </dsp:nvSpPr>
      <dsp:spPr>
        <a:xfrm rot="10827947">
          <a:off x="2903317" y="3147063"/>
          <a:ext cx="479205" cy="584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047076" y="3264449"/>
        <a:ext cx="335444" cy="350407"/>
      </dsp:txXfrm>
    </dsp:sp>
    <dsp:sp modelId="{FF9BD1BA-9FF6-4634-A854-6A5FCB8CB29B}">
      <dsp:nvSpPr>
        <dsp:cNvPr id="0" name=""/>
        <dsp:cNvSpPr/>
      </dsp:nvSpPr>
      <dsp:spPr>
        <a:xfrm>
          <a:off x="1131405" y="2656043"/>
          <a:ext cx="1545912" cy="1545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latin typeface="NikoshBAN" pitchFamily="2" charset="0"/>
              <a:cs typeface="NikoshBAN" pitchFamily="2" charset="0"/>
            </a:rPr>
            <a:t>বায়ু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1357799" y="2882437"/>
        <a:ext cx="1093124" cy="1093124"/>
      </dsp:txXfrm>
    </dsp:sp>
    <dsp:sp modelId="{7BE54217-C7B6-4DDB-ADAF-2AEB165E5628}">
      <dsp:nvSpPr>
        <dsp:cNvPr id="0" name=""/>
        <dsp:cNvSpPr/>
      </dsp:nvSpPr>
      <dsp:spPr>
        <a:xfrm rot="13607726">
          <a:off x="3286667" y="2196676"/>
          <a:ext cx="502097" cy="584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413542" y="2368376"/>
        <a:ext cx="351468" cy="350407"/>
      </dsp:txXfrm>
    </dsp:sp>
    <dsp:sp modelId="{E235B936-C18F-4070-A6BD-BF6A65639983}">
      <dsp:nvSpPr>
        <dsp:cNvPr id="0" name=""/>
        <dsp:cNvSpPr/>
      </dsp:nvSpPr>
      <dsp:spPr>
        <a:xfrm>
          <a:off x="1901579" y="796679"/>
          <a:ext cx="1545912" cy="1545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/>
            <a:t>মানুষের কার্ষাবলি </a:t>
          </a:r>
          <a:endParaRPr lang="en-US" sz="2500" kern="1200" dirty="0"/>
        </a:p>
      </dsp:txBody>
      <dsp:txXfrm>
        <a:off x="2127973" y="1023073"/>
        <a:ext cx="1093124" cy="1093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bdulmalek1972p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8AF245-949C-4117-8913-A9A1DA1C50C2}"/>
              </a:ext>
            </a:extLst>
          </p:cNvPr>
          <p:cNvSpPr txBox="1"/>
          <p:nvPr/>
        </p:nvSpPr>
        <p:spPr>
          <a:xfrm>
            <a:off x="838200" y="1981200"/>
            <a:ext cx="7467600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10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60198655"/>
              </p:ext>
            </p:extLst>
          </p:nvPr>
        </p:nvGraphicFramePr>
        <p:xfrm>
          <a:off x="0" y="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95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1D7CC-50A4-41C6-AB13-BB7C12844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4A41D7CC-50A4-41C6-AB13-BB7C12844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4A41D7CC-50A4-41C6-AB13-BB7C12844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4A41D7CC-50A4-41C6-AB13-BB7C12844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AD6F7B-1B0C-470F-BF73-7B0B1E9B2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75AD6F7B-1B0C-470F-BF73-7B0B1E9B2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5AD6F7B-1B0C-470F-BF73-7B0B1E9B2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75AD6F7B-1B0C-470F-BF73-7B0B1E9B2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6AAAB6-98E6-462E-AA8D-CF256557B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F96AAAB6-98E6-462E-AA8D-CF256557B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F96AAAB6-98E6-462E-AA8D-CF256557B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F96AAAB6-98E6-462E-AA8D-CF256557B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3182D7-3D83-4591-8294-F961A1650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C23182D7-3D83-4591-8294-F961A1650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C23182D7-3D83-4591-8294-F961A1650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C23182D7-3D83-4591-8294-F961A1650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CDA82A-574A-4CB1-877A-2254DCBD1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6BCDA82A-574A-4CB1-877A-2254DCBD1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6BCDA82A-574A-4CB1-877A-2254DCBD1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6BCDA82A-574A-4CB1-877A-2254DCBD1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141A52-2A41-4F0A-9274-A75B3FA2B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14141A52-2A41-4F0A-9274-A75B3FA2B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14141A52-2A41-4F0A-9274-A75B3FA2B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14141A52-2A41-4F0A-9274-A75B3FA2B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2576B-99FF-4190-A385-8CAC0E8E4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A52576B-99FF-4190-A385-8CAC0E8E4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A52576B-99FF-4190-A385-8CAC0E8E4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1A52576B-99FF-4190-A385-8CAC0E8E4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C036E8-AAA4-4144-BCF2-84840A8BC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01C036E8-AAA4-4144-BCF2-84840A8BC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01C036E8-AAA4-4144-BCF2-84840A8BC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01C036E8-AAA4-4144-BCF2-84840A8BC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61AF29-F9C0-4A82-9EF3-18FFC0BBD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DF61AF29-F9C0-4A82-9EF3-18FFC0BBD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DF61AF29-F9C0-4A82-9EF3-18FFC0BBD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DF61AF29-F9C0-4A82-9EF3-18FFC0BBD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8BB89B-E499-4605-AB0D-E51B5670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7A8BB89B-E499-4605-AB0D-E51B5670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7A8BB89B-E499-4605-AB0D-E51B5670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7A8BB89B-E499-4605-AB0D-E51B5670E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3F714A-1BBF-4457-803B-4447E36E8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4A3F714A-1BBF-4457-803B-4447E36E8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4A3F714A-1BBF-4457-803B-4447E36E8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4A3F714A-1BBF-4457-803B-4447E36E8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B7BEDE-01AA-4EC2-B28B-8F3EF435D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BFB7BEDE-01AA-4EC2-B28B-8F3EF435D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BFB7BEDE-01AA-4EC2-B28B-8F3EF435D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BFB7BEDE-01AA-4EC2-B28B-8F3EF435DE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6BBE3A-A70C-4095-91CD-D320A0E81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BE6BBE3A-A70C-4095-91CD-D320A0E81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BE6BBE3A-A70C-4095-91CD-D320A0E81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graphicEl>
                                              <a:dgm id="{BE6BBE3A-A70C-4095-91CD-D320A0E81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0EA34C-9370-420F-A02D-59D054D7E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1E0EA34C-9370-420F-A02D-59D054D7E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1E0EA34C-9370-420F-A02D-59D054D7E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1E0EA34C-9370-420F-A02D-59D054D7E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BD1BA-9FF6-4634-A854-6A5FCB8CB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FF9BD1BA-9FF6-4634-A854-6A5FCB8CB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FF9BD1BA-9FF6-4634-A854-6A5FCB8CB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>
                                            <p:graphicEl>
                                              <a:dgm id="{FF9BD1BA-9FF6-4634-A854-6A5FCB8CB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E54217-C7B6-4DDB-ADAF-2AEB165E5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7BE54217-C7B6-4DDB-ADAF-2AEB165E5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7BE54217-C7B6-4DDB-ADAF-2AEB165E5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>
                                            <p:graphicEl>
                                              <a:dgm id="{7BE54217-C7B6-4DDB-ADAF-2AEB165E5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35B936-C18F-4070-A6BD-BF6A65639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graphicEl>
                                              <a:dgm id="{E235B936-C18F-4070-A6BD-BF6A65639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graphicEl>
                                              <a:dgm id="{E235B936-C18F-4070-A6BD-BF6A65639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>
                                            <p:graphicEl>
                                              <a:dgm id="{E235B936-C18F-4070-A6BD-BF6A65639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45910"/>
            <a:ext cx="47244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048000"/>
            <a:ext cx="856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০  ভূমিক্ষয় রোধে তুমি কী কী পদক্ষেপ নিবে উল্লেখ কর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2971800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ভূমিক্ষয় কী 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ভূমিক্ষয় কত প্রকার 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 বায়ু কীভাবে ভূমিক্ষয় করে 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৪। পাহাড়ে কী ভূমিক্ষয় হয় 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৫। ভূমিক্ষয় কী ঊপকার ?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৬। জমি চাষে কীভাবে ভূমিক্ষয় হয়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3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81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" y="2286000"/>
            <a:ext cx="797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 ভূমিক্ষয় ফসল চাষে কী কী ক্ষতি কর  বিশ্লেষণ কর 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0237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905000"/>
            <a:ext cx="53644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8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DE87D2-8F22-4387-B61C-AB7974B2232E}"/>
              </a:ext>
            </a:extLst>
          </p:cNvPr>
          <p:cNvSpPr txBox="1">
            <a:spLocks/>
          </p:cNvSpPr>
          <p:nvPr/>
        </p:nvSpPr>
        <p:spPr>
          <a:xfrm>
            <a:off x="469075" y="18288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70C486-13FF-44C8-970A-9CCE352997D1}"/>
              </a:ext>
            </a:extLst>
          </p:cNvPr>
          <p:cNvSpPr txBox="1">
            <a:spLocks/>
          </p:cNvSpPr>
          <p:nvPr/>
        </p:nvSpPr>
        <p:spPr>
          <a:xfrm>
            <a:off x="4803820" y="643943"/>
            <a:ext cx="2228044" cy="10818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EC209-83B7-4C88-8E30-572B46FA5A7D}"/>
              </a:ext>
            </a:extLst>
          </p:cNvPr>
          <p:cNvSpPr txBox="1"/>
          <p:nvPr/>
        </p:nvSpPr>
        <p:spPr>
          <a:xfrm>
            <a:off x="4953001" y="3864907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 err="1">
                <a:solidFill>
                  <a:srgbClr val="00B050"/>
                </a:solidFill>
                <a:latin typeface="Nikosh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কৃষি শিক্ষা 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C28D7A7-2E0E-4460-B454-0AF7C86DC6A9}"/>
              </a:ext>
            </a:extLst>
          </p:cNvPr>
          <p:cNvSpPr txBox="1">
            <a:spLocks/>
          </p:cNvSpPr>
          <p:nvPr/>
        </p:nvSpPr>
        <p:spPr>
          <a:xfrm>
            <a:off x="2345035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E33556-87AB-479B-ACF5-FB5C7F9CA081}"/>
              </a:ext>
            </a:extLst>
          </p:cNvPr>
          <p:cNvSpPr txBox="1"/>
          <p:nvPr/>
        </p:nvSpPr>
        <p:spPr>
          <a:xfrm>
            <a:off x="691299" y="3429000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H\Desktop\Malek-Photo (2).jpg">
            <a:extLst>
              <a:ext uri="{FF2B5EF4-FFF2-40B4-BE49-F238E27FC236}">
                <a16:creationId xmlns:a16="http://schemas.microsoft.com/office/drawing/2014/main" id="{EDB521BE-E34F-4E86-A803-37FB3159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56788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066DAF-1790-4F99-BCF8-32893E847F75}"/>
              </a:ext>
            </a:extLst>
          </p:cNvPr>
          <p:cNvSpPr txBox="1"/>
          <p:nvPr/>
        </p:nvSpPr>
        <p:spPr>
          <a:xfrm>
            <a:off x="2209800" y="3810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</a:rPr>
              <a:t>পরিচিতি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6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763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9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4648200" cy="2438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bn-BD" sz="13800" dirty="0"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bn-BD" sz="23900" dirty="0"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514600"/>
            <a:ext cx="2438400" cy="186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376648"/>
            <a:ext cx="5105400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3800" dirty="0">
                <a:latin typeface="NikoshBAN" pitchFamily="2" charset="0"/>
                <a:cs typeface="NikoshBAN" pitchFamily="2" charset="0"/>
              </a:rPr>
              <a:t>ক্ষয়রোধ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2133600"/>
          </a:xfrm>
        </p:spPr>
        <p:txBody>
          <a:bodyPr>
            <a:normAutofit/>
          </a:bodyPr>
          <a:lstStyle/>
          <a:p>
            <a:pPr algn="l"/>
            <a:r>
              <a:rPr lang="bn-BD" sz="1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26" y="1905000"/>
            <a:ext cx="90751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ভূমিক্ষয় কী বলতে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ভূমিক্ষয়ের প্রকারভেদ বলতে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ভূমিক্ষয়ের কারণ সমূহ ব্যাখ্যা করতে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 ভূমিক্ষয়ের কার্ষকরী উপায় গূলো বিশ্লেষণ করতে পারবে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2812" y="5181600"/>
            <a:ext cx="381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1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6056222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প্রাকৃতিক ভূমিক্ষয়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67600" cy="501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2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7924800" cy="5170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5987935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মানুষ  কর্তৃক ভূমিক্ষয়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52400"/>
            <a:ext cx="4381500" cy="3036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73194"/>
            <a:ext cx="4020658" cy="2520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1565" y="318841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ঢাল ভূমিক্ষয়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3229" y="329614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নদীভাঙন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69582"/>
            <a:ext cx="4191000" cy="2624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150" y="632460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বায়ু ভূমিক্ষয়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"/>
            <a:ext cx="4020658" cy="30360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62732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আস্তরণ  ভূমিক্ষয়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9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185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ভূমিক্ষয় 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DOEL</cp:lastModifiedBy>
  <cp:revision>130</cp:revision>
  <dcterms:created xsi:type="dcterms:W3CDTF">2006-08-16T00:00:00Z</dcterms:created>
  <dcterms:modified xsi:type="dcterms:W3CDTF">2020-04-03T15:49:00Z</dcterms:modified>
</cp:coreProperties>
</file>