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7" r:id="rId2"/>
    <p:sldId id="366" r:id="rId3"/>
    <p:sldId id="291" r:id="rId4"/>
    <p:sldId id="287" r:id="rId5"/>
    <p:sldId id="454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8" r:id="rId20"/>
    <p:sldId id="449" r:id="rId21"/>
    <p:sldId id="444" r:id="rId22"/>
    <p:sldId id="445" r:id="rId23"/>
    <p:sldId id="446" r:id="rId24"/>
    <p:sldId id="447" r:id="rId25"/>
    <p:sldId id="450" r:id="rId26"/>
    <p:sldId id="451" r:id="rId27"/>
    <p:sldId id="455" r:id="rId28"/>
    <p:sldId id="326" r:id="rId29"/>
    <p:sldId id="329" r:id="rId30"/>
    <p:sldId id="45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6CE"/>
    <a:srgbClr val="0C02CE"/>
    <a:srgbClr val="66A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643"/>
  </p:normalViewPr>
  <p:slideViewPr>
    <p:cSldViewPr snapToGrid="0">
      <p:cViewPr>
        <p:scale>
          <a:sx n="90" d="100"/>
          <a:sy n="90" d="100"/>
        </p:scale>
        <p:origin x="89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68D6-E021-5742-A4E1-E6A4052A09C1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27765-F2ED-5C42-B992-AAB8DA7F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4F2E-5CC6-49F4-9AC0-0F592B0A10DE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2013-F024-449A-9757-759F3BEE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NULL"/><Relationship Id="rId5" Type="http://schemas.openxmlformats.org/officeDocument/2006/relationships/image" Target="../media/image2.png"/><Relationship Id="rId6" Type="http://schemas.openxmlformats.org/officeDocument/2006/relationships/image" Target="NULL"/><Relationship Id="rId7" Type="http://schemas.openxmlformats.org/officeDocument/2006/relationships/image" Target="../media/image3.png"/><Relationship Id="rId8" Type="http://schemas.openxmlformats.org/officeDocument/2006/relationships/image" Target="NULL"/><Relationship Id="rId9" Type="http://schemas.openxmlformats.org/officeDocument/2006/relationships/hyperlink" Target="https://ictcontent.com/" TargetMode="Externa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svg"/><Relationship Id="rId5" Type="http://schemas.openxmlformats.org/officeDocument/2006/relationships/image" Target="../media/image7.png"/><Relationship Id="rId10" Type="http://schemas.openxmlformats.org/officeDocument/2006/relationships/hyperlink" Target="mailto:mustafij21@gmail.com" TargetMode="External"/><Relationship Id="rId11" Type="http://schemas.openxmlformats.org/officeDocument/2006/relationships/hyperlink" Target="https://ictcontent.com/" TargetMode="External"/><Relationship Id="rId9" Type="http://schemas.openxmlformats.org/officeDocument/2006/relationships/image" Target="../media/image8.svg"/><Relationship Id="rId12" Type="http://schemas.openxmlformats.org/officeDocument/2006/relationships/image" Target="../media/image8.png"/><Relationship Id="rId7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ctconte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ctcontent.com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ictconte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6">
            <a:extLst>
              <a:ext uri="{FF2B5EF4-FFF2-40B4-BE49-F238E27FC236}">
                <a16:creationId xmlns:a16="http://schemas.microsoft.com/office/drawing/2014/main" xmlns="" id="{09558D9A-A9CB-4D06-90E6-48EED2DBCC96}"/>
              </a:ext>
            </a:extLst>
          </p:cNvPr>
          <p:cNvSpPr/>
          <p:nvPr/>
        </p:nvSpPr>
        <p:spPr>
          <a:xfrm>
            <a:off x="0" y="0"/>
            <a:ext cx="7848600" cy="6858000"/>
          </a:xfrm>
          <a:custGeom>
            <a:avLst/>
            <a:gdLst>
              <a:gd name="connsiteX0" fmla="*/ 0 w 6930572"/>
              <a:gd name="connsiteY0" fmla="*/ 0 h 6858000"/>
              <a:gd name="connsiteX1" fmla="*/ 4575603 w 6930572"/>
              <a:gd name="connsiteY1" fmla="*/ 0 h 6858000"/>
              <a:gd name="connsiteX2" fmla="*/ 6930572 w 6930572"/>
              <a:gd name="connsiteY2" fmla="*/ 3429000 h 6858000"/>
              <a:gd name="connsiteX3" fmla="*/ 4575603 w 6930572"/>
              <a:gd name="connsiteY3" fmla="*/ 6858000 h 6858000"/>
              <a:gd name="connsiteX4" fmla="*/ 0 w 69305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572" h="6858000">
                <a:moveTo>
                  <a:pt x="0" y="0"/>
                </a:moveTo>
                <a:lnTo>
                  <a:pt x="4575603" y="0"/>
                </a:lnTo>
                <a:lnTo>
                  <a:pt x="6930572" y="3429000"/>
                </a:lnTo>
                <a:lnTo>
                  <a:pt x="45756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4C8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1CABDC7-DA90-4CB4-B6CB-B1FDBD749298}"/>
              </a:ext>
            </a:extLst>
          </p:cNvPr>
          <p:cNvSpPr/>
          <p:nvPr/>
        </p:nvSpPr>
        <p:spPr>
          <a:xfrm rot="5400000">
            <a:off x="11282758" y="18526"/>
            <a:ext cx="510673" cy="473621"/>
          </a:xfrm>
          <a:custGeom>
            <a:avLst/>
            <a:gdLst>
              <a:gd name="connsiteX0" fmla="*/ 0 w 6930572"/>
              <a:gd name="connsiteY0" fmla="*/ 0 h 6858000"/>
              <a:gd name="connsiteX1" fmla="*/ 4575603 w 6930572"/>
              <a:gd name="connsiteY1" fmla="*/ 0 h 6858000"/>
              <a:gd name="connsiteX2" fmla="*/ 6930572 w 6930572"/>
              <a:gd name="connsiteY2" fmla="*/ 3429000 h 6858000"/>
              <a:gd name="connsiteX3" fmla="*/ 4575603 w 6930572"/>
              <a:gd name="connsiteY3" fmla="*/ 6858000 h 6858000"/>
              <a:gd name="connsiteX4" fmla="*/ 0 w 69305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572" h="6858000">
                <a:moveTo>
                  <a:pt x="0" y="0"/>
                </a:moveTo>
                <a:lnTo>
                  <a:pt x="4575603" y="0"/>
                </a:lnTo>
                <a:lnTo>
                  <a:pt x="6930572" y="3429000"/>
                </a:lnTo>
                <a:lnTo>
                  <a:pt x="45756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8A19C5-D449-4F9D-ADD4-5FF0061AA12A}"/>
              </a:ext>
            </a:extLst>
          </p:cNvPr>
          <p:cNvSpPr txBox="1"/>
          <p:nvPr/>
        </p:nvSpPr>
        <p:spPr>
          <a:xfrm>
            <a:off x="71906" y="2104219"/>
            <a:ext cx="6639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ook Antiqua" pitchFamily="18" charset="0"/>
              </a:rPr>
              <a:t>Welcome Today’s English Class.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89E9C6A-BBEE-49D3-A3CC-A952BF479BD3}"/>
              </a:ext>
            </a:extLst>
          </p:cNvPr>
          <p:cNvGrpSpPr/>
          <p:nvPr/>
        </p:nvGrpSpPr>
        <p:grpSpPr>
          <a:xfrm>
            <a:off x="1459511" y="5736296"/>
            <a:ext cx="1636294" cy="473512"/>
            <a:chOff x="375564" y="5644409"/>
            <a:chExt cx="1636294" cy="473512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F87684F-5D90-406E-8065-F9B453E9ADAA}"/>
                </a:ext>
              </a:extLst>
            </p:cNvPr>
            <p:cNvSpPr/>
            <p:nvPr/>
          </p:nvSpPr>
          <p:spPr>
            <a:xfrm>
              <a:off x="375564" y="5644409"/>
              <a:ext cx="473512" cy="47351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65C43B21-1F00-4E78-8B1A-F6DB422D8F4D}"/>
                </a:ext>
              </a:extLst>
            </p:cNvPr>
            <p:cNvSpPr/>
            <p:nvPr/>
          </p:nvSpPr>
          <p:spPr>
            <a:xfrm>
              <a:off x="963648" y="5644409"/>
              <a:ext cx="473512" cy="47351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734EF3B-C2D0-4331-AB34-E4D225028951}"/>
                </a:ext>
              </a:extLst>
            </p:cNvPr>
            <p:cNvSpPr/>
            <p:nvPr/>
          </p:nvSpPr>
          <p:spPr>
            <a:xfrm>
              <a:off x="1538346" y="5644409"/>
              <a:ext cx="473512" cy="47351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Graphic 14" descr="Download from cloud">
              <a:extLst>
                <a:ext uri="{FF2B5EF4-FFF2-40B4-BE49-F238E27FC236}">
                  <a16:creationId xmlns="" xmlns:a16="http://schemas.microsoft.com/office/drawing/2014/main" id="{6553D9DD-04E6-4E26-BCB0-2B37E32A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0404" y="5707383"/>
              <a:ext cx="360000" cy="360000"/>
            </a:xfrm>
            <a:prstGeom prst="rect">
              <a:avLst/>
            </a:prstGeom>
          </p:spPr>
        </p:pic>
        <p:pic>
          <p:nvPicPr>
            <p:cNvPr id="17" name="Graphic 16" descr="Network">
              <a:extLst>
                <a:ext uri="{FF2B5EF4-FFF2-40B4-BE49-F238E27FC236}">
                  <a16:creationId xmlns="" xmlns:a16="http://schemas.microsoft.com/office/drawing/2014/main" id="{4A7D823B-72F5-4CB2-8C31-68E797946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7412" y="5701165"/>
              <a:ext cx="360000" cy="360000"/>
            </a:xfrm>
            <a:prstGeom prst="rect">
              <a:avLst/>
            </a:prstGeom>
          </p:spPr>
        </p:pic>
        <p:pic>
          <p:nvPicPr>
            <p:cNvPr id="19" name="Graphic 18" descr="Lightbulb">
              <a:extLst>
                <a:ext uri="{FF2B5EF4-FFF2-40B4-BE49-F238E27FC236}">
                  <a16:creationId xmlns="" xmlns:a16="http://schemas.microsoft.com/office/drawing/2014/main" id="{D81552A9-0519-483F-9C01-593A5BD82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95102" y="5706189"/>
              <a:ext cx="360000" cy="360000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1027905-AC77-439D-975F-37E0670290D6}"/>
              </a:ext>
            </a:extLst>
          </p:cNvPr>
          <p:cNvSpPr/>
          <p:nvPr/>
        </p:nvSpPr>
        <p:spPr>
          <a:xfrm>
            <a:off x="417096" y="4970263"/>
            <a:ext cx="4748464" cy="59135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04800" dist="381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EBA106-0A05-4F33-A059-1AD0ECBB7921}"/>
              </a:ext>
            </a:extLst>
          </p:cNvPr>
          <p:cNvSpPr txBox="1"/>
          <p:nvPr/>
        </p:nvSpPr>
        <p:spPr>
          <a:xfrm>
            <a:off x="828943" y="5048984"/>
            <a:ext cx="421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spc="60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Nexa Bold" panose="02000000000000000000" pitchFamily="50" charset="0"/>
                <a:hlinkClick r:id="rId9"/>
              </a:rPr>
              <a:t>ICTCONTENT.COM</a:t>
            </a:r>
            <a:endParaRPr lang="en-IN" sz="2000" spc="600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Nexa Bold" panose="020000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08A19C5-D449-4F9D-ADD4-5FF0061AA12A}"/>
              </a:ext>
            </a:extLst>
          </p:cNvPr>
          <p:cNvSpPr txBox="1"/>
          <p:nvPr/>
        </p:nvSpPr>
        <p:spPr>
          <a:xfrm>
            <a:off x="7920506" y="2705725"/>
            <a:ext cx="4271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Book Antiqua" pitchFamily="18" charset="0"/>
              </a:rPr>
              <a:t>Step -4</a:t>
            </a:r>
            <a:endParaRPr lang="en-US" sz="8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096" y="643767"/>
            <a:ext cx="761995" cy="7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2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099" y="1848773"/>
            <a:ext cx="11010123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400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32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Kvb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c~‡e© hw`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Adjective 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v‡K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Z‡e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†m†¶‡Î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 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endParaRPr lang="en-US" sz="6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32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2975" y="1827031"/>
            <a:ext cx="8215313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had better stay in bed, 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had rather wait here a moment,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2881" y="0"/>
            <a:ext cx="762580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33.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Kvb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ev‡K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had better /had rather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4096" y="1791020"/>
            <a:ext cx="2611997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hadn’t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8499853" y="3105882"/>
            <a:ext cx="2611997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hadn’t you?</a:t>
            </a:r>
            <a:endParaRPr lang="en-US" sz="4000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2188" y="1920895"/>
            <a:ext cx="92186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33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 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charset="0"/>
                <a:ea typeface="SutonnyMJ" charset="0"/>
                <a:cs typeface="SutonnyMJ" charset="0"/>
              </a:rPr>
              <a:t>ev‡K</a:t>
            </a:r>
            <a:r>
              <a:rPr lang="en-US" sz="4000" dirty="0">
                <a:solidFill>
                  <a:srgbClr val="FFFF00"/>
                </a:solidFill>
                <a:latin typeface="SutonnyMJ" charset="0"/>
                <a:ea typeface="SutonnyMJ" charset="0"/>
                <a:cs typeface="SutonnyMJ" charset="0"/>
              </a:rPr>
              <a:t>¨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had better /had rather 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vK‡j</a:t>
            </a:r>
          </a:p>
          <a:p>
            <a:pPr indent="-228600">
              <a:lnSpc>
                <a:spcPct val="115000"/>
              </a:lnSpc>
              <a:tabLst>
                <a:tab pos="228600" algn="l"/>
              </a:tabLst>
            </a:pPr>
            <a:endParaRPr lang="en-US" sz="4000" dirty="0" smtClean="0">
              <a:solidFill>
                <a:srgbClr val="FFFF00"/>
              </a:solidFill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†m†¶‡Î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 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hadn’t 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endParaRPr lang="en-US" sz="5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33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3847" y="2010580"/>
            <a:ext cx="594746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would rather help him, 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1934" y="0"/>
            <a:ext cx="7573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34.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Kvb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ev‡K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Would 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4849" y="1985724"/>
            <a:ext cx="3153812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wouldn’t you?</a:t>
            </a:r>
            <a:endParaRPr lang="en-US" sz="4000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099" y="2013202"/>
            <a:ext cx="9088016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34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Kvb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ev‡K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¨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Would rather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_vK‡j †m†¶‡Î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question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wouldn’t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34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7428" y="1652245"/>
            <a:ext cx="79427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nice the flower is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5000"/>
              </a:lnSpc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15000"/>
              </a:lnSpc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beautiful the garden is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405" y="88897"/>
            <a:ext cx="6819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35.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Verb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Exclamatory Sentence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9115" y="1687051"/>
            <a:ext cx="1858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it? 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8677" y="3001427"/>
            <a:ext cx="173034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it?</a:t>
            </a:r>
            <a:endParaRPr lang="en-US" sz="4000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099" y="1895829"/>
            <a:ext cx="10414001" cy="258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4800" dirty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35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hy³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Exclamatory Sentence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/ aren’t / wasn’t / weren’t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Pronoun </a:t>
            </a:r>
            <a:r>
              <a:rPr lang="en-US" sz="4800" dirty="0" err="1" smtClean="0">
                <a:solidFill>
                  <a:srgbClr val="FFFF00"/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nq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6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35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8009" y="1897136"/>
            <a:ext cx="6609502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sweetly the bird sings,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556" y="88897"/>
            <a:ext cx="6983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36.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g~j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Verb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Exclamatory Sentence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587511" y="1872704"/>
            <a:ext cx="2540567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doesn’t it?</a:t>
            </a:r>
            <a:endParaRPr lang="en-US" sz="4400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2974" y="1811085"/>
            <a:ext cx="10045700" cy="289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36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. 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g~j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hy³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Exclamatory Sentence  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/ doesn’t / didn’t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nq|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36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5560" y="2056003"/>
            <a:ext cx="3108095" cy="9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odd! 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9524" y="113662"/>
            <a:ext cx="7703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37. </a:t>
            </a:r>
            <a:r>
              <a:rPr lang="en-US" sz="32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 </a:t>
            </a:r>
            <a:r>
              <a:rPr lang="bn-BD" sz="32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বিহিন</a:t>
            </a:r>
            <a:r>
              <a:rPr lang="en-US" sz="32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Exclamatory Sentence </a:t>
            </a:r>
            <a:r>
              <a:rPr lang="bn-BD" sz="32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32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597775" y="2023582"/>
            <a:ext cx="2252540" cy="9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5400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isn’t it?</a:t>
            </a:r>
            <a:endParaRPr lang="en-US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C57A8D-E918-454B-82A2-C61DF0D835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ABB5BF">
                  <a:alpha val="70000"/>
                </a:srgbClr>
              </a:gs>
              <a:gs pos="0">
                <a:srgbClr val="D2D7DD">
                  <a:alpha val="71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A955D22-F80F-497E-BD3E-AB1FEC521544}"/>
              </a:ext>
            </a:extLst>
          </p:cNvPr>
          <p:cNvGrpSpPr/>
          <p:nvPr/>
        </p:nvGrpSpPr>
        <p:grpSpPr>
          <a:xfrm>
            <a:off x="0" y="1078357"/>
            <a:ext cx="5630837" cy="5040000"/>
            <a:chOff x="561805" y="1180313"/>
            <a:chExt cx="5771214" cy="504000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2ED90EE9-00EB-4A05-B034-34D5838C8A68}"/>
                </a:ext>
              </a:extLst>
            </p:cNvPr>
            <p:cNvSpPr/>
            <p:nvPr/>
          </p:nvSpPr>
          <p:spPr>
            <a:xfrm>
              <a:off x="561805" y="1180313"/>
              <a:ext cx="5765607" cy="5040000"/>
            </a:xfrm>
            <a:custGeom>
              <a:avLst/>
              <a:gdLst>
                <a:gd name="connsiteX0" fmla="*/ 2520000 w 5765607"/>
                <a:gd name="connsiteY0" fmla="*/ 0 h 5040000"/>
                <a:gd name="connsiteX1" fmla="*/ 5040000 w 5765607"/>
                <a:gd name="connsiteY1" fmla="*/ 2520000 h 5040000"/>
                <a:gd name="connsiteX2" fmla="*/ 5026990 w 5765607"/>
                <a:gd name="connsiteY2" fmla="*/ 2777656 h 5040000"/>
                <a:gd name="connsiteX3" fmla="*/ 5015581 w 5765607"/>
                <a:gd name="connsiteY3" fmla="*/ 2852411 h 5040000"/>
                <a:gd name="connsiteX4" fmla="*/ 5688156 w 5765607"/>
                <a:gd name="connsiteY4" fmla="*/ 2852411 h 5040000"/>
                <a:gd name="connsiteX5" fmla="*/ 5765607 w 5765607"/>
                <a:gd name="connsiteY5" fmla="*/ 2929862 h 5040000"/>
                <a:gd name="connsiteX6" fmla="*/ 5765607 w 5765607"/>
                <a:gd name="connsiteY6" fmla="*/ 3239655 h 5040000"/>
                <a:gd name="connsiteX7" fmla="*/ 5688156 w 5765607"/>
                <a:gd name="connsiteY7" fmla="*/ 3317106 h 5040000"/>
                <a:gd name="connsiteX8" fmla="*/ 4909235 w 5765607"/>
                <a:gd name="connsiteY8" fmla="*/ 3317106 h 5040000"/>
                <a:gd name="connsiteX9" fmla="*/ 4841966 w 5765607"/>
                <a:gd name="connsiteY9" fmla="*/ 3500898 h 5040000"/>
                <a:gd name="connsiteX10" fmla="*/ 2520000 w 5765607"/>
                <a:gd name="connsiteY10" fmla="*/ 5040000 h 5040000"/>
                <a:gd name="connsiteX11" fmla="*/ 0 w 5765607"/>
                <a:gd name="connsiteY11" fmla="*/ 2520000 h 5040000"/>
                <a:gd name="connsiteX12" fmla="*/ 2520000 w 5765607"/>
                <a:gd name="connsiteY12" fmla="*/ 0 h 50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65607" h="5040000">
                  <a:moveTo>
                    <a:pt x="2520000" y="0"/>
                  </a:moveTo>
                  <a:cubicBezTo>
                    <a:pt x="3911758" y="0"/>
                    <a:pt x="5040000" y="1128242"/>
                    <a:pt x="5040000" y="2520000"/>
                  </a:cubicBezTo>
                  <a:cubicBezTo>
                    <a:pt x="5040000" y="2606985"/>
                    <a:pt x="5035593" y="2692941"/>
                    <a:pt x="5026990" y="2777656"/>
                  </a:cubicBezTo>
                  <a:lnTo>
                    <a:pt x="5015581" y="2852411"/>
                  </a:lnTo>
                  <a:lnTo>
                    <a:pt x="5688156" y="2852411"/>
                  </a:lnTo>
                  <a:cubicBezTo>
                    <a:pt x="5730931" y="2852411"/>
                    <a:pt x="5765607" y="2887087"/>
                    <a:pt x="5765607" y="2929862"/>
                  </a:cubicBezTo>
                  <a:lnTo>
                    <a:pt x="5765607" y="3239655"/>
                  </a:lnTo>
                  <a:cubicBezTo>
                    <a:pt x="5765607" y="3282430"/>
                    <a:pt x="5730931" y="3317106"/>
                    <a:pt x="5688156" y="3317106"/>
                  </a:cubicBezTo>
                  <a:lnTo>
                    <a:pt x="4909235" y="3317106"/>
                  </a:lnTo>
                  <a:lnTo>
                    <a:pt x="4841966" y="3500898"/>
                  </a:lnTo>
                  <a:cubicBezTo>
                    <a:pt x="4459409" y="4405364"/>
                    <a:pt x="3563819" y="5040000"/>
                    <a:pt x="2520000" y="5040000"/>
                  </a:cubicBezTo>
                  <a:cubicBezTo>
                    <a:pt x="1128242" y="5040000"/>
                    <a:pt x="0" y="3911758"/>
                    <a:pt x="0" y="2520000"/>
                  </a:cubicBezTo>
                  <a:cubicBezTo>
                    <a:pt x="0" y="1128242"/>
                    <a:pt x="1128242" y="0"/>
                    <a:pt x="2520000" y="0"/>
                  </a:cubicBezTo>
                  <a:close/>
                </a:path>
              </a:pathLst>
            </a:custGeom>
            <a:solidFill>
              <a:srgbClr val="66A4A3"/>
            </a:soli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B4A30AB-9001-489F-A5DA-EE5F6665C14E}"/>
                </a:ext>
              </a:extLst>
            </p:cNvPr>
            <p:cNvSpPr/>
            <p:nvPr/>
          </p:nvSpPr>
          <p:spPr>
            <a:xfrm>
              <a:off x="921805" y="1540313"/>
              <a:ext cx="5405607" cy="4320000"/>
            </a:xfrm>
            <a:custGeom>
              <a:avLst/>
              <a:gdLst>
                <a:gd name="connsiteX0" fmla="*/ 2160000 w 5405607"/>
                <a:gd name="connsiteY0" fmla="*/ 0 h 4320000"/>
                <a:gd name="connsiteX1" fmla="*/ 4276117 w 5405607"/>
                <a:gd name="connsiteY1" fmla="*/ 1724685 h 4320000"/>
                <a:gd name="connsiteX2" fmla="*/ 4303236 w 5405607"/>
                <a:gd name="connsiteY2" fmla="*/ 1902379 h 4320000"/>
                <a:gd name="connsiteX3" fmla="*/ 5328156 w 5405607"/>
                <a:gd name="connsiteY3" fmla="*/ 1902379 h 4320000"/>
                <a:gd name="connsiteX4" fmla="*/ 5405607 w 5405607"/>
                <a:gd name="connsiteY4" fmla="*/ 1979830 h 4320000"/>
                <a:gd name="connsiteX5" fmla="*/ 5405607 w 5405607"/>
                <a:gd name="connsiteY5" fmla="*/ 2289623 h 4320000"/>
                <a:gd name="connsiteX6" fmla="*/ 5328156 w 5405607"/>
                <a:gd name="connsiteY6" fmla="*/ 2367074 h 4320000"/>
                <a:gd name="connsiteX7" fmla="*/ 4309544 w 5405607"/>
                <a:gd name="connsiteY7" fmla="*/ 2367074 h 4320000"/>
                <a:gd name="connsiteX8" fmla="*/ 4308848 w 5405607"/>
                <a:gd name="connsiteY8" fmla="*/ 2380848 h 4320000"/>
                <a:gd name="connsiteX9" fmla="*/ 2160000 w 5405607"/>
                <a:gd name="connsiteY9" fmla="*/ 4320000 h 4320000"/>
                <a:gd name="connsiteX10" fmla="*/ 0 w 5405607"/>
                <a:gd name="connsiteY10" fmla="*/ 2160000 h 4320000"/>
                <a:gd name="connsiteX11" fmla="*/ 2160000 w 5405607"/>
                <a:gd name="connsiteY11" fmla="*/ 0 h 43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5607" h="4320000">
                  <a:moveTo>
                    <a:pt x="2160000" y="0"/>
                  </a:moveTo>
                  <a:cubicBezTo>
                    <a:pt x="3203818" y="0"/>
                    <a:pt x="4074705" y="740409"/>
                    <a:pt x="4276117" y="1724685"/>
                  </a:cubicBezTo>
                  <a:lnTo>
                    <a:pt x="4303236" y="1902379"/>
                  </a:lnTo>
                  <a:lnTo>
                    <a:pt x="5328156" y="1902379"/>
                  </a:lnTo>
                  <a:cubicBezTo>
                    <a:pt x="5370931" y="1902379"/>
                    <a:pt x="5405607" y="1937055"/>
                    <a:pt x="5405607" y="1979830"/>
                  </a:cubicBezTo>
                  <a:lnTo>
                    <a:pt x="5405607" y="2289623"/>
                  </a:lnTo>
                  <a:cubicBezTo>
                    <a:pt x="5405607" y="2332398"/>
                    <a:pt x="5370931" y="2367074"/>
                    <a:pt x="5328156" y="2367074"/>
                  </a:cubicBezTo>
                  <a:lnTo>
                    <a:pt x="4309544" y="2367074"/>
                  </a:lnTo>
                  <a:lnTo>
                    <a:pt x="4308848" y="2380848"/>
                  </a:lnTo>
                  <a:cubicBezTo>
                    <a:pt x="4198235" y="3470041"/>
                    <a:pt x="3278377" y="4320000"/>
                    <a:pt x="2160000" y="4320000"/>
                  </a:cubicBezTo>
                  <a:cubicBezTo>
                    <a:pt x="967065" y="4320000"/>
                    <a:pt x="0" y="3352935"/>
                    <a:pt x="0" y="2160000"/>
                  </a:cubicBezTo>
                  <a:cubicBezTo>
                    <a:pt x="0" y="967065"/>
                    <a:pt x="967065" y="0"/>
                    <a:pt x="2160000" y="0"/>
                  </a:cubicBezTo>
                  <a:close/>
                </a:path>
              </a:pathLst>
            </a:custGeom>
            <a:gradFill>
              <a:gsLst>
                <a:gs pos="0">
                  <a:srgbClr val="EE68A7">
                    <a:alpha val="80000"/>
                  </a:srgbClr>
                </a:gs>
                <a:gs pos="100000">
                  <a:srgbClr val="A21989">
                    <a:alpha val="80000"/>
                  </a:srgbClr>
                </a:gs>
              </a:gsLst>
              <a:lin ang="2700000" scaled="1"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7B1C935-158C-408E-B9A9-0A970C371E57}"/>
                </a:ext>
              </a:extLst>
            </p:cNvPr>
            <p:cNvSpPr/>
            <p:nvPr/>
          </p:nvSpPr>
          <p:spPr>
            <a:xfrm>
              <a:off x="1281805" y="1900313"/>
              <a:ext cx="5045607" cy="3600000"/>
            </a:xfrm>
            <a:custGeom>
              <a:avLst/>
              <a:gdLst>
                <a:gd name="connsiteX0" fmla="*/ 1800000 w 5045607"/>
                <a:gd name="connsiteY0" fmla="*/ 0 h 3600000"/>
                <a:gd name="connsiteX1" fmla="*/ 3382750 w 5045607"/>
                <a:gd name="connsiteY1" fmla="*/ 942013 h 3600000"/>
                <a:gd name="connsiteX2" fmla="*/ 3387728 w 5045607"/>
                <a:gd name="connsiteY2" fmla="*/ 952347 h 3600000"/>
                <a:gd name="connsiteX3" fmla="*/ 4968156 w 5045607"/>
                <a:gd name="connsiteY3" fmla="*/ 952347 h 3600000"/>
                <a:gd name="connsiteX4" fmla="*/ 5045607 w 5045607"/>
                <a:gd name="connsiteY4" fmla="*/ 1029798 h 3600000"/>
                <a:gd name="connsiteX5" fmla="*/ 5045607 w 5045607"/>
                <a:gd name="connsiteY5" fmla="*/ 1339591 h 3600000"/>
                <a:gd name="connsiteX6" fmla="*/ 4968156 w 5045607"/>
                <a:gd name="connsiteY6" fmla="*/ 1417042 h 3600000"/>
                <a:gd name="connsiteX7" fmla="*/ 3558238 w 5045607"/>
                <a:gd name="connsiteY7" fmla="*/ 1417042 h 3600000"/>
                <a:gd name="connsiteX8" fmla="*/ 3563431 w 5045607"/>
                <a:gd name="connsiteY8" fmla="*/ 1437237 h 3600000"/>
                <a:gd name="connsiteX9" fmla="*/ 3600000 w 5045607"/>
                <a:gd name="connsiteY9" fmla="*/ 1800000 h 3600000"/>
                <a:gd name="connsiteX10" fmla="*/ 1800000 w 5045607"/>
                <a:gd name="connsiteY10" fmla="*/ 3600000 h 3600000"/>
                <a:gd name="connsiteX11" fmla="*/ 0 w 5045607"/>
                <a:gd name="connsiteY11" fmla="*/ 1800000 h 3600000"/>
                <a:gd name="connsiteX12" fmla="*/ 1800000 w 5045607"/>
                <a:gd name="connsiteY12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45607" h="3600000">
                  <a:moveTo>
                    <a:pt x="1800000" y="0"/>
                  </a:moveTo>
                  <a:cubicBezTo>
                    <a:pt x="2483453" y="0"/>
                    <a:pt x="3077939" y="380908"/>
                    <a:pt x="3382750" y="942013"/>
                  </a:cubicBezTo>
                  <a:lnTo>
                    <a:pt x="3387728" y="952347"/>
                  </a:lnTo>
                  <a:lnTo>
                    <a:pt x="4968156" y="952347"/>
                  </a:lnTo>
                  <a:cubicBezTo>
                    <a:pt x="5010931" y="952347"/>
                    <a:pt x="5045607" y="987023"/>
                    <a:pt x="5045607" y="1029798"/>
                  </a:cubicBezTo>
                  <a:lnTo>
                    <a:pt x="5045607" y="1339591"/>
                  </a:lnTo>
                  <a:cubicBezTo>
                    <a:pt x="5045607" y="1382366"/>
                    <a:pt x="5010931" y="1417042"/>
                    <a:pt x="4968156" y="1417042"/>
                  </a:cubicBezTo>
                  <a:lnTo>
                    <a:pt x="3558238" y="1417042"/>
                  </a:lnTo>
                  <a:lnTo>
                    <a:pt x="3563431" y="1437237"/>
                  </a:lnTo>
                  <a:cubicBezTo>
                    <a:pt x="3587408" y="1554413"/>
                    <a:pt x="3600000" y="1675736"/>
                    <a:pt x="3600000" y="1800000"/>
                  </a:cubicBezTo>
                  <a:cubicBezTo>
                    <a:pt x="3600000" y="2794113"/>
                    <a:pt x="2794113" y="3600000"/>
                    <a:pt x="1800000" y="3600000"/>
                  </a:cubicBezTo>
                  <a:cubicBezTo>
                    <a:pt x="805887" y="3600000"/>
                    <a:pt x="0" y="2794113"/>
                    <a:pt x="0" y="1800000"/>
                  </a:cubicBez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473E8D">
                    <a:alpha val="80000"/>
                  </a:srgbClr>
                </a:gs>
                <a:gs pos="0">
                  <a:srgbClr val="7D66AE">
                    <a:alpha val="8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FB69C164-8D9A-4CF5-A44D-E4384706D2EE}"/>
                </a:ext>
              </a:extLst>
            </p:cNvPr>
            <p:cNvSpPr/>
            <p:nvPr/>
          </p:nvSpPr>
          <p:spPr>
            <a:xfrm>
              <a:off x="1641805" y="2260312"/>
              <a:ext cx="4691214" cy="2880000"/>
            </a:xfrm>
            <a:custGeom>
              <a:avLst/>
              <a:gdLst>
                <a:gd name="connsiteX0" fmla="*/ 1440000 w 4691214"/>
                <a:gd name="connsiteY0" fmla="*/ 0 h 2880000"/>
                <a:gd name="connsiteX1" fmla="*/ 1501955 w 4691214"/>
                <a:gd name="connsiteY1" fmla="*/ 3129 h 2880000"/>
                <a:gd name="connsiteX2" fmla="*/ 1517451 w 4691214"/>
                <a:gd name="connsiteY2" fmla="*/ 0 h 2880000"/>
                <a:gd name="connsiteX3" fmla="*/ 4613763 w 4691214"/>
                <a:gd name="connsiteY3" fmla="*/ 0 h 2880000"/>
                <a:gd name="connsiteX4" fmla="*/ 4691214 w 4691214"/>
                <a:gd name="connsiteY4" fmla="*/ 77451 h 2880000"/>
                <a:gd name="connsiteX5" fmla="*/ 4691214 w 4691214"/>
                <a:gd name="connsiteY5" fmla="*/ 387244 h 2880000"/>
                <a:gd name="connsiteX6" fmla="*/ 4613763 w 4691214"/>
                <a:gd name="connsiteY6" fmla="*/ 464695 h 2880000"/>
                <a:gd name="connsiteX7" fmla="*/ 2497250 w 4691214"/>
                <a:gd name="connsiteY7" fmla="*/ 464695 h 2880000"/>
                <a:gd name="connsiteX8" fmla="*/ 2551174 w 4691214"/>
                <a:gd name="connsiteY8" fmla="*/ 524026 h 2880000"/>
                <a:gd name="connsiteX9" fmla="*/ 2880000 w 4691214"/>
                <a:gd name="connsiteY9" fmla="*/ 1440000 h 2880000"/>
                <a:gd name="connsiteX10" fmla="*/ 1440000 w 4691214"/>
                <a:gd name="connsiteY10" fmla="*/ 2880000 h 2880000"/>
                <a:gd name="connsiteX11" fmla="*/ 0 w 4691214"/>
                <a:gd name="connsiteY11" fmla="*/ 1440000 h 2880000"/>
                <a:gd name="connsiteX12" fmla="*/ 1440000 w 4691214"/>
                <a:gd name="connsiteY12" fmla="*/ 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1214" h="2880000">
                  <a:moveTo>
                    <a:pt x="1440000" y="0"/>
                  </a:moveTo>
                  <a:lnTo>
                    <a:pt x="1501955" y="3129"/>
                  </a:lnTo>
                  <a:lnTo>
                    <a:pt x="1517451" y="0"/>
                  </a:lnTo>
                  <a:lnTo>
                    <a:pt x="4613763" y="0"/>
                  </a:lnTo>
                  <a:cubicBezTo>
                    <a:pt x="4656538" y="0"/>
                    <a:pt x="4691214" y="34676"/>
                    <a:pt x="4691214" y="77451"/>
                  </a:cubicBezTo>
                  <a:lnTo>
                    <a:pt x="4691214" y="387244"/>
                  </a:lnTo>
                  <a:cubicBezTo>
                    <a:pt x="4691214" y="430019"/>
                    <a:pt x="4656538" y="464695"/>
                    <a:pt x="4613763" y="464695"/>
                  </a:cubicBezTo>
                  <a:lnTo>
                    <a:pt x="2497250" y="464695"/>
                  </a:lnTo>
                  <a:lnTo>
                    <a:pt x="2551174" y="524026"/>
                  </a:lnTo>
                  <a:cubicBezTo>
                    <a:pt x="2756599" y="772943"/>
                    <a:pt x="2880000" y="1092061"/>
                    <a:pt x="2880000" y="1440000"/>
                  </a:cubicBezTo>
                  <a:cubicBezTo>
                    <a:pt x="2880000" y="2235290"/>
                    <a:pt x="2235290" y="2880000"/>
                    <a:pt x="1440000" y="2880000"/>
                  </a:cubicBezTo>
                  <a:cubicBezTo>
                    <a:pt x="644710" y="2880000"/>
                    <a:pt x="0" y="2235290"/>
                    <a:pt x="0" y="1440000"/>
                  </a:cubicBezTo>
                  <a:cubicBezTo>
                    <a:pt x="0" y="644710"/>
                    <a:pt x="644710" y="0"/>
                    <a:pt x="1440000" y="0"/>
                  </a:cubicBezTo>
                  <a:close/>
                </a:path>
              </a:pathLst>
            </a:custGeom>
            <a:gradFill>
              <a:gsLst>
                <a:gs pos="0">
                  <a:srgbClr val="00A8A7">
                    <a:alpha val="80000"/>
                  </a:srgbClr>
                </a:gs>
                <a:gs pos="100000">
                  <a:srgbClr val="00B2EC">
                    <a:alpha val="80000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C0C2F50-584E-4369-BF81-C922804B8EC7}"/>
                </a:ext>
              </a:extLst>
            </p:cNvPr>
            <p:cNvSpPr/>
            <p:nvPr/>
          </p:nvSpPr>
          <p:spPr>
            <a:xfrm>
              <a:off x="2001805" y="2620313"/>
              <a:ext cx="2160000" cy="21600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DDE2E3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FAE596AC-7D6C-4FBB-80A1-FBF3DF8975EF}"/>
              </a:ext>
            </a:extLst>
          </p:cNvPr>
          <p:cNvSpPr/>
          <p:nvPr/>
        </p:nvSpPr>
        <p:spPr>
          <a:xfrm>
            <a:off x="7443216" y="778256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702A09BC-8423-4C71-B391-17B4F84E7959}"/>
              </a:ext>
            </a:extLst>
          </p:cNvPr>
          <p:cNvSpPr/>
          <p:nvPr/>
        </p:nvSpPr>
        <p:spPr>
          <a:xfrm>
            <a:off x="7443216" y="2217043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A731814-06C0-497E-B402-1CAB68BC1134}"/>
              </a:ext>
            </a:extLst>
          </p:cNvPr>
          <p:cNvSpPr/>
          <p:nvPr/>
        </p:nvSpPr>
        <p:spPr>
          <a:xfrm>
            <a:off x="7443216" y="3655830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EB2647F0-4954-4FE7-885B-CF7D9BF1109C}"/>
              </a:ext>
            </a:extLst>
          </p:cNvPr>
          <p:cNvSpPr/>
          <p:nvPr/>
        </p:nvSpPr>
        <p:spPr>
          <a:xfrm>
            <a:off x="7443216" y="5094616"/>
            <a:ext cx="4553712" cy="1323843"/>
          </a:xfrm>
          <a:prstGeom prst="roundRect">
            <a:avLst>
              <a:gd name="adj" fmla="val 8527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0">
                <a:srgbClr val="DDE2E3"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6C9F8CB-D3C1-4B8B-AD85-340C198E2714}"/>
              </a:ext>
            </a:extLst>
          </p:cNvPr>
          <p:cNvGrpSpPr/>
          <p:nvPr/>
        </p:nvGrpSpPr>
        <p:grpSpPr>
          <a:xfrm>
            <a:off x="8155729" y="803901"/>
            <a:ext cx="3694896" cy="1169516"/>
            <a:chOff x="8563536" y="710051"/>
            <a:chExt cx="3246421" cy="11695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B864B57-6FB5-4E92-8893-BF53E0D2E28F}"/>
                </a:ext>
              </a:extLst>
            </p:cNvPr>
            <p:cNvSpPr txBox="1"/>
            <p:nvPr/>
          </p:nvSpPr>
          <p:spPr>
            <a:xfrm>
              <a:off x="8563536" y="710051"/>
              <a:ext cx="2952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Mustafijur Rahman</a:t>
              </a:r>
              <a:endParaRPr lang="e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04AE7C0-78FD-431A-BE94-4767185F7761}"/>
                </a:ext>
              </a:extLst>
            </p:cNvPr>
            <p:cNvSpPr txBox="1"/>
            <p:nvPr/>
          </p:nvSpPr>
          <p:spPr>
            <a:xfrm>
              <a:off x="8563536" y="1233236"/>
              <a:ext cx="3246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Assistant Teacher: English</a:t>
              </a:r>
            </a:p>
            <a:p>
              <a:r>
                <a:rPr lang="en-I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Panchdona Sir K. G. Gupta High School</a:t>
              </a:r>
              <a:endPara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18ADFCA-394E-4BAC-83D4-093A726EA338}"/>
              </a:ext>
            </a:extLst>
          </p:cNvPr>
          <p:cNvGrpSpPr/>
          <p:nvPr/>
        </p:nvGrpSpPr>
        <p:grpSpPr>
          <a:xfrm>
            <a:off x="8302018" y="2441738"/>
            <a:ext cx="3548605" cy="821483"/>
            <a:chOff x="8563523" y="2375381"/>
            <a:chExt cx="3408811" cy="82148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BF2CAD2-429C-4E7B-BF0A-22D8DB18E6C9}"/>
                </a:ext>
              </a:extLst>
            </p:cNvPr>
            <p:cNvSpPr txBox="1"/>
            <p:nvPr/>
          </p:nvSpPr>
          <p:spPr>
            <a:xfrm>
              <a:off x="8563523" y="2375381"/>
              <a:ext cx="340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ICT4E District Ambassador</a:t>
              </a:r>
              <a:endPara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B642316-0DD2-4CBB-A4DD-6202789B127C}"/>
                </a:ext>
              </a:extLst>
            </p:cNvPr>
            <p:cNvSpPr txBox="1"/>
            <p:nvPr/>
          </p:nvSpPr>
          <p:spPr>
            <a:xfrm>
              <a:off x="8563536" y="2827532"/>
              <a:ext cx="295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Narsingdi Sadar, Narsingdi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4845FE9-4C2D-44DD-9736-7F0C06D4011E}"/>
              </a:ext>
            </a:extLst>
          </p:cNvPr>
          <p:cNvGrpSpPr/>
          <p:nvPr/>
        </p:nvGrpSpPr>
        <p:grpSpPr>
          <a:xfrm>
            <a:off x="8302021" y="3663187"/>
            <a:ext cx="4172066" cy="691349"/>
            <a:chOff x="8625945" y="3896474"/>
            <a:chExt cx="3759551" cy="69134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AC05127-FF36-4108-995D-705913CE1FBB}"/>
                </a:ext>
              </a:extLst>
            </p:cNvPr>
            <p:cNvSpPr txBox="1"/>
            <p:nvPr/>
          </p:nvSpPr>
          <p:spPr>
            <a:xfrm>
              <a:off x="8625945" y="3896474"/>
              <a:ext cx="343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Android Apps Developer</a:t>
              </a:r>
              <a:endPara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A923F74-05C1-4C20-8B7D-BFC4BD4E6A55}"/>
                </a:ext>
              </a:extLst>
            </p:cNvPr>
            <p:cNvSpPr txBox="1"/>
            <p:nvPr/>
          </p:nvSpPr>
          <p:spPr>
            <a:xfrm>
              <a:off x="9433454" y="4218491"/>
              <a:ext cx="295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PlayStore: IctContent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4FABC40-1986-473E-B151-5361E52C2370}"/>
              </a:ext>
            </a:extLst>
          </p:cNvPr>
          <p:cNvGrpSpPr/>
          <p:nvPr/>
        </p:nvGrpSpPr>
        <p:grpSpPr>
          <a:xfrm>
            <a:off x="8302020" y="4205861"/>
            <a:ext cx="4153777" cy="703839"/>
            <a:chOff x="8625946" y="5097915"/>
            <a:chExt cx="3743071" cy="70383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F388A02-2D3D-4AD2-952E-29DFA0599505}"/>
                </a:ext>
              </a:extLst>
            </p:cNvPr>
            <p:cNvSpPr txBox="1"/>
            <p:nvPr/>
          </p:nvSpPr>
          <p:spPr>
            <a:xfrm>
              <a:off x="8625946" y="5097915"/>
              <a:ext cx="2952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Website Developer</a:t>
              </a:r>
              <a:endParaRPr lang="en-I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CDEF5BE-3BCF-4045-AC45-D58B0950BBB1}"/>
                </a:ext>
              </a:extLst>
            </p:cNvPr>
            <p:cNvSpPr txBox="1"/>
            <p:nvPr/>
          </p:nvSpPr>
          <p:spPr>
            <a:xfrm>
              <a:off x="9416975" y="5401644"/>
              <a:ext cx="2952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https://ictcontent.com</a:t>
              </a:r>
              <a:endPara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621A302-7009-4120-A477-17F921CA16DD}"/>
              </a:ext>
            </a:extLst>
          </p:cNvPr>
          <p:cNvSpPr txBox="1"/>
          <p:nvPr/>
        </p:nvSpPr>
        <p:spPr>
          <a:xfrm>
            <a:off x="5825912" y="2209501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69CA3CF-66F2-40DC-8FFB-7BFC721CE44C}"/>
              </a:ext>
            </a:extLst>
          </p:cNvPr>
          <p:cNvSpPr txBox="1"/>
          <p:nvPr/>
        </p:nvSpPr>
        <p:spPr>
          <a:xfrm>
            <a:off x="5825911" y="2786384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C806B14-581D-4717-A7F9-3B80748B1030}"/>
              </a:ext>
            </a:extLst>
          </p:cNvPr>
          <p:cNvSpPr txBox="1"/>
          <p:nvPr/>
        </p:nvSpPr>
        <p:spPr>
          <a:xfrm>
            <a:off x="5825910" y="3413690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82E66A4-FA42-4983-8ED5-4ED50E8EA192}"/>
              </a:ext>
            </a:extLst>
          </p:cNvPr>
          <p:cNvSpPr txBox="1"/>
          <p:nvPr/>
        </p:nvSpPr>
        <p:spPr>
          <a:xfrm>
            <a:off x="5825909" y="3976858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Eurostile BQ" pitchFamily="50" charset="0"/>
              </a:rPr>
              <a:t>D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xmlns="" id="{640BDF92-585B-417C-9345-42D1D21FB356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 flipV="1">
            <a:off x="5630837" y="1440178"/>
            <a:ext cx="1812379" cy="1105422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xmlns="" id="{19CD7CFB-833A-42CA-A32F-081CDA2B66C1}"/>
              </a:ext>
            </a:extLst>
          </p:cNvPr>
          <p:cNvCxnSpPr>
            <a:cxnSpLocks/>
            <a:stCxn id="33" idx="5"/>
            <a:endCxn id="40" idx="1"/>
          </p:cNvCxnSpPr>
          <p:nvPr/>
        </p:nvCxnSpPr>
        <p:spPr>
          <a:xfrm flipV="1">
            <a:off x="5625366" y="2878965"/>
            <a:ext cx="1817850" cy="25898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xmlns="" id="{968DD265-2A80-405B-B540-06326457A05B}"/>
              </a:ext>
            </a:extLst>
          </p:cNvPr>
          <p:cNvCxnSpPr>
            <a:cxnSpLocks/>
            <a:stCxn id="35" idx="5"/>
            <a:endCxn id="41" idx="1"/>
          </p:cNvCxnSpPr>
          <p:nvPr/>
        </p:nvCxnSpPr>
        <p:spPr>
          <a:xfrm>
            <a:off x="5625366" y="3727980"/>
            <a:ext cx="1817850" cy="5897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xmlns="" id="{1C1D6DAD-BE0D-4E1A-A57A-F16A6757B8F2}"/>
              </a:ext>
            </a:extLst>
          </p:cNvPr>
          <p:cNvCxnSpPr>
            <a:cxnSpLocks/>
            <a:stCxn id="36" idx="6"/>
            <a:endCxn id="42" idx="1"/>
          </p:cNvCxnSpPr>
          <p:nvPr/>
        </p:nvCxnSpPr>
        <p:spPr>
          <a:xfrm>
            <a:off x="5625366" y="4318012"/>
            <a:ext cx="1817850" cy="1438526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16" y="2574787"/>
            <a:ext cx="2030743" cy="2030443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37F8408-5E6E-4F48-A406-BF887E1DAD79}"/>
              </a:ext>
            </a:extLst>
          </p:cNvPr>
          <p:cNvGrpSpPr/>
          <p:nvPr/>
        </p:nvGrpSpPr>
        <p:grpSpPr>
          <a:xfrm>
            <a:off x="7595235" y="3890675"/>
            <a:ext cx="452259" cy="686186"/>
            <a:chOff x="6209218" y="1306284"/>
            <a:chExt cx="2177142" cy="4586515"/>
          </a:xfrm>
          <a:effectLst>
            <a:reflection blurRad="76200" stA="52000" endA="300" endPos="18000" dir="5400000" sy="-100000" algn="bl" rotWithShape="0"/>
          </a:effectLst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3A902AC6-FB17-405C-8AE8-23289471F93F}"/>
                </a:ext>
              </a:extLst>
            </p:cNvPr>
            <p:cNvGrpSpPr/>
            <p:nvPr/>
          </p:nvGrpSpPr>
          <p:grpSpPr>
            <a:xfrm>
              <a:off x="6209218" y="1306284"/>
              <a:ext cx="2177142" cy="4586515"/>
              <a:chOff x="1930401" y="1132114"/>
              <a:chExt cx="2177142" cy="4586515"/>
            </a:xfrm>
          </p:grpSpPr>
          <p:sp>
            <p:nvSpPr>
              <p:cNvPr id="75" name="Rectangle: Rounded Corners 41">
                <a:extLst>
                  <a:ext uri="{FF2B5EF4-FFF2-40B4-BE49-F238E27FC236}">
                    <a16:creationId xmlns:a16="http://schemas.microsoft.com/office/drawing/2014/main" xmlns="" id="{C658DC3C-FA08-42C2-A8D8-6AF30F1392A5}"/>
                  </a:ext>
                </a:extLst>
              </p:cNvPr>
              <p:cNvSpPr/>
              <p:nvPr/>
            </p:nvSpPr>
            <p:spPr>
              <a:xfrm>
                <a:off x="1930401" y="1132114"/>
                <a:ext cx="2177142" cy="4586515"/>
              </a:xfrm>
              <a:prstGeom prst="roundRect">
                <a:avLst>
                  <a:gd name="adj" fmla="val 27334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D55239F-4DBD-4930-A5A1-3E1A51419831}"/>
                  </a:ext>
                </a:extLst>
              </p:cNvPr>
              <p:cNvSpPr/>
              <p:nvPr/>
            </p:nvSpPr>
            <p:spPr>
              <a:xfrm>
                <a:off x="1930401" y="1981199"/>
                <a:ext cx="1915885" cy="31496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4F4FFF"/>
                  </a:gs>
                  <a:gs pos="8000">
                    <a:srgbClr val="000066"/>
                  </a:gs>
                  <a:gs pos="0">
                    <a:srgbClr val="C9C9FF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srgbClr val="4F4FF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12EDDF27-214D-495C-96C0-F61A92326D7F}"/>
                  </a:ext>
                </a:extLst>
              </p:cNvPr>
              <p:cNvSpPr txBox="1"/>
              <p:nvPr/>
            </p:nvSpPr>
            <p:spPr>
              <a:xfrm>
                <a:off x="2028372" y="1360846"/>
                <a:ext cx="5950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>
                    <a:solidFill>
                      <a:schemeClr val="tx1">
                        <a:alpha val="20000"/>
                      </a:schemeClr>
                    </a:solidFill>
                    <a:latin typeface="Eurostile BQ" pitchFamily="50" charset="0"/>
                  </a:rPr>
                  <a:t>C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A6982F54-10CE-4814-A89C-8023BFCDC56C}"/>
                  </a:ext>
                </a:extLst>
              </p:cNvPr>
              <p:cNvCxnSpPr/>
              <p:nvPr/>
            </p:nvCxnSpPr>
            <p:spPr>
              <a:xfrm>
                <a:off x="2598059" y="1407887"/>
                <a:ext cx="0" cy="40011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7B3A3DE5-FDFA-4198-85CF-3B05C2922B76}"/>
                  </a:ext>
                </a:extLst>
              </p:cNvPr>
              <p:cNvCxnSpPr/>
              <p:nvPr/>
            </p:nvCxnSpPr>
            <p:spPr>
              <a:xfrm>
                <a:off x="2619830" y="1422401"/>
                <a:ext cx="0" cy="4001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070C7F02-070E-4092-A3F2-98A95743E3C6}"/>
                  </a:ext>
                </a:extLst>
              </p:cNvPr>
              <p:cNvSpPr txBox="1"/>
              <p:nvPr/>
            </p:nvSpPr>
            <p:spPr>
              <a:xfrm>
                <a:off x="2244269" y="2188867"/>
                <a:ext cx="1520372" cy="62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dirty="0">
                    <a:solidFill>
                      <a:schemeClr val="bg1">
                        <a:alpha val="72000"/>
                      </a:schemeClr>
                    </a:solidFill>
                    <a:latin typeface="Eurostile BQ" pitchFamily="50" charset="0"/>
                  </a:rPr>
                  <a:t>60</a:t>
                </a:r>
                <a:r>
                  <a:rPr lang="en-IN" sz="800" dirty="0">
                    <a:solidFill>
                      <a:schemeClr val="bg1">
                        <a:alpha val="72000"/>
                      </a:schemeClr>
                    </a:solidFill>
                    <a:latin typeface="Eurostile BQ" pitchFamily="50" charset="0"/>
                  </a:rPr>
                  <a:t>%</a:t>
                </a:r>
                <a:endParaRPr lang="en-IN" sz="1200" dirty="0">
                  <a:solidFill>
                    <a:schemeClr val="bg1">
                      <a:alpha val="72000"/>
                    </a:schemeClr>
                  </a:solidFill>
                  <a:latin typeface="Eurostile BQ" pitchFamily="50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1CFE245D-F00E-4FD6-BDE2-2484CC8138C7}"/>
                  </a:ext>
                </a:extLst>
              </p:cNvPr>
              <p:cNvSpPr txBox="1"/>
              <p:nvPr/>
            </p:nvSpPr>
            <p:spPr>
              <a:xfrm>
                <a:off x="2080076" y="3136631"/>
                <a:ext cx="1848757" cy="242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" b="1" spc="300" dirty="0" smtClean="0">
                    <a:solidFill>
                      <a:schemeClr val="bg1">
                        <a:alpha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ICTCONTENT</a:t>
                </a:r>
                <a:endParaRPr lang="en-IN" sz="900" b="1" spc="300" dirty="0">
                  <a:solidFill>
                    <a:schemeClr val="bg1">
                      <a:alpha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88" name="Graphic 51" descr="Web cam">
                <a:extLst>
                  <a:ext uri="{FF2B5EF4-FFF2-40B4-BE49-F238E27FC236}">
                    <a16:creationId xmlns:a16="http://schemas.microsoft.com/office/drawing/2014/main" xmlns="" id="{517FE1E5-B4B3-484E-A550-3F256609F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708343" y="4579446"/>
                <a:ext cx="360000" cy="360000"/>
              </a:xfrm>
              <a:prstGeom prst="rect">
                <a:avLst/>
              </a:prstGeom>
            </p:spPr>
          </p:pic>
        </p:grpSp>
        <p:pic>
          <p:nvPicPr>
            <p:cNvPr id="70" name="Graphic 21" descr="Database">
              <a:extLst>
                <a:ext uri="{FF2B5EF4-FFF2-40B4-BE49-F238E27FC236}">
                  <a16:creationId xmlns:a16="http://schemas.microsoft.com/office/drawing/2014/main" xmlns="" id="{069DDD43-1FC1-4A9C-B1BA-8A4AAB7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845298" y="1622167"/>
              <a:ext cx="360000" cy="360000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BF2CAD2-429C-4E7B-BF0A-22D8DB18E6C9}"/>
              </a:ext>
            </a:extLst>
          </p:cNvPr>
          <p:cNvSpPr txBox="1"/>
          <p:nvPr/>
        </p:nvSpPr>
        <p:spPr>
          <a:xfrm>
            <a:off x="8185189" y="5213429"/>
            <a:ext cx="366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Phone: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01712098401</a:t>
            </a:r>
          </a:p>
          <a:p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mustafij21@gmail.com</a:t>
            </a:r>
            <a:endPara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Website: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/>
              </a:rPr>
              <a:t>https://ictcontent.com</a:t>
            </a:r>
            <a:endPara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9184" y="1068599"/>
            <a:ext cx="59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dirty="0"/>
              <a:t>👤‍</a:t>
            </a:r>
            <a:endParaRPr lang="en-IN" sz="4000" dirty="0"/>
          </a:p>
        </p:txBody>
      </p:sp>
      <p:sp>
        <p:nvSpPr>
          <p:cNvPr id="16" name="Rectangle 15"/>
          <p:cNvSpPr/>
          <p:nvPr/>
        </p:nvSpPr>
        <p:spPr>
          <a:xfrm>
            <a:off x="7558217" y="2530872"/>
            <a:ext cx="743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🎓</a:t>
            </a:r>
            <a:endParaRPr lang="en-US" sz="4800" dirty="0"/>
          </a:p>
        </p:txBody>
      </p:sp>
      <p:sp>
        <p:nvSpPr>
          <p:cNvPr id="18" name="Rectangle 17"/>
          <p:cNvSpPr/>
          <p:nvPr/>
        </p:nvSpPr>
        <p:spPr>
          <a:xfrm>
            <a:off x="7557467" y="5350221"/>
            <a:ext cx="686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📞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A8D7BA2A-3C7B-4458-BE99-0063A0055D84}"/>
              </a:ext>
            </a:extLst>
          </p:cNvPr>
          <p:cNvGrpSpPr/>
          <p:nvPr/>
        </p:nvGrpSpPr>
        <p:grpSpPr>
          <a:xfrm>
            <a:off x="3372408" y="497376"/>
            <a:ext cx="3773057" cy="2050508"/>
            <a:chOff x="3332939" y="1259306"/>
            <a:chExt cx="5464195" cy="421623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B5A3F52-B7A4-437C-A936-FFFD6CA7C8F5}"/>
                </a:ext>
              </a:extLst>
            </p:cNvPr>
            <p:cNvCxnSpPr>
              <a:cxnSpLocks/>
            </p:cNvCxnSpPr>
            <p:nvPr/>
          </p:nvCxnSpPr>
          <p:spPr>
            <a:xfrm>
              <a:off x="4482930" y="4655484"/>
              <a:ext cx="0" cy="820056"/>
            </a:xfrm>
            <a:prstGeom prst="line">
              <a:avLst/>
            </a:prstGeom>
            <a:ln w="28575">
              <a:solidFill>
                <a:schemeClr val="bg1">
                  <a:alpha val="4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: Shape 80">
              <a:extLst>
                <a:ext uri="{FF2B5EF4-FFF2-40B4-BE49-F238E27FC236}">
                  <a16:creationId xmlns:a16="http://schemas.microsoft.com/office/drawing/2014/main" xmlns="" id="{7913D5EF-9B55-4AF2-9BCD-6A032E775EF6}"/>
                </a:ext>
              </a:extLst>
            </p:cNvPr>
            <p:cNvSpPr/>
            <p:nvPr/>
          </p:nvSpPr>
          <p:spPr>
            <a:xfrm flipV="1">
              <a:off x="3529440" y="2821978"/>
              <a:ext cx="5219926" cy="366806"/>
            </a:xfrm>
            <a:custGeom>
              <a:avLst/>
              <a:gdLst>
                <a:gd name="connsiteX0" fmla="*/ 274522 w 5219926"/>
                <a:gd name="connsiteY0" fmla="*/ 366806 h 366806"/>
                <a:gd name="connsiteX1" fmla="*/ 4744915 w 5219926"/>
                <a:gd name="connsiteY1" fmla="*/ 366806 h 366806"/>
                <a:gd name="connsiteX2" fmla="*/ 5199623 w 5219926"/>
                <a:gd name="connsiteY2" fmla="*/ 65405 h 366806"/>
                <a:gd name="connsiteX3" fmla="*/ 5219926 w 5219926"/>
                <a:gd name="connsiteY3" fmla="*/ 0 h 366806"/>
                <a:gd name="connsiteX4" fmla="*/ 0 w 5219926"/>
                <a:gd name="connsiteY4" fmla="*/ 283281 h 366806"/>
                <a:gd name="connsiteX5" fmla="*/ 82434 w 5219926"/>
                <a:gd name="connsiteY5" fmla="*/ 328025 h 366806"/>
                <a:gd name="connsiteX6" fmla="*/ 274522 w 5219926"/>
                <a:gd name="connsiteY6" fmla="*/ 366806 h 3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9926" h="366806">
                  <a:moveTo>
                    <a:pt x="274522" y="366806"/>
                  </a:moveTo>
                  <a:lnTo>
                    <a:pt x="4744915" y="366806"/>
                  </a:lnTo>
                  <a:cubicBezTo>
                    <a:pt x="4949325" y="366806"/>
                    <a:pt x="5124707" y="242526"/>
                    <a:pt x="5199623" y="65405"/>
                  </a:cubicBezTo>
                  <a:lnTo>
                    <a:pt x="5219926" y="0"/>
                  </a:lnTo>
                  <a:lnTo>
                    <a:pt x="0" y="283281"/>
                  </a:lnTo>
                  <a:lnTo>
                    <a:pt x="82434" y="328025"/>
                  </a:lnTo>
                  <a:cubicBezTo>
                    <a:pt x="141475" y="352997"/>
                    <a:pt x="206386" y="366806"/>
                    <a:pt x="274522" y="36680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62C76BC8-CABD-4082-804E-ED62DE67BDFB}"/>
                </a:ext>
              </a:extLst>
            </p:cNvPr>
            <p:cNvGrpSpPr/>
            <p:nvPr/>
          </p:nvGrpSpPr>
          <p:grpSpPr>
            <a:xfrm>
              <a:off x="3332939" y="1259306"/>
              <a:ext cx="5464195" cy="1640113"/>
              <a:chOff x="3332939" y="1259306"/>
              <a:chExt cx="5464195" cy="1640113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86D41846-E0FF-490D-ABF8-140064BCBD07}"/>
                  </a:ext>
                </a:extLst>
              </p:cNvPr>
              <p:cNvGrpSpPr/>
              <p:nvPr/>
            </p:nvGrpSpPr>
            <p:grpSpPr>
              <a:xfrm>
                <a:off x="3332939" y="1259306"/>
                <a:ext cx="5464195" cy="1640113"/>
                <a:chOff x="2322286" y="1524001"/>
                <a:chExt cx="5464195" cy="1640113"/>
              </a:xfrm>
              <a:effectLst>
                <a:outerShdw blurRad="254000" dist="38100" dir="5400000" algn="t" rotWithShape="0">
                  <a:srgbClr val="8C286F">
                    <a:alpha val="40000"/>
                  </a:srgbClr>
                </a:outerShdw>
              </a:effectLst>
            </p:grpSpPr>
            <p:sp>
              <p:nvSpPr>
                <p:cNvPr id="103" name="Freeform: Shape 43">
                  <a:extLst>
                    <a:ext uri="{FF2B5EF4-FFF2-40B4-BE49-F238E27FC236}">
                      <a16:creationId xmlns:a16="http://schemas.microsoft.com/office/drawing/2014/main" xmlns="" id="{4361BCAF-031F-4736-8C1A-A7B1242CE676}"/>
                    </a:ext>
                  </a:extLst>
                </p:cNvPr>
                <p:cNvSpPr/>
                <p:nvPr/>
              </p:nvSpPr>
              <p:spPr>
                <a:xfrm flipV="1">
                  <a:off x="2322286" y="1524001"/>
                  <a:ext cx="5457371" cy="1640113"/>
                </a:xfrm>
                <a:custGeom>
                  <a:avLst/>
                  <a:gdLst>
                    <a:gd name="connsiteX0" fmla="*/ 493489 w 5457371"/>
                    <a:gd name="connsiteY0" fmla="*/ 1640113 h 1640113"/>
                    <a:gd name="connsiteX1" fmla="*/ 4963882 w 5457371"/>
                    <a:gd name="connsiteY1" fmla="*/ 1640113 h 1640113"/>
                    <a:gd name="connsiteX2" fmla="*/ 5457371 w 5457371"/>
                    <a:gd name="connsiteY2" fmla="*/ 1146624 h 1640113"/>
                    <a:gd name="connsiteX3" fmla="*/ 5457371 w 5457371"/>
                    <a:gd name="connsiteY3" fmla="*/ 827316 h 1640113"/>
                    <a:gd name="connsiteX4" fmla="*/ 4963882 w 5457371"/>
                    <a:gd name="connsiteY4" fmla="*/ 333827 h 1640113"/>
                    <a:gd name="connsiteX5" fmla="*/ 2133600 w 5457371"/>
                    <a:gd name="connsiteY5" fmla="*/ 333827 h 1640113"/>
                    <a:gd name="connsiteX6" fmla="*/ 1937657 w 5457371"/>
                    <a:gd name="connsiteY6" fmla="*/ 0 h 1640113"/>
                    <a:gd name="connsiteX7" fmla="*/ 1741714 w 5457371"/>
                    <a:gd name="connsiteY7" fmla="*/ 333827 h 1640113"/>
                    <a:gd name="connsiteX8" fmla="*/ 493489 w 5457371"/>
                    <a:gd name="connsiteY8" fmla="*/ 333827 h 1640113"/>
                    <a:gd name="connsiteX9" fmla="*/ 0 w 5457371"/>
                    <a:gd name="connsiteY9" fmla="*/ 827316 h 1640113"/>
                    <a:gd name="connsiteX10" fmla="*/ 0 w 5457371"/>
                    <a:gd name="connsiteY10" fmla="*/ 1146624 h 1640113"/>
                    <a:gd name="connsiteX11" fmla="*/ 493489 w 5457371"/>
                    <a:gd name="connsiteY11" fmla="*/ 1640113 h 1640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57371" h="1640113">
                      <a:moveTo>
                        <a:pt x="493489" y="1640113"/>
                      </a:moveTo>
                      <a:lnTo>
                        <a:pt x="4963882" y="1640113"/>
                      </a:lnTo>
                      <a:cubicBezTo>
                        <a:pt x="5236428" y="1640113"/>
                        <a:pt x="5457371" y="1419170"/>
                        <a:pt x="5457371" y="1146624"/>
                      </a:cubicBezTo>
                      <a:lnTo>
                        <a:pt x="5457371" y="827316"/>
                      </a:lnTo>
                      <a:cubicBezTo>
                        <a:pt x="5457371" y="554770"/>
                        <a:pt x="5236428" y="333827"/>
                        <a:pt x="4963882" y="333827"/>
                      </a:cubicBezTo>
                      <a:lnTo>
                        <a:pt x="2133600" y="333827"/>
                      </a:lnTo>
                      <a:lnTo>
                        <a:pt x="1937657" y="0"/>
                      </a:lnTo>
                      <a:lnTo>
                        <a:pt x="1741714" y="333827"/>
                      </a:lnTo>
                      <a:lnTo>
                        <a:pt x="493489" y="333827"/>
                      </a:lnTo>
                      <a:cubicBezTo>
                        <a:pt x="220943" y="333827"/>
                        <a:pt x="0" y="554770"/>
                        <a:pt x="0" y="827316"/>
                      </a:cubicBezTo>
                      <a:lnTo>
                        <a:pt x="0" y="1146624"/>
                      </a:lnTo>
                      <a:cubicBezTo>
                        <a:pt x="0" y="1419170"/>
                        <a:pt x="220943" y="1640113"/>
                        <a:pt x="493489" y="16401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8C286F"/>
                    </a:gs>
                    <a:gs pos="0">
                      <a:srgbClr val="D030AE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: Shape 46">
                  <a:extLst>
                    <a:ext uri="{FF2B5EF4-FFF2-40B4-BE49-F238E27FC236}">
                      <a16:creationId xmlns:a16="http://schemas.microsoft.com/office/drawing/2014/main" xmlns="" id="{C10AEFDD-72F9-4648-97BD-F70EFFD6E0B2}"/>
                    </a:ext>
                  </a:extLst>
                </p:cNvPr>
                <p:cNvSpPr/>
                <p:nvPr/>
              </p:nvSpPr>
              <p:spPr>
                <a:xfrm flipV="1">
                  <a:off x="2546083" y="1524001"/>
                  <a:ext cx="5219926" cy="366806"/>
                </a:xfrm>
                <a:custGeom>
                  <a:avLst/>
                  <a:gdLst>
                    <a:gd name="connsiteX0" fmla="*/ 274522 w 5219926"/>
                    <a:gd name="connsiteY0" fmla="*/ 366806 h 366806"/>
                    <a:gd name="connsiteX1" fmla="*/ 4744915 w 5219926"/>
                    <a:gd name="connsiteY1" fmla="*/ 366806 h 366806"/>
                    <a:gd name="connsiteX2" fmla="*/ 5199623 w 5219926"/>
                    <a:gd name="connsiteY2" fmla="*/ 65405 h 366806"/>
                    <a:gd name="connsiteX3" fmla="*/ 5219926 w 5219926"/>
                    <a:gd name="connsiteY3" fmla="*/ 0 h 366806"/>
                    <a:gd name="connsiteX4" fmla="*/ 0 w 5219926"/>
                    <a:gd name="connsiteY4" fmla="*/ 283281 h 366806"/>
                    <a:gd name="connsiteX5" fmla="*/ 82434 w 5219926"/>
                    <a:gd name="connsiteY5" fmla="*/ 328025 h 366806"/>
                    <a:gd name="connsiteX6" fmla="*/ 274522 w 5219926"/>
                    <a:gd name="connsiteY6" fmla="*/ 366806 h 3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9926" h="366806">
                      <a:moveTo>
                        <a:pt x="274522" y="366806"/>
                      </a:moveTo>
                      <a:lnTo>
                        <a:pt x="4744915" y="366806"/>
                      </a:lnTo>
                      <a:cubicBezTo>
                        <a:pt x="4949325" y="366806"/>
                        <a:pt x="5124707" y="242526"/>
                        <a:pt x="5199623" y="65405"/>
                      </a:cubicBezTo>
                      <a:lnTo>
                        <a:pt x="5219926" y="0"/>
                      </a:lnTo>
                      <a:lnTo>
                        <a:pt x="0" y="283281"/>
                      </a:lnTo>
                      <a:lnTo>
                        <a:pt x="82434" y="328025"/>
                      </a:lnTo>
                      <a:cubicBezTo>
                        <a:pt x="141475" y="352997"/>
                        <a:pt x="206386" y="366806"/>
                        <a:pt x="274522" y="366806"/>
                      </a:cubicBez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Freeform: Shape 49">
                  <a:extLst>
                    <a:ext uri="{FF2B5EF4-FFF2-40B4-BE49-F238E27FC236}">
                      <a16:creationId xmlns:a16="http://schemas.microsoft.com/office/drawing/2014/main" xmlns="" id="{04BDA1EB-1348-40B0-B726-115468EB875D}"/>
                    </a:ext>
                  </a:extLst>
                </p:cNvPr>
                <p:cNvSpPr/>
                <p:nvPr/>
              </p:nvSpPr>
              <p:spPr>
                <a:xfrm flipV="1">
                  <a:off x="7145364" y="1524001"/>
                  <a:ext cx="641117" cy="1304328"/>
                </a:xfrm>
                <a:custGeom>
                  <a:avLst/>
                  <a:gdLst>
                    <a:gd name="connsiteX0" fmla="*/ 0 w 641117"/>
                    <a:gd name="connsiteY0" fmla="*/ 1304328 h 1304328"/>
                    <a:gd name="connsiteX1" fmla="*/ 147628 w 641117"/>
                    <a:gd name="connsiteY1" fmla="*/ 1304328 h 1304328"/>
                    <a:gd name="connsiteX2" fmla="*/ 641117 w 641117"/>
                    <a:gd name="connsiteY2" fmla="*/ 810839 h 1304328"/>
                    <a:gd name="connsiteX3" fmla="*/ 641117 w 641117"/>
                    <a:gd name="connsiteY3" fmla="*/ 491531 h 1304328"/>
                    <a:gd name="connsiteX4" fmla="*/ 247083 w 641117"/>
                    <a:gd name="connsiteY4" fmla="*/ 8068 h 1304328"/>
                    <a:gd name="connsiteX5" fmla="*/ 167049 w 641117"/>
                    <a:gd name="connsiteY5" fmla="*/ 0 h 13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117" h="1304328">
                      <a:moveTo>
                        <a:pt x="0" y="1304328"/>
                      </a:moveTo>
                      <a:lnTo>
                        <a:pt x="147628" y="1304328"/>
                      </a:lnTo>
                      <a:cubicBezTo>
                        <a:pt x="420174" y="1304328"/>
                        <a:pt x="641117" y="1083385"/>
                        <a:pt x="641117" y="810839"/>
                      </a:cubicBezTo>
                      <a:lnTo>
                        <a:pt x="641117" y="491531"/>
                      </a:lnTo>
                      <a:cubicBezTo>
                        <a:pt x="641117" y="253054"/>
                        <a:pt x="471958" y="54084"/>
                        <a:pt x="247083" y="8068"/>
                      </a:cubicBezTo>
                      <a:lnTo>
                        <a:pt x="167049" y="0"/>
                      </a:lnTo>
                      <a:close/>
                    </a:path>
                  </a:pathLst>
                </a:custGeom>
                <a:solidFill>
                  <a:schemeClr val="bg1">
                    <a:alpha val="1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Freeform: Shape 52">
                  <a:extLst>
                    <a:ext uri="{FF2B5EF4-FFF2-40B4-BE49-F238E27FC236}">
                      <a16:creationId xmlns:a16="http://schemas.microsoft.com/office/drawing/2014/main" xmlns="" id="{3D48D548-1C8C-4005-A6B5-059BC51B6340}"/>
                    </a:ext>
                  </a:extLst>
                </p:cNvPr>
                <p:cNvSpPr/>
                <p:nvPr/>
              </p:nvSpPr>
              <p:spPr>
                <a:xfrm flipV="1">
                  <a:off x="4571805" y="2505931"/>
                  <a:ext cx="3187380" cy="329222"/>
                </a:xfrm>
                <a:custGeom>
                  <a:avLst/>
                  <a:gdLst>
                    <a:gd name="connsiteX0" fmla="*/ 3187380 w 3187380"/>
                    <a:gd name="connsiteY0" fmla="*/ 329222 h 329222"/>
                    <a:gd name="connsiteX1" fmla="*/ 3178744 w 3187380"/>
                    <a:gd name="connsiteY1" fmla="*/ 301401 h 329222"/>
                    <a:gd name="connsiteX2" fmla="*/ 2724036 w 3187380"/>
                    <a:gd name="connsiteY2" fmla="*/ 0 h 329222"/>
                    <a:gd name="connsiteX3" fmla="*/ 0 w 3187380"/>
                    <a:gd name="connsiteY3" fmla="*/ 0 h 329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380" h="329222">
                      <a:moveTo>
                        <a:pt x="3187380" y="329222"/>
                      </a:moveTo>
                      <a:lnTo>
                        <a:pt x="3178744" y="301401"/>
                      </a:lnTo>
                      <a:cubicBezTo>
                        <a:pt x="3103829" y="124281"/>
                        <a:pt x="2928446" y="0"/>
                        <a:pt x="272403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CBA855D8-F069-4121-992F-37FD047F4DCF}"/>
                  </a:ext>
                </a:extLst>
              </p:cNvPr>
              <p:cNvSpPr txBox="1"/>
              <p:nvPr/>
            </p:nvSpPr>
            <p:spPr>
              <a:xfrm>
                <a:off x="3543088" y="1336281"/>
                <a:ext cx="967138" cy="120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3200" dirty="0"/>
                  <a:t>👤</a:t>
                </a:r>
                <a:endParaRPr lang="en-IN" sz="3200" dirty="0">
                  <a:solidFill>
                    <a:schemeClr val="bg1"/>
                  </a:solidFill>
                  <a:latin typeface="Eurostile BQ" pitchFamily="50" charset="0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A927D681-4957-4960-8BDA-77110AB636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0226" y="1524956"/>
                <a:ext cx="0" cy="820056"/>
              </a:xfrm>
              <a:prstGeom prst="line">
                <a:avLst/>
              </a:prstGeom>
              <a:ln w="28575">
                <a:solidFill>
                  <a:schemeClr val="bg1">
                    <a:alpha val="4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CDDF2763-DD91-48FF-A719-AB515928412A}"/>
                  </a:ext>
                </a:extLst>
              </p:cNvPr>
              <p:cNvSpPr txBox="1"/>
              <p:nvPr/>
            </p:nvSpPr>
            <p:spPr>
              <a:xfrm>
                <a:off x="4690398" y="1399587"/>
                <a:ext cx="3410817" cy="949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spc="300" smtClean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Prepared By</a:t>
                </a:r>
                <a:endParaRPr lang="en-IN" sz="2400" spc="3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pic>
            <p:nvPicPr>
              <p:cNvPr id="102" name="Graphic 65" descr="Smart Phone">
                <a:extLst>
                  <a:ext uri="{FF2B5EF4-FFF2-40B4-BE49-F238E27FC236}">
                    <a16:creationId xmlns:a16="http://schemas.microsoft.com/office/drawing/2014/main" xmlns="" id="{66211C72-C40C-4BD7-969C-028C477DB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224570" y="1754984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99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099" y="1861447"/>
            <a:ext cx="10393397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bn-BD" sz="54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৩</a:t>
            </a:r>
            <a:r>
              <a:rPr lang="en-US" sz="5400" dirty="0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7</a:t>
            </a:r>
            <a:r>
              <a:rPr lang="bn-BD" sz="54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 </a:t>
            </a:r>
            <a:r>
              <a:rPr lang="bn-BD" sz="5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বিহিন</a:t>
            </a:r>
            <a:r>
              <a:rPr lang="en-US" sz="5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Exclamatory Sentence </a:t>
            </a:r>
            <a:r>
              <a:rPr lang="bn-BD" sz="54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54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Tag  </a:t>
            </a:r>
            <a:r>
              <a:rPr lang="bn-BD" sz="54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হবে</a:t>
            </a:r>
            <a:r>
              <a:rPr lang="en-US" sz="54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isn’t it </a:t>
            </a:r>
            <a:r>
              <a:rPr lang="bn-BD" sz="5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37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3669" y="1741488"/>
            <a:ext cx="6530699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 is a good exercise,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732" y="124909"/>
            <a:ext cx="8077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38.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Infinitive (to+ verb) </a:t>
            </a:r>
            <a:r>
              <a:rPr lang="en-US" sz="32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Gerund (Verb +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32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713696" y="1741488"/>
            <a:ext cx="1883336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it?</a:t>
            </a:r>
            <a:endParaRPr lang="en-US" sz="4400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4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9000" y="1318807"/>
            <a:ext cx="10848909" cy="385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tabLst>
                <a:tab pos="228600" algn="l"/>
              </a:tabLst>
            </a:pP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38. </a:t>
            </a:r>
            <a:r>
              <a:rPr lang="en-US" sz="5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Infinitive (to + 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5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Gerund (Verb </a:t>
            </a:r>
            <a:r>
              <a:rPr lang="en-US" sz="5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5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‡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Kvb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ev‡K</a:t>
            </a:r>
            <a:r>
              <a:rPr lang="en-US" sz="5400" dirty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¨  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e¨eüZ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Kivi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mgq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5400" dirty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†K</a:t>
            </a:r>
            <a:r>
              <a:rPr lang="en-US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e¨envi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Ki‡Z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n‡e</a:t>
            </a:r>
            <a:r>
              <a:rPr lang="en-US" sz="5400" dirty="0" smtClean="0">
                <a:solidFill>
                  <a:srgbClr val="0D0D0D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38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0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3042" y="2172335"/>
            <a:ext cx="4497834" cy="129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72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you, 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792" y="94967"/>
            <a:ext cx="7634124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smtClean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39. </a:t>
            </a:r>
            <a:r>
              <a:rPr lang="en-US" sz="32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</a:t>
            </a:r>
            <a:r>
              <a:rPr lang="en-US" sz="32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you, Good morning, </a:t>
            </a:r>
            <a:r>
              <a:rPr lang="en-US" sz="32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bye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51634" y="2071666"/>
            <a:ext cx="3260829" cy="129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7200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I ?</a:t>
            </a:r>
            <a:endParaRPr lang="en-US" sz="7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6475" y="1452138"/>
            <a:ext cx="91948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bn-BD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৩</a:t>
            </a:r>
            <a:r>
              <a:rPr lang="en-US" sz="4800" dirty="0" smtClean="0">
                <a:solidFill>
                  <a:srgbClr val="0D0D0D"/>
                </a:solidFill>
                <a:latin typeface="SutonnyMJ" charset="0"/>
                <a:ea typeface="SutonnyMJ" charset="0"/>
                <a:cs typeface="SutonnyMJ" charset="0"/>
              </a:rPr>
              <a:t>9</a:t>
            </a:r>
            <a:r>
              <a:rPr lang="en-US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Thank </a:t>
            </a:r>
            <a:r>
              <a:rPr lang="en-US" sz="4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you, Good morning, </a:t>
            </a:r>
            <a:r>
              <a:rPr lang="en-US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 bye </a:t>
            </a:r>
            <a:r>
              <a:rPr lang="bn-BD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Tag </a:t>
            </a:r>
            <a:r>
              <a:rPr lang="bn-BD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হবে</a:t>
            </a:r>
            <a:r>
              <a:rPr lang="en-US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don’t </a:t>
            </a:r>
            <a:r>
              <a:rPr lang="en-US" sz="4800" dirty="0" smtClean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I</a:t>
            </a:r>
            <a:r>
              <a:rPr lang="en-US" sz="48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39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5568" y="2264303"/>
            <a:ext cx="6917856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5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mother rose in her, 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5568" y="68814"/>
            <a:ext cx="623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40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+ Abstract Noun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920890" y="2186807"/>
            <a:ext cx="2709396" cy="9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5400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it?</a:t>
            </a:r>
            <a:endParaRPr lang="en-US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599" y="1963619"/>
            <a:ext cx="890693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৪০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n-BD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n-BD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+ Abstract Noun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থাকলে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wn‡m‡e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হবে</a:t>
            </a:r>
            <a:r>
              <a:rPr lang="x-non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।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40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ECA1E68-AF73-4271-B977-911FDDF82A1E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 flip="none" rotWithShape="1">
            <a:gsLst>
              <a:gs pos="100000">
                <a:srgbClr val="05BEFF">
                  <a:alpha val="75000"/>
                </a:srgbClr>
              </a:gs>
              <a:gs pos="0">
                <a:srgbClr val="DA61DD">
                  <a:alpha val="75000"/>
                </a:srgbClr>
              </a:gs>
            </a:gsLst>
            <a:lin ang="5400000" scaled="1"/>
            <a:tileRect/>
          </a:gradFill>
          <a:ln w="85725">
            <a:noFill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b="1">
              <a:solidFill>
                <a:schemeClr val="tx1">
                  <a:lumMod val="95000"/>
                  <a:lumOff val="5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35200" y="289092"/>
            <a:ext cx="6934200" cy="685800"/>
          </a:xfrm>
          <a:prstGeom prst="ellipse">
            <a:avLst/>
          </a:prstGeom>
          <a:gradFill flip="none" rotWithShape="1">
            <a:gsLst>
              <a:gs pos="0">
                <a:srgbClr val="A536CE">
                  <a:tint val="66000"/>
                  <a:satMod val="160000"/>
                </a:srgbClr>
              </a:gs>
              <a:gs pos="50000">
                <a:srgbClr val="A536CE">
                  <a:tint val="44500"/>
                  <a:satMod val="160000"/>
                </a:srgbClr>
              </a:gs>
              <a:gs pos="100000">
                <a:srgbClr val="A536CE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Individual Work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228034"/>
            <a:ext cx="8610600" cy="63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5000"/>
              </a:lnSpc>
              <a:buFontTx/>
              <a:buAutoNum type="arabicPeriod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a problem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__________?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85591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had better stay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home,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__________?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23622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would rather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to hospital,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_____________?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2844226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4.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nice the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bird is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331096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5.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sweetly the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girl sings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__________?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3892093"/>
            <a:ext cx="1007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6. Swimming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good exercise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,___________?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4454964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7.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Good morning, _____________?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50393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8.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father rose in him, __________?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83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  <p:bldP spid="27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48F7AA1-D377-4E48-8CC2-ED3DEA3DBCBD}"/>
              </a:ext>
            </a:extLst>
          </p:cNvPr>
          <p:cNvGrpSpPr/>
          <p:nvPr/>
        </p:nvGrpSpPr>
        <p:grpSpPr>
          <a:xfrm>
            <a:off x="102744" y="236064"/>
            <a:ext cx="11936856" cy="6452601"/>
            <a:chOff x="1857532" y="2206518"/>
            <a:chExt cx="5711669" cy="2351679"/>
          </a:xfrm>
        </p:grpSpPr>
        <p:sp>
          <p:nvSpPr>
            <p:cNvPr id="5" name="Rectangle: Rounded Corners 44">
              <a:extLst>
                <a:ext uri="{FF2B5EF4-FFF2-40B4-BE49-F238E27FC236}">
                  <a16:creationId xmlns="" xmlns:a16="http://schemas.microsoft.com/office/drawing/2014/main" id="{C96769B5-6F15-4AF7-AA4D-FC67AECAF4BF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00C4B1"/>
                </a:gs>
                <a:gs pos="100000">
                  <a:srgbClr val="006C6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Freeform: Shape 45">
              <a:extLst>
                <a:ext uri="{FF2B5EF4-FFF2-40B4-BE49-F238E27FC236}">
                  <a16:creationId xmlns="" xmlns:a16="http://schemas.microsoft.com/office/drawing/2014/main" id="{96EF23FD-65FB-40EA-B455-0AB0E87BD5E4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reeform: Shape 46">
              <a:extLst>
                <a:ext uri="{FF2B5EF4-FFF2-40B4-BE49-F238E27FC236}">
                  <a16:creationId xmlns="" xmlns:a16="http://schemas.microsoft.com/office/drawing/2014/main" id="{3E8A457B-B725-45C7-9C2F-82DB3F274D6D}"/>
                </a:ext>
              </a:extLst>
            </p:cNvPr>
            <p:cNvSpPr/>
            <p:nvPr/>
          </p:nvSpPr>
          <p:spPr>
            <a:xfrm>
              <a:off x="1857532" y="3755360"/>
              <a:ext cx="5703567" cy="802837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Freeform: Shape 47">
              <a:extLst>
                <a:ext uri="{FF2B5EF4-FFF2-40B4-BE49-F238E27FC236}">
                  <a16:creationId xmlns="" xmlns:a16="http://schemas.microsoft.com/office/drawing/2014/main" id="{9938BC75-5A78-4291-9C7F-E1796A4CE225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48">
              <a:extLst>
                <a:ext uri="{FF2B5EF4-FFF2-40B4-BE49-F238E27FC236}">
                  <a16:creationId xmlns="" xmlns:a16="http://schemas.microsoft.com/office/drawing/2014/main" id="{F451CE4A-D303-4CB4-999D-7FE6B84A99AD}"/>
                </a:ext>
              </a:extLst>
            </p:cNvPr>
            <p:cNvSpPr/>
            <p:nvPr/>
          </p:nvSpPr>
          <p:spPr>
            <a:xfrm>
              <a:off x="1865087" y="2206518"/>
              <a:ext cx="5704114" cy="308977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9C8774C-15B0-4F16-8001-E8FABDF616AB}"/>
                </a:ext>
              </a:extLst>
            </p:cNvPr>
            <p:cNvSpPr/>
            <p:nvPr/>
          </p:nvSpPr>
          <p:spPr>
            <a:xfrm>
              <a:off x="1938009" y="2208876"/>
              <a:ext cx="427694" cy="299541"/>
            </a:xfrm>
            <a:prstGeom prst="ellipse">
              <a:avLst/>
            </a:prstGeom>
            <a:solidFill>
              <a:srgbClr val="66A4A3"/>
            </a:solidFill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7DD2B4DB-6E14-4D72-8BAC-E252F309E20C}"/>
                </a:ext>
              </a:extLst>
            </p:cNvPr>
            <p:cNvSpPr/>
            <p:nvPr/>
          </p:nvSpPr>
          <p:spPr>
            <a:xfrm>
              <a:off x="1994726" y="2225878"/>
              <a:ext cx="321577" cy="247652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: Rounded Corners 51">
              <a:extLst>
                <a:ext uri="{FF2B5EF4-FFF2-40B4-BE49-F238E27FC236}">
                  <a16:creationId xmlns="" xmlns:a16="http://schemas.microsoft.com/office/drawing/2014/main" id="{33D9EE5D-4C43-4EB2-92AB-D82FA6B2A4F9}"/>
                </a:ext>
              </a:extLst>
            </p:cNvPr>
            <p:cNvSpPr/>
            <p:nvPr/>
          </p:nvSpPr>
          <p:spPr>
            <a:xfrm>
              <a:off x="6144126" y="2286698"/>
              <a:ext cx="1262245" cy="1827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43EF9EE-EA91-4FBD-81D1-416EABD4E7C8}"/>
                </a:ext>
              </a:extLst>
            </p:cNvPr>
            <p:cNvSpPr txBox="1"/>
            <p:nvPr/>
          </p:nvSpPr>
          <p:spPr>
            <a:xfrm>
              <a:off x="6110761" y="2314725"/>
              <a:ext cx="1328018" cy="1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b="1" spc="600" dirty="0" smtClean="0">
                  <a:solidFill>
                    <a:schemeClr val="tx1">
                      <a:lumMod val="95000"/>
                      <a:lumOff val="5000"/>
                      <a:alpha val="18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2"/>
                </a:rPr>
                <a:t>ICTCONTENT.COM</a:t>
              </a:r>
              <a:endParaRPr lang="en-IN" sz="1200" b="1" spc="600" dirty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" y="274393"/>
            <a:ext cx="761995" cy="70909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116852" y="227221"/>
            <a:ext cx="4038600" cy="780980"/>
          </a:xfrm>
          <a:prstGeom prst="ellipse">
            <a:avLst/>
          </a:prstGeom>
          <a:gradFill flip="none" rotWithShape="1">
            <a:gsLst>
              <a:gs pos="0">
                <a:srgbClr val="A536CE">
                  <a:tint val="66000"/>
                  <a:satMod val="160000"/>
                </a:srgbClr>
              </a:gs>
              <a:gs pos="50000">
                <a:srgbClr val="A536CE">
                  <a:tint val="44500"/>
                  <a:satMod val="160000"/>
                </a:srgbClr>
              </a:gs>
              <a:gs pos="100000">
                <a:srgbClr val="A536C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Pair 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774" y="1911658"/>
            <a:ext cx="1053452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Add tag in every sentence of the following passage.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4773" y="2586462"/>
            <a:ext cx="1053452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“We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would like to go on an excursion. Can we have your permission,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sir” said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the students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.”Yes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you can arrange it after the Test-examination is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over. And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you should choose a historical place for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that,” replied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Headmaster. “Thank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you, sir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,” said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the students.</a:t>
            </a:r>
            <a:endParaRPr lang="en-US" sz="20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48F7AA1-D377-4E48-8CC2-ED3DEA3DBCBD}"/>
              </a:ext>
            </a:extLst>
          </p:cNvPr>
          <p:cNvGrpSpPr/>
          <p:nvPr/>
        </p:nvGrpSpPr>
        <p:grpSpPr>
          <a:xfrm>
            <a:off x="102744" y="236064"/>
            <a:ext cx="11936856" cy="6452601"/>
            <a:chOff x="1857532" y="2206518"/>
            <a:chExt cx="5711669" cy="2351679"/>
          </a:xfrm>
        </p:grpSpPr>
        <p:sp>
          <p:nvSpPr>
            <p:cNvPr id="5" name="Rectangle: Rounded Corners 44">
              <a:extLst>
                <a:ext uri="{FF2B5EF4-FFF2-40B4-BE49-F238E27FC236}">
                  <a16:creationId xmlns="" xmlns:a16="http://schemas.microsoft.com/office/drawing/2014/main" id="{C96769B5-6F15-4AF7-AA4D-FC67AECAF4BF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00C4B1"/>
                </a:gs>
                <a:gs pos="100000">
                  <a:srgbClr val="006C6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Freeform: Shape 45">
              <a:extLst>
                <a:ext uri="{FF2B5EF4-FFF2-40B4-BE49-F238E27FC236}">
                  <a16:creationId xmlns="" xmlns:a16="http://schemas.microsoft.com/office/drawing/2014/main" id="{96EF23FD-65FB-40EA-B455-0AB0E87BD5E4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reeform: Shape 46">
              <a:extLst>
                <a:ext uri="{FF2B5EF4-FFF2-40B4-BE49-F238E27FC236}">
                  <a16:creationId xmlns="" xmlns:a16="http://schemas.microsoft.com/office/drawing/2014/main" id="{3E8A457B-B725-45C7-9C2F-82DB3F274D6D}"/>
                </a:ext>
              </a:extLst>
            </p:cNvPr>
            <p:cNvSpPr/>
            <p:nvPr/>
          </p:nvSpPr>
          <p:spPr>
            <a:xfrm>
              <a:off x="1857532" y="3755360"/>
              <a:ext cx="5703567" cy="802837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Freeform: Shape 47">
              <a:extLst>
                <a:ext uri="{FF2B5EF4-FFF2-40B4-BE49-F238E27FC236}">
                  <a16:creationId xmlns="" xmlns:a16="http://schemas.microsoft.com/office/drawing/2014/main" id="{9938BC75-5A78-4291-9C7F-E1796A4CE225}"/>
                </a:ext>
              </a:extLst>
            </p:cNvPr>
            <p:cNvSpPr/>
            <p:nvPr/>
          </p:nvSpPr>
          <p:spPr>
            <a:xfrm>
              <a:off x="5362606" y="2206883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48">
              <a:extLst>
                <a:ext uri="{FF2B5EF4-FFF2-40B4-BE49-F238E27FC236}">
                  <a16:creationId xmlns="" xmlns:a16="http://schemas.microsoft.com/office/drawing/2014/main" id="{F451CE4A-D303-4CB4-999D-7FE6B84A99AD}"/>
                </a:ext>
              </a:extLst>
            </p:cNvPr>
            <p:cNvSpPr/>
            <p:nvPr/>
          </p:nvSpPr>
          <p:spPr>
            <a:xfrm>
              <a:off x="1865087" y="2206518"/>
              <a:ext cx="5704114" cy="308977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9C8774C-15B0-4F16-8001-E8FABDF616AB}"/>
                </a:ext>
              </a:extLst>
            </p:cNvPr>
            <p:cNvSpPr/>
            <p:nvPr/>
          </p:nvSpPr>
          <p:spPr>
            <a:xfrm>
              <a:off x="1938009" y="2208876"/>
              <a:ext cx="427694" cy="299541"/>
            </a:xfrm>
            <a:prstGeom prst="ellipse">
              <a:avLst/>
            </a:prstGeom>
            <a:solidFill>
              <a:srgbClr val="66A4A3"/>
            </a:solidFill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7DD2B4DB-6E14-4D72-8BAC-E252F309E20C}"/>
                </a:ext>
              </a:extLst>
            </p:cNvPr>
            <p:cNvSpPr/>
            <p:nvPr/>
          </p:nvSpPr>
          <p:spPr>
            <a:xfrm>
              <a:off x="1994726" y="2225878"/>
              <a:ext cx="321577" cy="247652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: Rounded Corners 51">
              <a:extLst>
                <a:ext uri="{FF2B5EF4-FFF2-40B4-BE49-F238E27FC236}">
                  <a16:creationId xmlns="" xmlns:a16="http://schemas.microsoft.com/office/drawing/2014/main" id="{33D9EE5D-4C43-4EB2-92AB-D82FA6B2A4F9}"/>
                </a:ext>
              </a:extLst>
            </p:cNvPr>
            <p:cNvSpPr/>
            <p:nvPr/>
          </p:nvSpPr>
          <p:spPr>
            <a:xfrm>
              <a:off x="6144126" y="2286698"/>
              <a:ext cx="1262245" cy="1827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43EF9EE-EA91-4FBD-81D1-416EABD4E7C8}"/>
                </a:ext>
              </a:extLst>
            </p:cNvPr>
            <p:cNvSpPr txBox="1"/>
            <p:nvPr/>
          </p:nvSpPr>
          <p:spPr>
            <a:xfrm>
              <a:off x="6110761" y="2314725"/>
              <a:ext cx="1328018" cy="1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b="1" spc="600" dirty="0" smtClean="0">
                  <a:solidFill>
                    <a:schemeClr val="tx1">
                      <a:lumMod val="95000"/>
                      <a:lumOff val="5000"/>
                      <a:alpha val="18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2"/>
                </a:rPr>
                <a:t>ICTCONTENT.COM</a:t>
              </a:r>
              <a:endParaRPr lang="en-IN" sz="1200" b="1" spc="600" dirty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" y="274393"/>
            <a:ext cx="761995" cy="7090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19658C3-6108-462B-8548-7D288AF8B2E3}"/>
              </a:ext>
            </a:extLst>
          </p:cNvPr>
          <p:cNvGrpSpPr/>
          <p:nvPr/>
        </p:nvGrpSpPr>
        <p:grpSpPr>
          <a:xfrm flipH="1">
            <a:off x="102744" y="1316334"/>
            <a:ext cx="12060000" cy="2169816"/>
            <a:chOff x="266353" y="1965298"/>
            <a:chExt cx="12060000" cy="3895488"/>
          </a:xfrm>
          <a:effectLst/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2168B852-ADD2-460C-A1F9-1D6C2BA60326}"/>
                </a:ext>
              </a:extLst>
            </p:cNvPr>
            <p:cNvGrpSpPr/>
            <p:nvPr/>
          </p:nvGrpSpPr>
          <p:grpSpPr>
            <a:xfrm>
              <a:off x="1829231" y="5248178"/>
              <a:ext cx="1465719" cy="474216"/>
              <a:chOff x="839214" y="734092"/>
              <a:chExt cx="2859982" cy="925314"/>
            </a:xfrm>
          </p:grpSpPr>
          <p:sp>
            <p:nvSpPr>
              <p:cNvPr id="126" name="Freeform: Shape 195">
                <a:extLst>
                  <a:ext uri="{FF2B5EF4-FFF2-40B4-BE49-F238E27FC236}">
                    <a16:creationId xmlns="" xmlns:a16="http://schemas.microsoft.com/office/drawing/2014/main" id="{E2FEDE1C-24F6-4899-A4AD-06A0D64DBB58}"/>
                  </a:ext>
                </a:extLst>
              </p:cNvPr>
              <p:cNvSpPr/>
              <p:nvPr/>
            </p:nvSpPr>
            <p:spPr>
              <a:xfrm>
                <a:off x="839214" y="734092"/>
                <a:ext cx="2519558" cy="923258"/>
              </a:xfrm>
              <a:custGeom>
                <a:avLst/>
                <a:gdLst>
                  <a:gd name="connsiteX0" fmla="*/ 1543306 w 2519558"/>
                  <a:gd name="connsiteY0" fmla="*/ 0 h 923258"/>
                  <a:gd name="connsiteX1" fmla="*/ 2519558 w 2519558"/>
                  <a:gd name="connsiteY1" fmla="*/ 751159 h 923258"/>
                  <a:gd name="connsiteX2" fmla="*/ 2499724 w 2519558"/>
                  <a:gd name="connsiteY2" fmla="*/ 902544 h 923258"/>
                  <a:gd name="connsiteX3" fmla="*/ 2491367 w 2519558"/>
                  <a:gd name="connsiteY3" fmla="*/ 923258 h 923258"/>
                  <a:gd name="connsiteX4" fmla="*/ 10202 w 2519558"/>
                  <a:gd name="connsiteY4" fmla="*/ 923258 h 923258"/>
                  <a:gd name="connsiteX5" fmla="*/ 0 w 2519558"/>
                  <a:gd name="connsiteY5" fmla="*/ 845391 h 923258"/>
                  <a:gd name="connsiteX6" fmla="*/ 712207 w 2519558"/>
                  <a:gd name="connsiteY6" fmla="*/ 297397 h 923258"/>
                  <a:gd name="connsiteX7" fmla="*/ 765569 w 2519558"/>
                  <a:gd name="connsiteY7" fmla="*/ 301536 h 923258"/>
                  <a:gd name="connsiteX8" fmla="*/ 852992 w 2519558"/>
                  <a:gd name="connsiteY8" fmla="*/ 220009 h 923258"/>
                  <a:gd name="connsiteX9" fmla="*/ 1543306 w 2519558"/>
                  <a:gd name="connsiteY9" fmla="*/ 0 h 92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9558" h="923258">
                    <a:moveTo>
                      <a:pt x="1543306" y="0"/>
                    </a:moveTo>
                    <a:cubicBezTo>
                      <a:pt x="2082475" y="0"/>
                      <a:pt x="2519558" y="336305"/>
                      <a:pt x="2519558" y="751159"/>
                    </a:cubicBezTo>
                    <a:cubicBezTo>
                      <a:pt x="2519558" y="803016"/>
                      <a:pt x="2512729" y="853645"/>
                      <a:pt x="2499724" y="902544"/>
                    </a:cubicBezTo>
                    <a:lnTo>
                      <a:pt x="2491367" y="923258"/>
                    </a:lnTo>
                    <a:lnTo>
                      <a:pt x="10202" y="923258"/>
                    </a:lnTo>
                    <a:lnTo>
                      <a:pt x="0" y="845391"/>
                    </a:lnTo>
                    <a:cubicBezTo>
                      <a:pt x="0" y="542742"/>
                      <a:pt x="318866" y="297397"/>
                      <a:pt x="712207" y="297397"/>
                    </a:cubicBezTo>
                    <a:lnTo>
                      <a:pt x="765569" y="301536"/>
                    </a:lnTo>
                    <a:lnTo>
                      <a:pt x="852992" y="220009"/>
                    </a:lnTo>
                    <a:cubicBezTo>
                      <a:pt x="1029659" y="84076"/>
                      <a:pt x="1273722" y="0"/>
                      <a:pt x="1543306" y="0"/>
                    </a:cubicBezTo>
                    <a:close/>
                  </a:path>
                </a:pathLst>
              </a:custGeom>
              <a:solidFill>
                <a:srgbClr val="76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7" name="Freeform: Shape 196">
                <a:extLst>
                  <a:ext uri="{FF2B5EF4-FFF2-40B4-BE49-F238E27FC236}">
                    <a16:creationId xmlns="" xmlns:a16="http://schemas.microsoft.com/office/drawing/2014/main" id="{86016C57-DD69-4537-80E4-634E21547703}"/>
                  </a:ext>
                </a:extLst>
              </p:cNvPr>
              <p:cNvSpPr/>
              <p:nvPr/>
            </p:nvSpPr>
            <p:spPr>
              <a:xfrm>
                <a:off x="1666082" y="914399"/>
                <a:ext cx="2033114" cy="745007"/>
              </a:xfrm>
              <a:custGeom>
                <a:avLst/>
                <a:gdLst>
                  <a:gd name="connsiteX0" fmla="*/ 1543306 w 2519558"/>
                  <a:gd name="connsiteY0" fmla="*/ 0 h 923258"/>
                  <a:gd name="connsiteX1" fmla="*/ 2519558 w 2519558"/>
                  <a:gd name="connsiteY1" fmla="*/ 751159 h 923258"/>
                  <a:gd name="connsiteX2" fmla="*/ 2499724 w 2519558"/>
                  <a:gd name="connsiteY2" fmla="*/ 902544 h 923258"/>
                  <a:gd name="connsiteX3" fmla="*/ 2491367 w 2519558"/>
                  <a:gd name="connsiteY3" fmla="*/ 923258 h 923258"/>
                  <a:gd name="connsiteX4" fmla="*/ 10202 w 2519558"/>
                  <a:gd name="connsiteY4" fmla="*/ 923258 h 923258"/>
                  <a:gd name="connsiteX5" fmla="*/ 0 w 2519558"/>
                  <a:gd name="connsiteY5" fmla="*/ 845391 h 923258"/>
                  <a:gd name="connsiteX6" fmla="*/ 712207 w 2519558"/>
                  <a:gd name="connsiteY6" fmla="*/ 297397 h 923258"/>
                  <a:gd name="connsiteX7" fmla="*/ 765569 w 2519558"/>
                  <a:gd name="connsiteY7" fmla="*/ 301536 h 923258"/>
                  <a:gd name="connsiteX8" fmla="*/ 852992 w 2519558"/>
                  <a:gd name="connsiteY8" fmla="*/ 220009 h 923258"/>
                  <a:gd name="connsiteX9" fmla="*/ 1543306 w 2519558"/>
                  <a:gd name="connsiteY9" fmla="*/ 0 h 92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9558" h="923258">
                    <a:moveTo>
                      <a:pt x="1543306" y="0"/>
                    </a:moveTo>
                    <a:cubicBezTo>
                      <a:pt x="2082475" y="0"/>
                      <a:pt x="2519558" y="336305"/>
                      <a:pt x="2519558" y="751159"/>
                    </a:cubicBezTo>
                    <a:cubicBezTo>
                      <a:pt x="2519558" y="803016"/>
                      <a:pt x="2512729" y="853645"/>
                      <a:pt x="2499724" y="902544"/>
                    </a:cubicBezTo>
                    <a:lnTo>
                      <a:pt x="2491367" y="923258"/>
                    </a:lnTo>
                    <a:lnTo>
                      <a:pt x="10202" y="923258"/>
                    </a:lnTo>
                    <a:lnTo>
                      <a:pt x="0" y="845391"/>
                    </a:lnTo>
                    <a:cubicBezTo>
                      <a:pt x="0" y="542742"/>
                      <a:pt x="318866" y="297397"/>
                      <a:pt x="712207" y="297397"/>
                    </a:cubicBezTo>
                    <a:lnTo>
                      <a:pt x="765569" y="301536"/>
                    </a:lnTo>
                    <a:lnTo>
                      <a:pt x="852992" y="220009"/>
                    </a:lnTo>
                    <a:cubicBezTo>
                      <a:pt x="1029659" y="84076"/>
                      <a:pt x="1273722" y="0"/>
                      <a:pt x="154330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7" name="Rectangle: Rounded Corners 170">
              <a:extLst>
                <a:ext uri="{FF2B5EF4-FFF2-40B4-BE49-F238E27FC236}">
                  <a16:creationId xmlns="" xmlns:a16="http://schemas.microsoft.com/office/drawing/2014/main" id="{15F1DF60-A2C8-414B-8AD2-11465DACECFB}"/>
                </a:ext>
              </a:extLst>
            </p:cNvPr>
            <p:cNvSpPr/>
            <p:nvPr/>
          </p:nvSpPr>
          <p:spPr>
            <a:xfrm>
              <a:off x="266353" y="5781808"/>
              <a:ext cx="12060000" cy="789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7FB81739-4F87-46C3-9891-3F1774517770}"/>
                </a:ext>
              </a:extLst>
            </p:cNvPr>
            <p:cNvGrpSpPr/>
            <p:nvPr/>
          </p:nvGrpSpPr>
          <p:grpSpPr>
            <a:xfrm>
              <a:off x="6639885" y="3481300"/>
              <a:ext cx="4176116" cy="734414"/>
              <a:chOff x="4391264" y="2792265"/>
              <a:chExt cx="4919714" cy="865183"/>
            </a:xfrm>
          </p:grpSpPr>
          <p:sp>
            <p:nvSpPr>
              <p:cNvPr id="124" name="Trapezoid 123">
                <a:extLst>
                  <a:ext uri="{FF2B5EF4-FFF2-40B4-BE49-F238E27FC236}">
                    <a16:creationId xmlns="" xmlns:a16="http://schemas.microsoft.com/office/drawing/2014/main" id="{4CA766E2-99C2-43F8-B57E-3C78DFC560F0}"/>
                  </a:ext>
                </a:extLst>
              </p:cNvPr>
              <p:cNvSpPr/>
              <p:nvPr/>
            </p:nvSpPr>
            <p:spPr>
              <a:xfrm>
                <a:off x="4391264" y="2792265"/>
                <a:ext cx="4919714" cy="865183"/>
              </a:xfrm>
              <a:prstGeom prst="trapezoid">
                <a:avLst>
                  <a:gd name="adj" fmla="val 7198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5" name="Freeform: Shape 79">
                <a:extLst>
                  <a:ext uri="{FF2B5EF4-FFF2-40B4-BE49-F238E27FC236}">
                    <a16:creationId xmlns="" xmlns:a16="http://schemas.microsoft.com/office/drawing/2014/main" id="{D2BA10B9-5AD7-4027-BF4F-A0B25B4E3753}"/>
                  </a:ext>
                </a:extLst>
              </p:cNvPr>
              <p:cNvSpPr/>
              <p:nvPr/>
            </p:nvSpPr>
            <p:spPr>
              <a:xfrm>
                <a:off x="4480720" y="2838033"/>
                <a:ext cx="4740803" cy="773647"/>
              </a:xfrm>
              <a:custGeom>
                <a:avLst/>
                <a:gdLst>
                  <a:gd name="connsiteX0" fmla="*/ 51831 w 4740803"/>
                  <a:gd name="connsiteY0" fmla="*/ 701647 h 773647"/>
                  <a:gd name="connsiteX1" fmla="*/ 4688972 w 4740803"/>
                  <a:gd name="connsiteY1" fmla="*/ 701647 h 773647"/>
                  <a:gd name="connsiteX2" fmla="*/ 4740803 w 4740803"/>
                  <a:gd name="connsiteY2" fmla="*/ 773647 h 773647"/>
                  <a:gd name="connsiteX3" fmla="*/ 0 w 4740803"/>
                  <a:gd name="connsiteY3" fmla="*/ 773647 h 773647"/>
                  <a:gd name="connsiteX4" fmla="*/ 136016 w 4740803"/>
                  <a:gd name="connsiteY4" fmla="*/ 584705 h 773647"/>
                  <a:gd name="connsiteX5" fmla="*/ 4604788 w 4740803"/>
                  <a:gd name="connsiteY5" fmla="*/ 584705 h 773647"/>
                  <a:gd name="connsiteX6" fmla="*/ 4656619 w 4740803"/>
                  <a:gd name="connsiteY6" fmla="*/ 656705 h 773647"/>
                  <a:gd name="connsiteX7" fmla="*/ 84184 w 4740803"/>
                  <a:gd name="connsiteY7" fmla="*/ 656705 h 773647"/>
                  <a:gd name="connsiteX8" fmla="*/ 220199 w 4740803"/>
                  <a:gd name="connsiteY8" fmla="*/ 467764 h 773647"/>
                  <a:gd name="connsiteX9" fmla="*/ 4520604 w 4740803"/>
                  <a:gd name="connsiteY9" fmla="*/ 467764 h 773647"/>
                  <a:gd name="connsiteX10" fmla="*/ 4572436 w 4740803"/>
                  <a:gd name="connsiteY10" fmla="*/ 539764 h 773647"/>
                  <a:gd name="connsiteX11" fmla="*/ 168368 w 4740803"/>
                  <a:gd name="connsiteY11" fmla="*/ 539764 h 773647"/>
                  <a:gd name="connsiteX12" fmla="*/ 304383 w 4740803"/>
                  <a:gd name="connsiteY12" fmla="*/ 350823 h 773647"/>
                  <a:gd name="connsiteX13" fmla="*/ 4436421 w 4740803"/>
                  <a:gd name="connsiteY13" fmla="*/ 350823 h 773647"/>
                  <a:gd name="connsiteX14" fmla="*/ 4488252 w 4740803"/>
                  <a:gd name="connsiteY14" fmla="*/ 422823 h 773647"/>
                  <a:gd name="connsiteX15" fmla="*/ 252551 w 4740803"/>
                  <a:gd name="connsiteY15" fmla="*/ 422823 h 773647"/>
                  <a:gd name="connsiteX16" fmla="*/ 388566 w 4740803"/>
                  <a:gd name="connsiteY16" fmla="*/ 233882 h 773647"/>
                  <a:gd name="connsiteX17" fmla="*/ 4352237 w 4740803"/>
                  <a:gd name="connsiteY17" fmla="*/ 233882 h 773647"/>
                  <a:gd name="connsiteX18" fmla="*/ 4404069 w 4740803"/>
                  <a:gd name="connsiteY18" fmla="*/ 305882 h 773647"/>
                  <a:gd name="connsiteX19" fmla="*/ 336735 w 4740803"/>
                  <a:gd name="connsiteY19" fmla="*/ 305882 h 773647"/>
                  <a:gd name="connsiteX20" fmla="*/ 472750 w 4740803"/>
                  <a:gd name="connsiteY20" fmla="*/ 116941 h 773647"/>
                  <a:gd name="connsiteX21" fmla="*/ 4268054 w 4740803"/>
                  <a:gd name="connsiteY21" fmla="*/ 116941 h 773647"/>
                  <a:gd name="connsiteX22" fmla="*/ 4319885 w 4740803"/>
                  <a:gd name="connsiteY22" fmla="*/ 188941 h 773647"/>
                  <a:gd name="connsiteX23" fmla="*/ 420918 w 4740803"/>
                  <a:gd name="connsiteY23" fmla="*/ 188941 h 773647"/>
                  <a:gd name="connsiteX24" fmla="*/ 556933 w 4740803"/>
                  <a:gd name="connsiteY24" fmla="*/ 0 h 773647"/>
                  <a:gd name="connsiteX25" fmla="*/ 4183870 w 4740803"/>
                  <a:gd name="connsiteY25" fmla="*/ 0 h 773647"/>
                  <a:gd name="connsiteX26" fmla="*/ 4235702 w 4740803"/>
                  <a:gd name="connsiteY26" fmla="*/ 72000 h 773647"/>
                  <a:gd name="connsiteX27" fmla="*/ 505102 w 4740803"/>
                  <a:gd name="connsiteY27" fmla="*/ 72000 h 77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740803" h="773647">
                    <a:moveTo>
                      <a:pt x="51831" y="701647"/>
                    </a:moveTo>
                    <a:lnTo>
                      <a:pt x="4688972" y="701647"/>
                    </a:lnTo>
                    <a:lnTo>
                      <a:pt x="4740803" y="773647"/>
                    </a:lnTo>
                    <a:lnTo>
                      <a:pt x="0" y="773647"/>
                    </a:lnTo>
                    <a:close/>
                    <a:moveTo>
                      <a:pt x="136016" y="584705"/>
                    </a:moveTo>
                    <a:lnTo>
                      <a:pt x="4604788" y="584705"/>
                    </a:lnTo>
                    <a:lnTo>
                      <a:pt x="4656619" y="656705"/>
                    </a:lnTo>
                    <a:lnTo>
                      <a:pt x="84184" y="656705"/>
                    </a:lnTo>
                    <a:close/>
                    <a:moveTo>
                      <a:pt x="220199" y="467764"/>
                    </a:moveTo>
                    <a:lnTo>
                      <a:pt x="4520604" y="467764"/>
                    </a:lnTo>
                    <a:lnTo>
                      <a:pt x="4572436" y="539764"/>
                    </a:lnTo>
                    <a:lnTo>
                      <a:pt x="168368" y="539764"/>
                    </a:lnTo>
                    <a:close/>
                    <a:moveTo>
                      <a:pt x="304383" y="350823"/>
                    </a:moveTo>
                    <a:lnTo>
                      <a:pt x="4436421" y="350823"/>
                    </a:lnTo>
                    <a:lnTo>
                      <a:pt x="4488252" y="422823"/>
                    </a:lnTo>
                    <a:lnTo>
                      <a:pt x="252551" y="422823"/>
                    </a:lnTo>
                    <a:close/>
                    <a:moveTo>
                      <a:pt x="388566" y="233882"/>
                    </a:moveTo>
                    <a:lnTo>
                      <a:pt x="4352237" y="233882"/>
                    </a:lnTo>
                    <a:lnTo>
                      <a:pt x="4404069" y="305882"/>
                    </a:lnTo>
                    <a:lnTo>
                      <a:pt x="336735" y="305882"/>
                    </a:lnTo>
                    <a:close/>
                    <a:moveTo>
                      <a:pt x="472750" y="116941"/>
                    </a:moveTo>
                    <a:lnTo>
                      <a:pt x="4268054" y="116941"/>
                    </a:lnTo>
                    <a:lnTo>
                      <a:pt x="4319885" y="188941"/>
                    </a:lnTo>
                    <a:lnTo>
                      <a:pt x="420918" y="188941"/>
                    </a:lnTo>
                    <a:close/>
                    <a:moveTo>
                      <a:pt x="556933" y="0"/>
                    </a:moveTo>
                    <a:lnTo>
                      <a:pt x="4183870" y="0"/>
                    </a:lnTo>
                    <a:lnTo>
                      <a:pt x="4235702" y="72000"/>
                    </a:lnTo>
                    <a:lnTo>
                      <a:pt x="505102" y="72000"/>
                    </a:lnTo>
                    <a:close/>
                  </a:path>
                </a:pathLst>
              </a:custGeom>
              <a:solidFill>
                <a:srgbClr val="2A4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9" name="Arrow: Pentagon 88">
              <a:extLst>
                <a:ext uri="{FF2B5EF4-FFF2-40B4-BE49-F238E27FC236}">
                  <a16:creationId xmlns="" xmlns:a16="http://schemas.microsoft.com/office/drawing/2014/main" id="{4C6E6043-3C2E-4C3B-952B-4A4A567C9342}"/>
                </a:ext>
              </a:extLst>
            </p:cNvPr>
            <p:cNvSpPr/>
            <p:nvPr/>
          </p:nvSpPr>
          <p:spPr>
            <a:xfrm rot="16200000">
              <a:off x="7079170" y="1490938"/>
              <a:ext cx="2063473" cy="3012194"/>
            </a:xfrm>
            <a:prstGeom prst="homePlate">
              <a:avLst>
                <a:gd name="adj" fmla="val 37060"/>
              </a:avLst>
            </a:pr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: Shape 93">
              <a:extLst>
                <a:ext uri="{FF2B5EF4-FFF2-40B4-BE49-F238E27FC236}">
                  <a16:creationId xmlns="" xmlns:a16="http://schemas.microsoft.com/office/drawing/2014/main" id="{17D1699A-EE75-4B14-B73C-22BDB369B8B3}"/>
                </a:ext>
              </a:extLst>
            </p:cNvPr>
            <p:cNvSpPr/>
            <p:nvPr/>
          </p:nvSpPr>
          <p:spPr>
            <a:xfrm rot="1620000">
              <a:off x="7986493" y="2298061"/>
              <a:ext cx="1926418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: Shape 94">
              <a:extLst>
                <a:ext uri="{FF2B5EF4-FFF2-40B4-BE49-F238E27FC236}">
                  <a16:creationId xmlns="" xmlns:a16="http://schemas.microsoft.com/office/drawing/2014/main" id="{6663E668-CC33-4F83-BF85-515C8633EF64}"/>
                </a:ext>
              </a:extLst>
            </p:cNvPr>
            <p:cNvSpPr/>
            <p:nvPr/>
          </p:nvSpPr>
          <p:spPr>
            <a:xfrm rot="19980000" flipH="1">
              <a:off x="6308904" y="2298063"/>
              <a:ext cx="1926418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Circle: Hollow 95">
              <a:extLst>
                <a:ext uri="{FF2B5EF4-FFF2-40B4-BE49-F238E27FC236}">
                  <a16:creationId xmlns="" xmlns:a16="http://schemas.microsoft.com/office/drawing/2014/main" id="{6051FD35-345C-40A2-9D01-997E8FD700BE}"/>
                </a:ext>
              </a:extLst>
            </p:cNvPr>
            <p:cNvSpPr/>
            <p:nvPr/>
          </p:nvSpPr>
          <p:spPr>
            <a:xfrm>
              <a:off x="7950201" y="2127478"/>
              <a:ext cx="321410" cy="32141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0CB1CF3C-9504-42D5-AC79-8363BE3D7110}"/>
                </a:ext>
              </a:extLst>
            </p:cNvPr>
            <p:cNvGrpSpPr/>
            <p:nvPr/>
          </p:nvGrpSpPr>
          <p:grpSpPr>
            <a:xfrm>
              <a:off x="7685837" y="2957731"/>
              <a:ext cx="479289" cy="587211"/>
              <a:chOff x="3875315" y="1393371"/>
              <a:chExt cx="2583542" cy="3303008"/>
            </a:xfrm>
          </p:grpSpPr>
          <p:sp>
            <p:nvSpPr>
              <p:cNvPr id="116" name="Parallelogram 115">
                <a:extLst>
                  <a:ext uri="{FF2B5EF4-FFF2-40B4-BE49-F238E27FC236}">
                    <a16:creationId xmlns="" xmlns:a16="http://schemas.microsoft.com/office/drawing/2014/main" id="{1F043ACC-FCFE-4EE2-A4F8-120DFBB0E2F9}"/>
                  </a:ext>
                </a:extLst>
              </p:cNvPr>
              <p:cNvSpPr/>
              <p:nvPr/>
            </p:nvSpPr>
            <p:spPr>
              <a:xfrm>
                <a:off x="4905833" y="1393371"/>
                <a:ext cx="928917" cy="3303008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7" name="Parallelogram 116">
                <a:extLst>
                  <a:ext uri="{FF2B5EF4-FFF2-40B4-BE49-F238E27FC236}">
                    <a16:creationId xmlns="" xmlns:a16="http://schemas.microsoft.com/office/drawing/2014/main" id="{B3E873AE-DE5E-4F42-A824-B17A9C2EAAAA}"/>
                  </a:ext>
                </a:extLst>
              </p:cNvPr>
              <p:cNvSpPr/>
              <p:nvPr/>
            </p:nvSpPr>
            <p:spPr>
              <a:xfrm>
                <a:off x="4056741" y="1393371"/>
                <a:ext cx="928917" cy="3303008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8" name="Parallelogram 117">
                <a:extLst>
                  <a:ext uri="{FF2B5EF4-FFF2-40B4-BE49-F238E27FC236}">
                    <a16:creationId xmlns="" xmlns:a16="http://schemas.microsoft.com/office/drawing/2014/main" id="{40D936CD-85B7-49FB-8597-C4529190B3CB}"/>
                  </a:ext>
                </a:extLst>
              </p:cNvPr>
              <p:cNvSpPr/>
              <p:nvPr/>
            </p:nvSpPr>
            <p:spPr>
              <a:xfrm>
                <a:off x="5413831" y="1393371"/>
                <a:ext cx="1045026" cy="3303008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="" xmlns:a16="http://schemas.microsoft.com/office/drawing/2014/main" id="{92CD74F7-6E6D-4A4D-89DB-88B603FFCFF7}"/>
                  </a:ext>
                </a:extLst>
              </p:cNvPr>
              <p:cNvGrpSpPr/>
              <p:nvPr/>
            </p:nvGrpSpPr>
            <p:grpSpPr>
              <a:xfrm>
                <a:off x="3875315" y="1393371"/>
                <a:ext cx="2583542" cy="3303008"/>
                <a:chOff x="3875314" y="1393371"/>
                <a:chExt cx="2293258" cy="2931886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="" xmlns:a16="http://schemas.microsoft.com/office/drawing/2014/main" id="{AB29B1A8-48E3-45BD-885C-CDA706F8A45C}"/>
                    </a:ext>
                  </a:extLst>
                </p:cNvPr>
                <p:cNvSpPr/>
                <p:nvPr/>
              </p:nvSpPr>
              <p:spPr>
                <a:xfrm>
                  <a:off x="3875314" y="1393371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="" xmlns:a16="http://schemas.microsoft.com/office/drawing/2014/main" id="{9BF37E65-59B0-44AE-82E5-30121C0B8947}"/>
                    </a:ext>
                  </a:extLst>
                </p:cNvPr>
                <p:cNvSpPr/>
                <p:nvPr/>
              </p:nvSpPr>
              <p:spPr>
                <a:xfrm>
                  <a:off x="5021943" y="1393371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="" xmlns:a16="http://schemas.microsoft.com/office/drawing/2014/main" id="{F2A992EB-504C-4DF5-B483-132EDDC06639}"/>
                    </a:ext>
                  </a:extLst>
                </p:cNvPr>
                <p:cNvSpPr/>
                <p:nvPr/>
              </p:nvSpPr>
              <p:spPr>
                <a:xfrm>
                  <a:off x="3875314" y="2859314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="" xmlns:a16="http://schemas.microsoft.com/office/drawing/2014/main" id="{4AD7585A-DC9F-4D45-B691-D7549FE15458}"/>
                    </a:ext>
                  </a:extLst>
                </p:cNvPr>
                <p:cNvSpPr/>
                <p:nvPr/>
              </p:nvSpPr>
              <p:spPr>
                <a:xfrm>
                  <a:off x="5021943" y="2859314"/>
                  <a:ext cx="1146629" cy="1465943"/>
                </a:xfrm>
                <a:prstGeom prst="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EE7F3BB-BB2A-4D67-B401-C725E7997ADE}"/>
                </a:ext>
              </a:extLst>
            </p:cNvPr>
            <p:cNvGrpSpPr/>
            <p:nvPr/>
          </p:nvGrpSpPr>
          <p:grpSpPr>
            <a:xfrm>
              <a:off x="8288988" y="2957731"/>
              <a:ext cx="938305" cy="587210"/>
              <a:chOff x="4550230" y="2866571"/>
              <a:chExt cx="4655456" cy="3052500"/>
            </a:xfrm>
          </p:grpSpPr>
          <p:sp>
            <p:nvSpPr>
              <p:cNvPr id="104" name="Parallelogram 103">
                <a:extLst>
                  <a:ext uri="{FF2B5EF4-FFF2-40B4-BE49-F238E27FC236}">
                    <a16:creationId xmlns="" xmlns:a16="http://schemas.microsoft.com/office/drawing/2014/main" id="{100C7065-356E-40A9-97F7-E99153E7888E}"/>
                  </a:ext>
                </a:extLst>
              </p:cNvPr>
              <p:cNvSpPr/>
              <p:nvPr/>
            </p:nvSpPr>
            <p:spPr>
              <a:xfrm>
                <a:off x="754144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5" name="Parallelogram 104">
                <a:extLst>
                  <a:ext uri="{FF2B5EF4-FFF2-40B4-BE49-F238E27FC236}">
                    <a16:creationId xmlns="" xmlns:a16="http://schemas.microsoft.com/office/drawing/2014/main" id="{F19EAF56-7F4F-4AD1-A7B4-D0D8B8841FD0}"/>
                  </a:ext>
                </a:extLst>
              </p:cNvPr>
              <p:cNvSpPr/>
              <p:nvPr/>
            </p:nvSpPr>
            <p:spPr>
              <a:xfrm>
                <a:off x="675675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6" name="Parallelogram 105">
                <a:extLst>
                  <a:ext uri="{FF2B5EF4-FFF2-40B4-BE49-F238E27FC236}">
                    <a16:creationId xmlns="" xmlns:a16="http://schemas.microsoft.com/office/drawing/2014/main" id="{F4009A57-0511-40BF-8918-D1292509A3C2}"/>
                  </a:ext>
                </a:extLst>
              </p:cNvPr>
              <p:cNvSpPr/>
              <p:nvPr/>
            </p:nvSpPr>
            <p:spPr>
              <a:xfrm>
                <a:off x="7982283" y="2866571"/>
                <a:ext cx="1223403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7" name="Parallelogram 106">
                <a:extLst>
                  <a:ext uri="{FF2B5EF4-FFF2-40B4-BE49-F238E27FC236}">
                    <a16:creationId xmlns="" xmlns:a16="http://schemas.microsoft.com/office/drawing/2014/main" id="{0F51D98F-5ED3-4FE8-898B-726D13326175}"/>
                  </a:ext>
                </a:extLst>
              </p:cNvPr>
              <p:cNvSpPr/>
              <p:nvPr/>
            </p:nvSpPr>
            <p:spPr>
              <a:xfrm>
                <a:off x="550258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8" name="Parallelogram 107">
                <a:extLst>
                  <a:ext uri="{FF2B5EF4-FFF2-40B4-BE49-F238E27FC236}">
                    <a16:creationId xmlns="" xmlns:a16="http://schemas.microsoft.com/office/drawing/2014/main" id="{D333E18D-70F1-49A6-9EFA-A443B5C08846}"/>
                  </a:ext>
                </a:extLst>
              </p:cNvPr>
              <p:cNvSpPr/>
              <p:nvPr/>
            </p:nvSpPr>
            <p:spPr>
              <a:xfrm>
                <a:off x="471789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9" name="Parallelogram 108">
                <a:extLst>
                  <a:ext uri="{FF2B5EF4-FFF2-40B4-BE49-F238E27FC236}">
                    <a16:creationId xmlns="" xmlns:a16="http://schemas.microsoft.com/office/drawing/2014/main" id="{39B2C62F-524D-460F-BB62-55741FF9FBAC}"/>
                  </a:ext>
                </a:extLst>
              </p:cNvPr>
              <p:cNvSpPr/>
              <p:nvPr/>
            </p:nvSpPr>
            <p:spPr>
              <a:xfrm>
                <a:off x="5972060" y="2866571"/>
                <a:ext cx="96577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E6566064-6715-4CFC-ABB2-878D82BE1141}"/>
                  </a:ext>
                </a:extLst>
              </p:cNvPr>
              <p:cNvSpPr/>
              <p:nvPr/>
            </p:nvSpPr>
            <p:spPr>
              <a:xfrm>
                <a:off x="4550230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40453496-9236-429E-903F-3202BC97CFCD}"/>
                  </a:ext>
                </a:extLst>
              </p:cNvPr>
              <p:cNvSpPr/>
              <p:nvPr/>
            </p:nvSpPr>
            <p:spPr>
              <a:xfrm>
                <a:off x="5744027" y="286657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482EC901-19A3-4A47-AD73-91E65937E966}"/>
                  </a:ext>
                </a:extLst>
              </p:cNvPr>
              <p:cNvSpPr/>
              <p:nvPr/>
            </p:nvSpPr>
            <p:spPr>
              <a:xfrm>
                <a:off x="4550230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BA453F5D-FFA3-40AA-8506-D12D9357F702}"/>
                  </a:ext>
                </a:extLst>
              </p:cNvPr>
              <p:cNvSpPr/>
              <p:nvPr/>
            </p:nvSpPr>
            <p:spPr>
              <a:xfrm>
                <a:off x="5744027" y="439282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979A50C9-1F96-4F5D-A2A8-510016D0B54B}"/>
                  </a:ext>
                </a:extLst>
              </p:cNvPr>
              <p:cNvSpPr/>
              <p:nvPr/>
            </p:nvSpPr>
            <p:spPr>
              <a:xfrm>
                <a:off x="8011883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EFE7492-86C2-49B3-82D0-30529E6A73FE}"/>
                  </a:ext>
                </a:extLst>
              </p:cNvPr>
              <p:cNvSpPr/>
              <p:nvPr/>
            </p:nvSpPr>
            <p:spPr>
              <a:xfrm>
                <a:off x="8011883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5" name="Arrow: Pentagon 97">
              <a:extLst>
                <a:ext uri="{FF2B5EF4-FFF2-40B4-BE49-F238E27FC236}">
                  <a16:creationId xmlns="" xmlns:a16="http://schemas.microsoft.com/office/drawing/2014/main" id="{C42A7B41-953A-4C7C-994A-CF5AFC524381}"/>
                </a:ext>
              </a:extLst>
            </p:cNvPr>
            <p:cNvSpPr/>
            <p:nvPr/>
          </p:nvSpPr>
          <p:spPr>
            <a:xfrm rot="16200000">
              <a:off x="4232432" y="2795562"/>
              <a:ext cx="3423753" cy="2408995"/>
            </a:xfrm>
            <a:prstGeom prst="homePlate">
              <a:avLst>
                <a:gd name="adj" fmla="val 25637"/>
              </a:avLst>
            </a:prstGeom>
            <a:solidFill>
              <a:srgbClr val="57B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6C6E318-13B3-4F5F-A27C-063BDF2641CD}"/>
                </a:ext>
              </a:extLst>
            </p:cNvPr>
            <p:cNvSpPr/>
            <p:nvPr/>
          </p:nvSpPr>
          <p:spPr>
            <a:xfrm>
              <a:off x="7150051" y="4214673"/>
              <a:ext cx="3384599" cy="1500327"/>
            </a:xfrm>
            <a:prstGeom prst="rect">
              <a:avLst/>
            </a:pr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0B6267D-6FB8-4E41-850B-5487E9B52BF3}"/>
                </a:ext>
              </a:extLst>
            </p:cNvPr>
            <p:cNvSpPr/>
            <p:nvPr/>
          </p:nvSpPr>
          <p:spPr>
            <a:xfrm rot="16200000">
              <a:off x="9403776" y="5039917"/>
              <a:ext cx="1236681" cy="1130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A058E39-147F-4C13-BD25-5FCDB24EB49E}"/>
                </a:ext>
              </a:extLst>
            </p:cNvPr>
            <p:cNvGrpSpPr/>
            <p:nvPr/>
          </p:nvGrpSpPr>
          <p:grpSpPr>
            <a:xfrm>
              <a:off x="7671462" y="4475256"/>
              <a:ext cx="2373826" cy="1239744"/>
              <a:chOff x="4365236" y="1280857"/>
              <a:chExt cx="3779905" cy="209317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60C8CACC-15BA-46D0-9833-1E5883B4D888}"/>
                  </a:ext>
                </a:extLst>
              </p:cNvPr>
              <p:cNvSpPr/>
              <p:nvPr/>
            </p:nvSpPr>
            <p:spPr>
              <a:xfrm>
                <a:off x="4368800" y="1280857"/>
                <a:ext cx="3773714" cy="170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8ED31786-7E69-4796-ABB0-136802E313AF}"/>
                  </a:ext>
                </a:extLst>
              </p:cNvPr>
              <p:cNvSpPr/>
              <p:nvPr/>
            </p:nvSpPr>
            <p:spPr>
              <a:xfrm rot="16200000">
                <a:off x="7008514" y="2240028"/>
                <a:ext cx="2088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F185AB96-8DDB-450E-904F-DFC3D3A1D8B3}"/>
                  </a:ext>
                </a:extLst>
              </p:cNvPr>
              <p:cNvSpPr/>
              <p:nvPr/>
            </p:nvSpPr>
            <p:spPr>
              <a:xfrm rot="16200000">
                <a:off x="3411236" y="2234857"/>
                <a:ext cx="2088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A759B6B0-B5B2-41A8-BF6B-E0FD748EAE58}"/>
                  </a:ext>
                </a:extLst>
              </p:cNvPr>
              <p:cNvSpPr/>
              <p:nvPr/>
            </p:nvSpPr>
            <p:spPr>
              <a:xfrm>
                <a:off x="4545236" y="1433857"/>
                <a:ext cx="3417278" cy="1935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BE71DE1D-854C-46A9-B89B-BE3F8BE901B4}"/>
                  </a:ext>
                </a:extLst>
              </p:cNvPr>
              <p:cNvSpPr/>
              <p:nvPr/>
            </p:nvSpPr>
            <p:spPr>
              <a:xfrm>
                <a:off x="4371427" y="1649715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3452A4E3-F041-45AB-A461-A178DD1B578C}"/>
                  </a:ext>
                </a:extLst>
              </p:cNvPr>
              <p:cNvSpPr/>
              <p:nvPr/>
            </p:nvSpPr>
            <p:spPr>
              <a:xfrm>
                <a:off x="4371427" y="1940287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5F1224B7-1C23-4791-ABE1-174B181640AE}"/>
                  </a:ext>
                </a:extLst>
              </p:cNvPr>
              <p:cNvSpPr/>
              <p:nvPr/>
            </p:nvSpPr>
            <p:spPr>
              <a:xfrm>
                <a:off x="4371427" y="2230859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26CD6B02-1B23-4223-B0A8-EE45D0898747}"/>
                  </a:ext>
                </a:extLst>
              </p:cNvPr>
              <p:cNvSpPr/>
              <p:nvPr/>
            </p:nvSpPr>
            <p:spPr>
              <a:xfrm>
                <a:off x="4371427" y="2521431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424AB552-2B82-43F3-91D5-AAA7183439C6}"/>
                  </a:ext>
                </a:extLst>
              </p:cNvPr>
              <p:cNvSpPr/>
              <p:nvPr/>
            </p:nvSpPr>
            <p:spPr>
              <a:xfrm>
                <a:off x="4371427" y="2812003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1D8727F7-C2E4-4CC7-A661-48F8BF45DE9E}"/>
                  </a:ext>
                </a:extLst>
              </p:cNvPr>
              <p:cNvSpPr/>
              <p:nvPr/>
            </p:nvSpPr>
            <p:spPr>
              <a:xfrm>
                <a:off x="4371427" y="3102575"/>
                <a:ext cx="3773714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9" name="Freeform: Shape 100">
              <a:extLst>
                <a:ext uri="{FF2B5EF4-FFF2-40B4-BE49-F238E27FC236}">
                  <a16:creationId xmlns="" xmlns:a16="http://schemas.microsoft.com/office/drawing/2014/main" id="{D637B65B-B9ED-4B34-88F7-D2176553957E}"/>
                </a:ext>
              </a:extLst>
            </p:cNvPr>
            <p:cNvSpPr/>
            <p:nvPr/>
          </p:nvSpPr>
          <p:spPr>
            <a:xfrm rot="19980000" flipH="1">
              <a:off x="4529275" y="2547756"/>
              <a:ext cx="1512000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Freeform: Shape 101">
              <a:extLst>
                <a:ext uri="{FF2B5EF4-FFF2-40B4-BE49-F238E27FC236}">
                  <a16:creationId xmlns="" xmlns:a16="http://schemas.microsoft.com/office/drawing/2014/main" id="{6DE3C041-C545-4411-8387-06FA3780738D}"/>
                </a:ext>
              </a:extLst>
            </p:cNvPr>
            <p:cNvSpPr/>
            <p:nvPr/>
          </p:nvSpPr>
          <p:spPr>
            <a:xfrm rot="1620000">
              <a:off x="5847094" y="2544047"/>
              <a:ext cx="1512000" cy="85600"/>
            </a:xfrm>
            <a:custGeom>
              <a:avLst/>
              <a:gdLst>
                <a:gd name="connsiteX0" fmla="*/ 0 w 1620355"/>
                <a:gd name="connsiteY0" fmla="*/ 0 h 72000"/>
                <a:gd name="connsiteX1" fmla="*/ 1620355 w 1620355"/>
                <a:gd name="connsiteY1" fmla="*/ 0 h 72000"/>
                <a:gd name="connsiteX2" fmla="*/ 1479046 w 1620355"/>
                <a:gd name="connsiteY2" fmla="*/ 72000 h 72000"/>
                <a:gd name="connsiteX3" fmla="*/ 36686 w 1620355"/>
                <a:gd name="connsiteY3" fmla="*/ 72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355" h="72000">
                  <a:moveTo>
                    <a:pt x="0" y="0"/>
                  </a:moveTo>
                  <a:lnTo>
                    <a:pt x="1620355" y="0"/>
                  </a:lnTo>
                  <a:lnTo>
                    <a:pt x="1479046" y="72000"/>
                  </a:lnTo>
                  <a:lnTo>
                    <a:pt x="36686" y="72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67A016E3-89FC-4DD7-9845-9A1DCC6E4657}"/>
                </a:ext>
              </a:extLst>
            </p:cNvPr>
            <p:cNvGrpSpPr/>
            <p:nvPr/>
          </p:nvGrpSpPr>
          <p:grpSpPr>
            <a:xfrm>
              <a:off x="5474224" y="2966798"/>
              <a:ext cx="938305" cy="587210"/>
              <a:chOff x="4550230" y="2866571"/>
              <a:chExt cx="4655456" cy="3052500"/>
            </a:xfrm>
          </p:grpSpPr>
          <p:sp>
            <p:nvSpPr>
              <p:cNvPr id="82" name="Parallelogram 81">
                <a:extLst>
                  <a:ext uri="{FF2B5EF4-FFF2-40B4-BE49-F238E27FC236}">
                    <a16:creationId xmlns="" xmlns:a16="http://schemas.microsoft.com/office/drawing/2014/main" id="{52DA9157-37BA-4CFE-AB92-5C8648BAF02A}"/>
                  </a:ext>
                </a:extLst>
              </p:cNvPr>
              <p:cNvSpPr/>
              <p:nvPr/>
            </p:nvSpPr>
            <p:spPr>
              <a:xfrm>
                <a:off x="754144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3" name="Parallelogram 82">
                <a:extLst>
                  <a:ext uri="{FF2B5EF4-FFF2-40B4-BE49-F238E27FC236}">
                    <a16:creationId xmlns="" xmlns:a16="http://schemas.microsoft.com/office/drawing/2014/main" id="{0844FCDC-32C8-4148-85C1-B7199B3CFA70}"/>
                  </a:ext>
                </a:extLst>
              </p:cNvPr>
              <p:cNvSpPr/>
              <p:nvPr/>
            </p:nvSpPr>
            <p:spPr>
              <a:xfrm>
                <a:off x="675675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4" name="Parallelogram 83">
                <a:extLst>
                  <a:ext uri="{FF2B5EF4-FFF2-40B4-BE49-F238E27FC236}">
                    <a16:creationId xmlns="" xmlns:a16="http://schemas.microsoft.com/office/drawing/2014/main" id="{302BC3E1-713C-4026-A614-7FD69A78CC6E}"/>
                  </a:ext>
                </a:extLst>
              </p:cNvPr>
              <p:cNvSpPr/>
              <p:nvPr/>
            </p:nvSpPr>
            <p:spPr>
              <a:xfrm>
                <a:off x="7982283" y="2866571"/>
                <a:ext cx="1223403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="" xmlns:a16="http://schemas.microsoft.com/office/drawing/2014/main" id="{976F99A8-1A83-4D7E-87D6-DB4A721F70EE}"/>
                  </a:ext>
                </a:extLst>
              </p:cNvPr>
              <p:cNvSpPr/>
              <p:nvPr/>
            </p:nvSpPr>
            <p:spPr>
              <a:xfrm>
                <a:off x="550258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Parallelogram 85">
                <a:extLst>
                  <a:ext uri="{FF2B5EF4-FFF2-40B4-BE49-F238E27FC236}">
                    <a16:creationId xmlns="" xmlns:a16="http://schemas.microsoft.com/office/drawing/2014/main" id="{259042BA-4D47-4C22-85F7-5C09AF0471AB}"/>
                  </a:ext>
                </a:extLst>
              </p:cNvPr>
              <p:cNvSpPr/>
              <p:nvPr/>
            </p:nvSpPr>
            <p:spPr>
              <a:xfrm>
                <a:off x="471789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7" name="Parallelogram 86">
                <a:extLst>
                  <a:ext uri="{FF2B5EF4-FFF2-40B4-BE49-F238E27FC236}">
                    <a16:creationId xmlns="" xmlns:a16="http://schemas.microsoft.com/office/drawing/2014/main" id="{7C7C2D71-E62E-4591-8799-96903412DF75}"/>
                  </a:ext>
                </a:extLst>
              </p:cNvPr>
              <p:cNvSpPr/>
              <p:nvPr/>
            </p:nvSpPr>
            <p:spPr>
              <a:xfrm>
                <a:off x="5972060" y="2866571"/>
                <a:ext cx="96577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792E6BB4-9887-43B3-ADD8-297F1730F048}"/>
                  </a:ext>
                </a:extLst>
              </p:cNvPr>
              <p:cNvSpPr/>
              <p:nvPr/>
            </p:nvSpPr>
            <p:spPr>
              <a:xfrm>
                <a:off x="4550230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525AF5AE-7371-4F23-841D-66BFA732A152}"/>
                  </a:ext>
                </a:extLst>
              </p:cNvPr>
              <p:cNvSpPr/>
              <p:nvPr/>
            </p:nvSpPr>
            <p:spPr>
              <a:xfrm>
                <a:off x="5744027" y="286657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F2ABD3E0-2359-4146-9EC5-01EA4C6BE13E}"/>
                  </a:ext>
                </a:extLst>
              </p:cNvPr>
              <p:cNvSpPr/>
              <p:nvPr/>
            </p:nvSpPr>
            <p:spPr>
              <a:xfrm>
                <a:off x="4550230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5D72161B-4D0E-437D-8BC7-4F80BD6B05B5}"/>
                  </a:ext>
                </a:extLst>
              </p:cNvPr>
              <p:cNvSpPr/>
              <p:nvPr/>
            </p:nvSpPr>
            <p:spPr>
              <a:xfrm>
                <a:off x="5744027" y="439282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89D59CB8-1079-412C-8C79-BB506E82F839}"/>
                  </a:ext>
                </a:extLst>
              </p:cNvPr>
              <p:cNvSpPr/>
              <p:nvPr/>
            </p:nvSpPr>
            <p:spPr>
              <a:xfrm>
                <a:off x="8011883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A0360F05-403D-4990-9C1D-2C0711F6119C}"/>
                  </a:ext>
                </a:extLst>
              </p:cNvPr>
              <p:cNvSpPr/>
              <p:nvPr/>
            </p:nvSpPr>
            <p:spPr>
              <a:xfrm>
                <a:off x="8011883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2" name="Freeform: Shape 139">
              <a:extLst>
                <a:ext uri="{FF2B5EF4-FFF2-40B4-BE49-F238E27FC236}">
                  <a16:creationId xmlns="" xmlns:a16="http://schemas.microsoft.com/office/drawing/2014/main" id="{AE9CA0C4-D7E4-4CE3-ACAD-082143C45198}"/>
                </a:ext>
              </a:extLst>
            </p:cNvPr>
            <p:cNvSpPr/>
            <p:nvPr/>
          </p:nvSpPr>
          <p:spPr>
            <a:xfrm>
              <a:off x="2868706" y="3093661"/>
              <a:ext cx="4141297" cy="1128460"/>
            </a:xfrm>
            <a:custGeom>
              <a:avLst/>
              <a:gdLst>
                <a:gd name="connsiteX0" fmla="*/ 812356 w 4141297"/>
                <a:gd name="connsiteY0" fmla="*/ 0 h 1128460"/>
                <a:gd name="connsiteX1" fmla="*/ 1898933 w 4141297"/>
                <a:gd name="connsiteY1" fmla="*/ 0 h 1128460"/>
                <a:gd name="connsiteX2" fmla="*/ 1898933 w 4141297"/>
                <a:gd name="connsiteY2" fmla="*/ 948848 h 1128460"/>
                <a:gd name="connsiteX3" fmla="*/ 4025625 w 4141297"/>
                <a:gd name="connsiteY3" fmla="*/ 948848 h 1128460"/>
                <a:gd name="connsiteX4" fmla="*/ 4141297 w 4141297"/>
                <a:gd name="connsiteY4" fmla="*/ 1128460 h 1128460"/>
                <a:gd name="connsiteX5" fmla="*/ 0 w 4141297"/>
                <a:gd name="connsiteY5" fmla="*/ 1128460 h 11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1297" h="1128460">
                  <a:moveTo>
                    <a:pt x="812356" y="0"/>
                  </a:moveTo>
                  <a:lnTo>
                    <a:pt x="1898933" y="0"/>
                  </a:lnTo>
                  <a:lnTo>
                    <a:pt x="1898933" y="948848"/>
                  </a:lnTo>
                  <a:lnTo>
                    <a:pt x="4025625" y="948848"/>
                  </a:lnTo>
                  <a:lnTo>
                    <a:pt x="4141297" y="1128460"/>
                  </a:lnTo>
                  <a:lnTo>
                    <a:pt x="0" y="112846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Freeform: Shape 138">
              <a:extLst>
                <a:ext uri="{FF2B5EF4-FFF2-40B4-BE49-F238E27FC236}">
                  <a16:creationId xmlns="" xmlns:a16="http://schemas.microsoft.com/office/drawing/2014/main" id="{70221E9D-84AF-4F0C-B616-47AD25B99736}"/>
                </a:ext>
              </a:extLst>
            </p:cNvPr>
            <p:cNvSpPr/>
            <p:nvPr/>
          </p:nvSpPr>
          <p:spPr>
            <a:xfrm>
              <a:off x="2985383" y="3139708"/>
              <a:ext cx="3982346" cy="1009069"/>
            </a:xfrm>
            <a:custGeom>
              <a:avLst/>
              <a:gdLst>
                <a:gd name="connsiteX0" fmla="*/ 67603 w 3982346"/>
                <a:gd name="connsiteY0" fmla="*/ 915159 h 1009069"/>
                <a:gd name="connsiteX1" fmla="*/ 3921867 w 3982346"/>
                <a:gd name="connsiteY1" fmla="*/ 915159 h 1009069"/>
                <a:gd name="connsiteX2" fmla="*/ 3982346 w 3982346"/>
                <a:gd name="connsiteY2" fmla="*/ 1009069 h 1009069"/>
                <a:gd name="connsiteX3" fmla="*/ 0 w 3982346"/>
                <a:gd name="connsiteY3" fmla="*/ 1009069 h 1009069"/>
                <a:gd name="connsiteX4" fmla="*/ 177406 w 3982346"/>
                <a:gd name="connsiteY4" fmla="*/ 762632 h 1009069"/>
                <a:gd name="connsiteX5" fmla="*/ 1754428 w 3982346"/>
                <a:gd name="connsiteY5" fmla="*/ 762632 h 1009069"/>
                <a:gd name="connsiteX6" fmla="*/ 1754428 w 3982346"/>
                <a:gd name="connsiteY6" fmla="*/ 856542 h 1009069"/>
                <a:gd name="connsiteX7" fmla="*/ 109801 w 3982346"/>
                <a:gd name="connsiteY7" fmla="*/ 856542 h 1009069"/>
                <a:gd name="connsiteX8" fmla="*/ 287206 w 3982346"/>
                <a:gd name="connsiteY8" fmla="*/ 610105 h 1009069"/>
                <a:gd name="connsiteX9" fmla="*/ 1754428 w 3982346"/>
                <a:gd name="connsiteY9" fmla="*/ 610105 h 1009069"/>
                <a:gd name="connsiteX10" fmla="*/ 1754428 w 3982346"/>
                <a:gd name="connsiteY10" fmla="*/ 704015 h 1009069"/>
                <a:gd name="connsiteX11" fmla="*/ 219603 w 3982346"/>
                <a:gd name="connsiteY11" fmla="*/ 704015 h 1009069"/>
                <a:gd name="connsiteX12" fmla="*/ 397008 w 3982346"/>
                <a:gd name="connsiteY12" fmla="*/ 457579 h 1009069"/>
                <a:gd name="connsiteX13" fmla="*/ 1754428 w 3982346"/>
                <a:gd name="connsiteY13" fmla="*/ 457579 h 1009069"/>
                <a:gd name="connsiteX14" fmla="*/ 1754428 w 3982346"/>
                <a:gd name="connsiteY14" fmla="*/ 551489 h 1009069"/>
                <a:gd name="connsiteX15" fmla="*/ 329403 w 3982346"/>
                <a:gd name="connsiteY15" fmla="*/ 551489 h 1009069"/>
                <a:gd name="connsiteX16" fmla="*/ 506807 w 3982346"/>
                <a:gd name="connsiteY16" fmla="*/ 305053 h 1009069"/>
                <a:gd name="connsiteX17" fmla="*/ 1754428 w 3982346"/>
                <a:gd name="connsiteY17" fmla="*/ 305053 h 1009069"/>
                <a:gd name="connsiteX18" fmla="*/ 1754428 w 3982346"/>
                <a:gd name="connsiteY18" fmla="*/ 398963 h 1009069"/>
                <a:gd name="connsiteX19" fmla="*/ 439204 w 3982346"/>
                <a:gd name="connsiteY19" fmla="*/ 398963 h 1009069"/>
                <a:gd name="connsiteX20" fmla="*/ 616609 w 3982346"/>
                <a:gd name="connsiteY20" fmla="*/ 152526 h 1009069"/>
                <a:gd name="connsiteX21" fmla="*/ 1754428 w 3982346"/>
                <a:gd name="connsiteY21" fmla="*/ 152526 h 1009069"/>
                <a:gd name="connsiteX22" fmla="*/ 1754428 w 3982346"/>
                <a:gd name="connsiteY22" fmla="*/ 246436 h 1009069"/>
                <a:gd name="connsiteX23" fmla="*/ 549004 w 3982346"/>
                <a:gd name="connsiteY23" fmla="*/ 246436 h 1009069"/>
                <a:gd name="connsiteX24" fmla="*/ 726409 w 3982346"/>
                <a:gd name="connsiteY24" fmla="*/ 0 h 1009069"/>
                <a:gd name="connsiteX25" fmla="*/ 1754428 w 3982346"/>
                <a:gd name="connsiteY25" fmla="*/ 0 h 1009069"/>
                <a:gd name="connsiteX26" fmla="*/ 1754428 w 3982346"/>
                <a:gd name="connsiteY26" fmla="*/ 93910 h 1009069"/>
                <a:gd name="connsiteX27" fmla="*/ 658806 w 3982346"/>
                <a:gd name="connsiteY27" fmla="*/ 93910 h 100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82346" h="1009069">
                  <a:moveTo>
                    <a:pt x="67603" y="915159"/>
                  </a:moveTo>
                  <a:lnTo>
                    <a:pt x="3921867" y="915159"/>
                  </a:lnTo>
                  <a:lnTo>
                    <a:pt x="3982346" y="1009069"/>
                  </a:lnTo>
                  <a:lnTo>
                    <a:pt x="0" y="1009069"/>
                  </a:lnTo>
                  <a:close/>
                  <a:moveTo>
                    <a:pt x="177406" y="762632"/>
                  </a:moveTo>
                  <a:lnTo>
                    <a:pt x="1754428" y="762632"/>
                  </a:lnTo>
                  <a:lnTo>
                    <a:pt x="1754428" y="856542"/>
                  </a:lnTo>
                  <a:lnTo>
                    <a:pt x="109801" y="856542"/>
                  </a:lnTo>
                  <a:close/>
                  <a:moveTo>
                    <a:pt x="287206" y="610105"/>
                  </a:moveTo>
                  <a:lnTo>
                    <a:pt x="1754428" y="610105"/>
                  </a:lnTo>
                  <a:lnTo>
                    <a:pt x="1754428" y="704015"/>
                  </a:lnTo>
                  <a:lnTo>
                    <a:pt x="219603" y="704015"/>
                  </a:lnTo>
                  <a:close/>
                  <a:moveTo>
                    <a:pt x="397008" y="457579"/>
                  </a:moveTo>
                  <a:lnTo>
                    <a:pt x="1754428" y="457579"/>
                  </a:lnTo>
                  <a:lnTo>
                    <a:pt x="1754428" y="551489"/>
                  </a:lnTo>
                  <a:lnTo>
                    <a:pt x="329403" y="551489"/>
                  </a:lnTo>
                  <a:close/>
                  <a:moveTo>
                    <a:pt x="506807" y="305053"/>
                  </a:moveTo>
                  <a:lnTo>
                    <a:pt x="1754428" y="305053"/>
                  </a:lnTo>
                  <a:lnTo>
                    <a:pt x="1754428" y="398963"/>
                  </a:lnTo>
                  <a:lnTo>
                    <a:pt x="439204" y="398963"/>
                  </a:lnTo>
                  <a:close/>
                  <a:moveTo>
                    <a:pt x="616609" y="152526"/>
                  </a:moveTo>
                  <a:lnTo>
                    <a:pt x="1754428" y="152526"/>
                  </a:lnTo>
                  <a:lnTo>
                    <a:pt x="1754428" y="246436"/>
                  </a:lnTo>
                  <a:lnTo>
                    <a:pt x="549004" y="246436"/>
                  </a:lnTo>
                  <a:close/>
                  <a:moveTo>
                    <a:pt x="726409" y="0"/>
                  </a:moveTo>
                  <a:lnTo>
                    <a:pt x="1754428" y="0"/>
                  </a:lnTo>
                  <a:lnTo>
                    <a:pt x="1754428" y="93910"/>
                  </a:lnTo>
                  <a:lnTo>
                    <a:pt x="658806" y="93910"/>
                  </a:lnTo>
                  <a:close/>
                </a:path>
              </a:pathLst>
            </a:custGeom>
            <a:solidFill>
              <a:srgbClr val="2A4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068444F6-0998-44F4-8C8F-D7E9DDE29766}"/>
                </a:ext>
              </a:extLst>
            </p:cNvPr>
            <p:cNvGrpSpPr/>
            <p:nvPr/>
          </p:nvGrpSpPr>
          <p:grpSpPr>
            <a:xfrm>
              <a:off x="5456151" y="4532507"/>
              <a:ext cx="938305" cy="587210"/>
              <a:chOff x="4550230" y="2866571"/>
              <a:chExt cx="4655456" cy="3052500"/>
            </a:xfrm>
          </p:grpSpPr>
          <p:sp>
            <p:nvSpPr>
              <p:cNvPr id="70" name="Parallelogram 69">
                <a:extLst>
                  <a:ext uri="{FF2B5EF4-FFF2-40B4-BE49-F238E27FC236}">
                    <a16:creationId xmlns="" xmlns:a16="http://schemas.microsoft.com/office/drawing/2014/main" id="{D2B9EE4C-97DD-4DDE-BA98-12B442227EF9}"/>
                  </a:ext>
                </a:extLst>
              </p:cNvPr>
              <p:cNvSpPr/>
              <p:nvPr/>
            </p:nvSpPr>
            <p:spPr>
              <a:xfrm>
                <a:off x="754144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Parallelogram 70">
                <a:extLst>
                  <a:ext uri="{FF2B5EF4-FFF2-40B4-BE49-F238E27FC236}">
                    <a16:creationId xmlns="" xmlns:a16="http://schemas.microsoft.com/office/drawing/2014/main" id="{3D6FDFDB-203C-4D35-928D-21CF37319AF0}"/>
                  </a:ext>
                </a:extLst>
              </p:cNvPr>
              <p:cNvSpPr/>
              <p:nvPr/>
            </p:nvSpPr>
            <p:spPr>
              <a:xfrm>
                <a:off x="6756751" y="2866571"/>
                <a:ext cx="1087467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Parallelogram 71">
                <a:extLst>
                  <a:ext uri="{FF2B5EF4-FFF2-40B4-BE49-F238E27FC236}">
                    <a16:creationId xmlns="" xmlns:a16="http://schemas.microsoft.com/office/drawing/2014/main" id="{1168242B-7BF9-480E-979E-DF1E081A0365}"/>
                  </a:ext>
                </a:extLst>
              </p:cNvPr>
              <p:cNvSpPr/>
              <p:nvPr/>
            </p:nvSpPr>
            <p:spPr>
              <a:xfrm>
                <a:off x="7982283" y="2866571"/>
                <a:ext cx="1223403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Parallelogram 72">
                <a:extLst>
                  <a:ext uri="{FF2B5EF4-FFF2-40B4-BE49-F238E27FC236}">
                    <a16:creationId xmlns="" xmlns:a16="http://schemas.microsoft.com/office/drawing/2014/main" id="{5C786D72-C8FA-4F3F-B190-690424FBDC4F}"/>
                  </a:ext>
                </a:extLst>
              </p:cNvPr>
              <p:cNvSpPr/>
              <p:nvPr/>
            </p:nvSpPr>
            <p:spPr>
              <a:xfrm>
                <a:off x="550258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Parallelogram 73">
                <a:extLst>
                  <a:ext uri="{FF2B5EF4-FFF2-40B4-BE49-F238E27FC236}">
                    <a16:creationId xmlns="" xmlns:a16="http://schemas.microsoft.com/office/drawing/2014/main" id="{8874F947-8A17-43EC-AC2C-489148F1445A}"/>
                  </a:ext>
                </a:extLst>
              </p:cNvPr>
              <p:cNvSpPr/>
              <p:nvPr/>
            </p:nvSpPr>
            <p:spPr>
              <a:xfrm>
                <a:off x="4717896" y="2866571"/>
                <a:ext cx="85846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="" xmlns:a16="http://schemas.microsoft.com/office/drawing/2014/main" id="{53D2ED00-3945-4258-86C5-05E7A43EBAF7}"/>
                  </a:ext>
                </a:extLst>
              </p:cNvPr>
              <p:cNvSpPr/>
              <p:nvPr/>
            </p:nvSpPr>
            <p:spPr>
              <a:xfrm>
                <a:off x="5972060" y="2866571"/>
                <a:ext cx="965770" cy="3052500"/>
              </a:xfrm>
              <a:prstGeom prst="parallelogram">
                <a:avLst>
                  <a:gd name="adj" fmla="val 56579"/>
                </a:avLst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2F0DD64F-8E10-404D-B41D-5289CF111776}"/>
                  </a:ext>
                </a:extLst>
              </p:cNvPr>
              <p:cNvSpPr/>
              <p:nvPr/>
            </p:nvSpPr>
            <p:spPr>
              <a:xfrm>
                <a:off x="4550230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BAA87854-97F9-4F75-A835-536D0F434531}"/>
                  </a:ext>
                </a:extLst>
              </p:cNvPr>
              <p:cNvSpPr/>
              <p:nvPr/>
            </p:nvSpPr>
            <p:spPr>
              <a:xfrm>
                <a:off x="5744027" y="286657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0FADF297-EA50-4C01-BB0D-20F46742C7E1}"/>
                  </a:ext>
                </a:extLst>
              </p:cNvPr>
              <p:cNvSpPr/>
              <p:nvPr/>
            </p:nvSpPr>
            <p:spPr>
              <a:xfrm>
                <a:off x="4550230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3F247B31-4940-48A2-BE03-C1F5616BABA7}"/>
                  </a:ext>
                </a:extLst>
              </p:cNvPr>
              <p:cNvSpPr/>
              <p:nvPr/>
            </p:nvSpPr>
            <p:spPr>
              <a:xfrm>
                <a:off x="5744027" y="4392821"/>
                <a:ext cx="2267856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4BBB769F-2382-4CFC-8749-E5143F43FC2A}"/>
                  </a:ext>
                </a:extLst>
              </p:cNvPr>
              <p:cNvSpPr/>
              <p:nvPr/>
            </p:nvSpPr>
            <p:spPr>
              <a:xfrm>
                <a:off x="8011883" y="286657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CC340CF-FDD1-442F-9CF8-5419E4BB9928}"/>
                  </a:ext>
                </a:extLst>
              </p:cNvPr>
              <p:cNvSpPr/>
              <p:nvPr/>
            </p:nvSpPr>
            <p:spPr>
              <a:xfrm>
                <a:off x="8011883" y="4392821"/>
                <a:ext cx="1193797" cy="1526250"/>
              </a:xfrm>
              <a:prstGeom prst="rect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2007384C-BD75-4FA0-89A5-2B7BC77E18E8}"/>
                </a:ext>
              </a:extLst>
            </p:cNvPr>
            <p:cNvGrpSpPr/>
            <p:nvPr/>
          </p:nvGrpSpPr>
          <p:grpSpPr>
            <a:xfrm>
              <a:off x="4890917" y="4219023"/>
              <a:ext cx="2076812" cy="1420882"/>
              <a:chOff x="6400800" y="1269724"/>
              <a:chExt cx="2077986" cy="176376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C8547414-0D5E-4924-A08E-13BA81F80D0A}"/>
                  </a:ext>
                </a:extLst>
              </p:cNvPr>
              <p:cNvSpPr/>
              <p:nvPr/>
            </p:nvSpPr>
            <p:spPr>
              <a:xfrm>
                <a:off x="6400800" y="1269725"/>
                <a:ext cx="108000" cy="1763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34140565-6A8B-4410-A0C0-3A8EECA03C9B}"/>
                  </a:ext>
                </a:extLst>
              </p:cNvPr>
              <p:cNvSpPr/>
              <p:nvPr/>
            </p:nvSpPr>
            <p:spPr>
              <a:xfrm>
                <a:off x="8370786" y="1269724"/>
                <a:ext cx="108000" cy="1763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09BD24DF-B3D4-4E39-AC43-6C9BD6611258}"/>
                  </a:ext>
                </a:extLst>
              </p:cNvPr>
              <p:cNvSpPr/>
              <p:nvPr/>
            </p:nvSpPr>
            <p:spPr>
              <a:xfrm rot="5400000">
                <a:off x="7372799" y="1738937"/>
                <a:ext cx="108001" cy="20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804A1FA-9470-42DB-B5B3-5B9CEB466B9D}"/>
                </a:ext>
              </a:extLst>
            </p:cNvPr>
            <p:cNvSpPr/>
            <p:nvPr/>
          </p:nvSpPr>
          <p:spPr>
            <a:xfrm>
              <a:off x="3197870" y="4211609"/>
              <a:ext cx="1541675" cy="1500327"/>
            </a:xfrm>
            <a:prstGeom prst="rect">
              <a:avLst/>
            </a:prstGeom>
            <a:solidFill>
              <a:srgbClr val="2DA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EE4E6E35-9307-4BE0-B924-E31A837BA36D}"/>
                </a:ext>
              </a:extLst>
            </p:cNvPr>
            <p:cNvGrpSpPr/>
            <p:nvPr/>
          </p:nvGrpSpPr>
          <p:grpSpPr>
            <a:xfrm>
              <a:off x="2882354" y="5610325"/>
              <a:ext cx="4171847" cy="104957"/>
              <a:chOff x="3197870" y="5965609"/>
              <a:chExt cx="3950936" cy="150820"/>
            </a:xfrm>
          </p:grpSpPr>
          <p:sp>
            <p:nvSpPr>
              <p:cNvPr id="65" name="Freeform: Shape 156">
                <a:extLst>
                  <a:ext uri="{FF2B5EF4-FFF2-40B4-BE49-F238E27FC236}">
                    <a16:creationId xmlns="" xmlns:a16="http://schemas.microsoft.com/office/drawing/2014/main" id="{A69F5F42-AED6-4197-A4AA-4BD5B286D059}"/>
                  </a:ext>
                </a:extLst>
              </p:cNvPr>
              <p:cNvSpPr/>
              <p:nvPr/>
            </p:nvSpPr>
            <p:spPr>
              <a:xfrm>
                <a:off x="3197870" y="6017687"/>
                <a:ext cx="3950936" cy="98742"/>
              </a:xfrm>
              <a:custGeom>
                <a:avLst/>
                <a:gdLst>
                  <a:gd name="connsiteX0" fmla="*/ 0 w 3950936"/>
                  <a:gd name="connsiteY0" fmla="*/ 0 h 98742"/>
                  <a:gd name="connsiteX1" fmla="*/ 3950936 w 3950936"/>
                  <a:gd name="connsiteY1" fmla="*/ 0 h 98742"/>
                  <a:gd name="connsiteX2" fmla="*/ 3950936 w 3950936"/>
                  <a:gd name="connsiteY2" fmla="*/ 9833 h 98742"/>
                  <a:gd name="connsiteX3" fmla="*/ 3862027 w 3950936"/>
                  <a:gd name="connsiteY3" fmla="*/ 98742 h 98742"/>
                  <a:gd name="connsiteX4" fmla="*/ 88909 w 3950936"/>
                  <a:gd name="connsiteY4" fmla="*/ 98742 h 98742"/>
                  <a:gd name="connsiteX5" fmla="*/ 0 w 3950936"/>
                  <a:gd name="connsiteY5" fmla="*/ 9833 h 9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936" h="98742">
                    <a:moveTo>
                      <a:pt x="0" y="0"/>
                    </a:moveTo>
                    <a:lnTo>
                      <a:pt x="3950936" y="0"/>
                    </a:lnTo>
                    <a:lnTo>
                      <a:pt x="3950936" y="9833"/>
                    </a:lnTo>
                    <a:cubicBezTo>
                      <a:pt x="3950936" y="58936"/>
                      <a:pt x="3911130" y="98742"/>
                      <a:pt x="3862027" y="98742"/>
                    </a:cubicBezTo>
                    <a:lnTo>
                      <a:pt x="88909" y="98742"/>
                    </a:lnTo>
                    <a:cubicBezTo>
                      <a:pt x="39806" y="98742"/>
                      <a:pt x="0" y="58936"/>
                      <a:pt x="0" y="983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Freeform: Shape 157">
                <a:extLst>
                  <a:ext uri="{FF2B5EF4-FFF2-40B4-BE49-F238E27FC236}">
                    <a16:creationId xmlns="" xmlns:a16="http://schemas.microsoft.com/office/drawing/2014/main" id="{A96B6478-01FD-4596-BD4F-43B81FCF127F}"/>
                  </a:ext>
                </a:extLst>
              </p:cNvPr>
              <p:cNvSpPr/>
              <p:nvPr/>
            </p:nvSpPr>
            <p:spPr>
              <a:xfrm flipV="1">
                <a:off x="3197870" y="5965609"/>
                <a:ext cx="3950936" cy="98742"/>
              </a:xfrm>
              <a:custGeom>
                <a:avLst/>
                <a:gdLst>
                  <a:gd name="connsiteX0" fmla="*/ 0 w 3950936"/>
                  <a:gd name="connsiteY0" fmla="*/ 0 h 98742"/>
                  <a:gd name="connsiteX1" fmla="*/ 3950936 w 3950936"/>
                  <a:gd name="connsiteY1" fmla="*/ 0 h 98742"/>
                  <a:gd name="connsiteX2" fmla="*/ 3950936 w 3950936"/>
                  <a:gd name="connsiteY2" fmla="*/ 9833 h 98742"/>
                  <a:gd name="connsiteX3" fmla="*/ 3862027 w 3950936"/>
                  <a:gd name="connsiteY3" fmla="*/ 98742 h 98742"/>
                  <a:gd name="connsiteX4" fmla="*/ 88909 w 3950936"/>
                  <a:gd name="connsiteY4" fmla="*/ 98742 h 98742"/>
                  <a:gd name="connsiteX5" fmla="*/ 0 w 3950936"/>
                  <a:gd name="connsiteY5" fmla="*/ 9833 h 9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0936" h="98742">
                    <a:moveTo>
                      <a:pt x="0" y="0"/>
                    </a:moveTo>
                    <a:lnTo>
                      <a:pt x="3950936" y="0"/>
                    </a:lnTo>
                    <a:lnTo>
                      <a:pt x="3950936" y="9833"/>
                    </a:lnTo>
                    <a:cubicBezTo>
                      <a:pt x="3950936" y="58936"/>
                      <a:pt x="3911130" y="98742"/>
                      <a:pt x="3862027" y="98742"/>
                    </a:cubicBezTo>
                    <a:lnTo>
                      <a:pt x="88909" y="98742"/>
                    </a:lnTo>
                    <a:cubicBezTo>
                      <a:pt x="39806" y="98742"/>
                      <a:pt x="0" y="58936"/>
                      <a:pt x="0" y="9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1C7E6F3D-1E9C-4F81-88BD-A3112115F1DB}"/>
                </a:ext>
              </a:extLst>
            </p:cNvPr>
            <p:cNvSpPr/>
            <p:nvPr/>
          </p:nvSpPr>
          <p:spPr>
            <a:xfrm>
              <a:off x="3684896" y="4532507"/>
              <a:ext cx="586853" cy="1064361"/>
            </a:xfrm>
            <a:prstGeom prst="rect">
              <a:avLst/>
            </a:prstGeom>
            <a:solidFill>
              <a:srgbClr val="955F3D"/>
            </a:solidFill>
            <a:ln w="38100">
              <a:solidFill>
                <a:srgbClr val="5D4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160">
              <a:extLst>
                <a:ext uri="{FF2B5EF4-FFF2-40B4-BE49-F238E27FC236}">
                  <a16:creationId xmlns="" xmlns:a16="http://schemas.microsoft.com/office/drawing/2014/main" id="{95901033-1FBF-4DBE-A028-CECFC20DE8E9}"/>
                </a:ext>
              </a:extLst>
            </p:cNvPr>
            <p:cNvSpPr/>
            <p:nvPr/>
          </p:nvSpPr>
          <p:spPr>
            <a:xfrm>
              <a:off x="4148189" y="4969033"/>
              <a:ext cx="54591" cy="144000"/>
            </a:xfrm>
            <a:prstGeom prst="roundRect">
              <a:avLst/>
            </a:prstGeom>
            <a:solidFill>
              <a:srgbClr val="5D4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="" xmlns:a16="http://schemas.microsoft.com/office/drawing/2014/main" id="{111975C4-5D89-45F7-9168-796E205D490F}"/>
                </a:ext>
              </a:extLst>
            </p:cNvPr>
            <p:cNvSpPr/>
            <p:nvPr/>
          </p:nvSpPr>
          <p:spPr>
            <a:xfrm>
              <a:off x="7148806" y="2957731"/>
              <a:ext cx="1122805" cy="2754205"/>
            </a:xfrm>
            <a:prstGeom prst="rtTriangle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9C5BC3D-4944-4ACB-920E-F8F28CFD7953}"/>
                </a:ext>
              </a:extLst>
            </p:cNvPr>
            <p:cNvSpPr/>
            <p:nvPr/>
          </p:nvSpPr>
          <p:spPr>
            <a:xfrm>
              <a:off x="7148806" y="4209498"/>
              <a:ext cx="3385844" cy="4571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66C860DA-30DE-4FFB-A896-D8B101C25A2D}"/>
                </a:ext>
              </a:extLst>
            </p:cNvPr>
            <p:cNvSpPr/>
            <p:nvPr/>
          </p:nvSpPr>
          <p:spPr>
            <a:xfrm>
              <a:off x="4719606" y="4208787"/>
              <a:ext cx="2268000" cy="47848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43320336-2498-4FB9-B491-103D26052DBC}"/>
                </a:ext>
              </a:extLst>
            </p:cNvPr>
            <p:cNvSpPr/>
            <p:nvPr/>
          </p:nvSpPr>
          <p:spPr>
            <a:xfrm>
              <a:off x="3205579" y="4180699"/>
              <a:ext cx="1511637" cy="64403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DBC3A660-BD6C-4D88-A998-A1B267E91B73}"/>
                </a:ext>
              </a:extLst>
            </p:cNvPr>
            <p:cNvGrpSpPr/>
            <p:nvPr/>
          </p:nvGrpSpPr>
          <p:grpSpPr>
            <a:xfrm>
              <a:off x="2953951" y="4215714"/>
              <a:ext cx="87572" cy="1402379"/>
              <a:chOff x="1861453" y="707826"/>
              <a:chExt cx="354329" cy="56742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70DF8B11-2CFC-4BC4-8AC6-C90B43622EAB}"/>
                  </a:ext>
                </a:extLst>
              </p:cNvPr>
              <p:cNvSpPr/>
              <p:nvPr/>
            </p:nvSpPr>
            <p:spPr>
              <a:xfrm>
                <a:off x="2035782" y="707826"/>
                <a:ext cx="180000" cy="567423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6342EEA1-DCA8-4202-B9D1-3C00DA73B608}"/>
                  </a:ext>
                </a:extLst>
              </p:cNvPr>
              <p:cNvSpPr/>
              <p:nvPr/>
            </p:nvSpPr>
            <p:spPr>
              <a:xfrm>
                <a:off x="1861453" y="707826"/>
                <a:ext cx="180000" cy="5674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5" name="Rectangle: Rounded Corners 169">
              <a:extLst>
                <a:ext uri="{FF2B5EF4-FFF2-40B4-BE49-F238E27FC236}">
                  <a16:creationId xmlns="" xmlns:a16="http://schemas.microsoft.com/office/drawing/2014/main" id="{64AE48BA-4652-465B-A8A4-0DA8EE7A357A}"/>
                </a:ext>
              </a:extLst>
            </p:cNvPr>
            <p:cNvSpPr/>
            <p:nvPr/>
          </p:nvSpPr>
          <p:spPr>
            <a:xfrm>
              <a:off x="266353" y="5711936"/>
              <a:ext cx="12060000" cy="78978"/>
            </a:xfrm>
            <a:prstGeom prst="roundRect">
              <a:avLst/>
            </a:prstGeom>
            <a:solidFill>
              <a:srgbClr val="92D05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6589ACC8-EA3A-43F3-8089-B55C9C9E37A1}"/>
                </a:ext>
              </a:extLst>
            </p:cNvPr>
            <p:cNvGrpSpPr/>
            <p:nvPr/>
          </p:nvGrpSpPr>
          <p:grpSpPr>
            <a:xfrm>
              <a:off x="11359496" y="4750394"/>
              <a:ext cx="594982" cy="959485"/>
              <a:chOff x="1562100" y="1195993"/>
              <a:chExt cx="719925" cy="1160975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7D413766-5BC0-45CE-874A-4740CE64931F}"/>
                  </a:ext>
                </a:extLst>
              </p:cNvPr>
              <p:cNvSpPr/>
              <p:nvPr/>
            </p:nvSpPr>
            <p:spPr>
              <a:xfrm>
                <a:off x="1902221" y="1692479"/>
                <a:ext cx="76200" cy="664489"/>
              </a:xfrm>
              <a:prstGeom prst="rect">
                <a:avLst/>
              </a:prstGeom>
              <a:solidFill>
                <a:srgbClr val="955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Freeform: Shape 175">
                <a:extLst>
                  <a:ext uri="{FF2B5EF4-FFF2-40B4-BE49-F238E27FC236}">
                    <a16:creationId xmlns="" xmlns:a16="http://schemas.microsoft.com/office/drawing/2014/main" id="{DF2D7B04-FFB4-406F-9544-94B5D9A5FF07}"/>
                  </a:ext>
                </a:extLst>
              </p:cNvPr>
              <p:cNvSpPr/>
              <p:nvPr/>
            </p:nvSpPr>
            <p:spPr>
              <a:xfrm>
                <a:off x="1562100" y="1195993"/>
                <a:ext cx="358016" cy="924712"/>
              </a:xfrm>
              <a:custGeom>
                <a:avLst/>
                <a:gdLst>
                  <a:gd name="connsiteX0" fmla="*/ 358016 w 358016"/>
                  <a:gd name="connsiteY0" fmla="*/ 0 h 924712"/>
                  <a:gd name="connsiteX1" fmla="*/ 358016 w 358016"/>
                  <a:gd name="connsiteY1" fmla="*/ 924712 h 924712"/>
                  <a:gd name="connsiteX2" fmla="*/ 327031 w 358016"/>
                  <a:gd name="connsiteY2" fmla="*/ 921141 h 924712"/>
                  <a:gd name="connsiteX3" fmla="*/ 0 w 358016"/>
                  <a:gd name="connsiteY3" fmla="*/ 462356 h 924712"/>
                  <a:gd name="connsiteX4" fmla="*/ 327031 w 358016"/>
                  <a:gd name="connsiteY4" fmla="*/ 3571 h 92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016" h="924712">
                    <a:moveTo>
                      <a:pt x="358016" y="0"/>
                    </a:moveTo>
                    <a:lnTo>
                      <a:pt x="358016" y="924712"/>
                    </a:lnTo>
                    <a:lnTo>
                      <a:pt x="327031" y="921141"/>
                    </a:lnTo>
                    <a:cubicBezTo>
                      <a:pt x="140395" y="877474"/>
                      <a:pt x="0" y="688661"/>
                      <a:pt x="0" y="462356"/>
                    </a:cubicBezTo>
                    <a:cubicBezTo>
                      <a:pt x="0" y="236051"/>
                      <a:pt x="140395" y="47238"/>
                      <a:pt x="327031" y="357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176">
                <a:extLst>
                  <a:ext uri="{FF2B5EF4-FFF2-40B4-BE49-F238E27FC236}">
                    <a16:creationId xmlns="" xmlns:a16="http://schemas.microsoft.com/office/drawing/2014/main" id="{4BF859C9-5B68-4801-AB36-F0758679318B}"/>
                  </a:ext>
                </a:extLst>
              </p:cNvPr>
              <p:cNvSpPr/>
              <p:nvPr/>
            </p:nvSpPr>
            <p:spPr>
              <a:xfrm flipH="1">
                <a:off x="1924009" y="1195993"/>
                <a:ext cx="358016" cy="924712"/>
              </a:xfrm>
              <a:custGeom>
                <a:avLst/>
                <a:gdLst>
                  <a:gd name="connsiteX0" fmla="*/ 358016 w 358016"/>
                  <a:gd name="connsiteY0" fmla="*/ 0 h 924712"/>
                  <a:gd name="connsiteX1" fmla="*/ 358016 w 358016"/>
                  <a:gd name="connsiteY1" fmla="*/ 924712 h 924712"/>
                  <a:gd name="connsiteX2" fmla="*/ 327031 w 358016"/>
                  <a:gd name="connsiteY2" fmla="*/ 921141 h 924712"/>
                  <a:gd name="connsiteX3" fmla="*/ 0 w 358016"/>
                  <a:gd name="connsiteY3" fmla="*/ 462356 h 924712"/>
                  <a:gd name="connsiteX4" fmla="*/ 327031 w 358016"/>
                  <a:gd name="connsiteY4" fmla="*/ 3571 h 92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016" h="924712">
                    <a:moveTo>
                      <a:pt x="358016" y="0"/>
                    </a:moveTo>
                    <a:lnTo>
                      <a:pt x="358016" y="924712"/>
                    </a:lnTo>
                    <a:lnTo>
                      <a:pt x="327031" y="921141"/>
                    </a:lnTo>
                    <a:cubicBezTo>
                      <a:pt x="140395" y="877474"/>
                      <a:pt x="0" y="688661"/>
                      <a:pt x="0" y="462356"/>
                    </a:cubicBezTo>
                    <a:cubicBezTo>
                      <a:pt x="0" y="236051"/>
                      <a:pt x="140395" y="47238"/>
                      <a:pt x="327031" y="3571"/>
                    </a:cubicBezTo>
                    <a:close/>
                  </a:path>
                </a:pathLst>
              </a:custGeom>
              <a:solidFill>
                <a:srgbClr val="76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1B8A26D0-FDF9-462D-A32C-D28CE467FADD}"/>
                </a:ext>
              </a:extLst>
            </p:cNvPr>
            <p:cNvGrpSpPr/>
            <p:nvPr/>
          </p:nvGrpSpPr>
          <p:grpSpPr>
            <a:xfrm>
              <a:off x="10625499" y="4247600"/>
              <a:ext cx="743158" cy="1470549"/>
              <a:chOff x="910813" y="990600"/>
              <a:chExt cx="975137" cy="192958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CB2E7734-F69F-4BE3-8622-A6B9450F057F}"/>
                  </a:ext>
                </a:extLst>
              </p:cNvPr>
              <p:cNvSpPr/>
              <p:nvPr/>
            </p:nvSpPr>
            <p:spPr>
              <a:xfrm>
                <a:off x="1357273" y="2246631"/>
                <a:ext cx="140605" cy="673556"/>
              </a:xfrm>
              <a:prstGeom prst="rect">
                <a:avLst/>
              </a:prstGeom>
              <a:solidFill>
                <a:srgbClr val="955F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Right Triangle 57">
                <a:extLst>
                  <a:ext uri="{FF2B5EF4-FFF2-40B4-BE49-F238E27FC236}">
                    <a16:creationId xmlns="" xmlns:a16="http://schemas.microsoft.com/office/drawing/2014/main" id="{A5763271-7285-45C1-BB4F-305DD3FE10FE}"/>
                  </a:ext>
                </a:extLst>
              </p:cNvPr>
              <p:cNvSpPr/>
              <p:nvPr/>
            </p:nvSpPr>
            <p:spPr>
              <a:xfrm>
                <a:off x="1390650" y="990600"/>
                <a:ext cx="495300" cy="1596247"/>
              </a:xfrm>
              <a:prstGeom prst="rtTriangle">
                <a:avLst/>
              </a:prstGeom>
              <a:solidFill>
                <a:srgbClr val="76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Right Triangle 58">
                <a:extLst>
                  <a:ext uri="{FF2B5EF4-FFF2-40B4-BE49-F238E27FC236}">
                    <a16:creationId xmlns="" xmlns:a16="http://schemas.microsoft.com/office/drawing/2014/main" id="{AEFE0DD1-7287-46A8-ACD1-A2C437CF50C6}"/>
                  </a:ext>
                </a:extLst>
              </p:cNvPr>
              <p:cNvSpPr/>
              <p:nvPr/>
            </p:nvSpPr>
            <p:spPr>
              <a:xfrm flipH="1">
                <a:off x="910813" y="990600"/>
                <a:ext cx="495300" cy="1596247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4FD95AC6-0CEE-4C91-90DE-AEB053EBD929}"/>
                </a:ext>
              </a:extLst>
            </p:cNvPr>
            <p:cNvGrpSpPr/>
            <p:nvPr/>
          </p:nvGrpSpPr>
          <p:grpSpPr>
            <a:xfrm flipH="1">
              <a:off x="623242" y="4264548"/>
              <a:ext cx="1328978" cy="1470549"/>
              <a:chOff x="566340" y="4247600"/>
              <a:chExt cx="1328978" cy="147054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="" xmlns:a16="http://schemas.microsoft.com/office/drawing/2014/main" id="{9320A1A5-0062-46F1-AB2A-88ECD76532B1}"/>
                  </a:ext>
                </a:extLst>
              </p:cNvPr>
              <p:cNvGrpSpPr/>
              <p:nvPr/>
            </p:nvGrpSpPr>
            <p:grpSpPr>
              <a:xfrm>
                <a:off x="1319386" y="4750394"/>
                <a:ext cx="575932" cy="959485"/>
                <a:chOff x="1585150" y="1195993"/>
                <a:chExt cx="696875" cy="1160975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="" xmlns:a16="http://schemas.microsoft.com/office/drawing/2014/main" id="{64458358-DF4D-4EC0-BCB4-5B96D98E893A}"/>
                    </a:ext>
                  </a:extLst>
                </p:cNvPr>
                <p:cNvSpPr/>
                <p:nvPr/>
              </p:nvSpPr>
              <p:spPr>
                <a:xfrm>
                  <a:off x="1902221" y="1692479"/>
                  <a:ext cx="76200" cy="664489"/>
                </a:xfrm>
                <a:prstGeom prst="rect">
                  <a:avLst/>
                </a:prstGeom>
                <a:solidFill>
                  <a:srgbClr val="955F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" name="Freeform: Shape 184">
                  <a:extLst>
                    <a:ext uri="{FF2B5EF4-FFF2-40B4-BE49-F238E27FC236}">
                      <a16:creationId xmlns="" xmlns:a16="http://schemas.microsoft.com/office/drawing/2014/main" id="{E3048A40-5720-44D3-9C9B-F96614F67891}"/>
                    </a:ext>
                  </a:extLst>
                </p:cNvPr>
                <p:cNvSpPr/>
                <p:nvPr/>
              </p:nvSpPr>
              <p:spPr>
                <a:xfrm>
                  <a:off x="1585150" y="1195993"/>
                  <a:ext cx="358016" cy="924712"/>
                </a:xfrm>
                <a:custGeom>
                  <a:avLst/>
                  <a:gdLst>
                    <a:gd name="connsiteX0" fmla="*/ 358016 w 358016"/>
                    <a:gd name="connsiteY0" fmla="*/ 0 h 924712"/>
                    <a:gd name="connsiteX1" fmla="*/ 358016 w 358016"/>
                    <a:gd name="connsiteY1" fmla="*/ 924712 h 924712"/>
                    <a:gd name="connsiteX2" fmla="*/ 327031 w 358016"/>
                    <a:gd name="connsiteY2" fmla="*/ 921141 h 924712"/>
                    <a:gd name="connsiteX3" fmla="*/ 0 w 358016"/>
                    <a:gd name="connsiteY3" fmla="*/ 462356 h 924712"/>
                    <a:gd name="connsiteX4" fmla="*/ 327031 w 358016"/>
                    <a:gd name="connsiteY4" fmla="*/ 3571 h 92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16" h="924712">
                      <a:moveTo>
                        <a:pt x="358016" y="0"/>
                      </a:moveTo>
                      <a:lnTo>
                        <a:pt x="358016" y="924712"/>
                      </a:lnTo>
                      <a:lnTo>
                        <a:pt x="327031" y="921141"/>
                      </a:lnTo>
                      <a:cubicBezTo>
                        <a:pt x="140395" y="877474"/>
                        <a:pt x="0" y="688661"/>
                        <a:pt x="0" y="462356"/>
                      </a:cubicBezTo>
                      <a:cubicBezTo>
                        <a:pt x="0" y="236051"/>
                        <a:pt x="140395" y="47238"/>
                        <a:pt x="327031" y="357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Freeform: Shape 185">
                  <a:extLst>
                    <a:ext uri="{FF2B5EF4-FFF2-40B4-BE49-F238E27FC236}">
                      <a16:creationId xmlns="" xmlns:a16="http://schemas.microsoft.com/office/drawing/2014/main" id="{C4E5856F-BFDF-4578-AF0D-8909B64EFE78}"/>
                    </a:ext>
                  </a:extLst>
                </p:cNvPr>
                <p:cNvSpPr/>
                <p:nvPr/>
              </p:nvSpPr>
              <p:spPr>
                <a:xfrm flipH="1">
                  <a:off x="1924009" y="1195993"/>
                  <a:ext cx="358016" cy="924712"/>
                </a:xfrm>
                <a:custGeom>
                  <a:avLst/>
                  <a:gdLst>
                    <a:gd name="connsiteX0" fmla="*/ 358016 w 358016"/>
                    <a:gd name="connsiteY0" fmla="*/ 0 h 924712"/>
                    <a:gd name="connsiteX1" fmla="*/ 358016 w 358016"/>
                    <a:gd name="connsiteY1" fmla="*/ 924712 h 924712"/>
                    <a:gd name="connsiteX2" fmla="*/ 327031 w 358016"/>
                    <a:gd name="connsiteY2" fmla="*/ 921141 h 924712"/>
                    <a:gd name="connsiteX3" fmla="*/ 0 w 358016"/>
                    <a:gd name="connsiteY3" fmla="*/ 462356 h 924712"/>
                    <a:gd name="connsiteX4" fmla="*/ 327031 w 358016"/>
                    <a:gd name="connsiteY4" fmla="*/ 3571 h 92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16" h="924712">
                      <a:moveTo>
                        <a:pt x="358016" y="0"/>
                      </a:moveTo>
                      <a:lnTo>
                        <a:pt x="358016" y="924712"/>
                      </a:lnTo>
                      <a:lnTo>
                        <a:pt x="327031" y="921141"/>
                      </a:lnTo>
                      <a:cubicBezTo>
                        <a:pt x="140395" y="877474"/>
                        <a:pt x="0" y="688661"/>
                        <a:pt x="0" y="462356"/>
                      </a:cubicBezTo>
                      <a:cubicBezTo>
                        <a:pt x="0" y="236051"/>
                        <a:pt x="140395" y="47238"/>
                        <a:pt x="327031" y="3571"/>
                      </a:cubicBezTo>
                      <a:close/>
                    </a:path>
                  </a:pathLst>
                </a:custGeom>
                <a:solidFill>
                  <a:srgbClr val="76B5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31455DA0-5F12-4F4D-989C-B84223A644FD}"/>
                  </a:ext>
                </a:extLst>
              </p:cNvPr>
              <p:cNvGrpSpPr/>
              <p:nvPr/>
            </p:nvGrpSpPr>
            <p:grpSpPr>
              <a:xfrm>
                <a:off x="566340" y="4247600"/>
                <a:ext cx="743158" cy="1470549"/>
                <a:chOff x="910813" y="990600"/>
                <a:chExt cx="975137" cy="192958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="" xmlns:a16="http://schemas.microsoft.com/office/drawing/2014/main" id="{792FD70F-7AAB-405F-A4ED-B334AC1CC1D4}"/>
                    </a:ext>
                  </a:extLst>
                </p:cNvPr>
                <p:cNvSpPr/>
                <p:nvPr/>
              </p:nvSpPr>
              <p:spPr>
                <a:xfrm>
                  <a:off x="1357273" y="2246631"/>
                  <a:ext cx="140605" cy="673556"/>
                </a:xfrm>
                <a:prstGeom prst="rect">
                  <a:avLst/>
                </a:prstGeom>
                <a:solidFill>
                  <a:srgbClr val="955F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" name="Right Triangle 51">
                  <a:extLst>
                    <a:ext uri="{FF2B5EF4-FFF2-40B4-BE49-F238E27FC236}">
                      <a16:creationId xmlns="" xmlns:a16="http://schemas.microsoft.com/office/drawing/2014/main" id="{2AC03959-7C23-4346-94FD-6BAD5DB10A82}"/>
                    </a:ext>
                  </a:extLst>
                </p:cNvPr>
                <p:cNvSpPr/>
                <p:nvPr/>
              </p:nvSpPr>
              <p:spPr>
                <a:xfrm>
                  <a:off x="1390650" y="990600"/>
                  <a:ext cx="495300" cy="1596247"/>
                </a:xfrm>
                <a:prstGeom prst="rtTriangle">
                  <a:avLst/>
                </a:prstGeom>
                <a:solidFill>
                  <a:srgbClr val="76B5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" name="Right Triangle 52">
                  <a:extLst>
                    <a:ext uri="{FF2B5EF4-FFF2-40B4-BE49-F238E27FC236}">
                      <a16:creationId xmlns="" xmlns:a16="http://schemas.microsoft.com/office/drawing/2014/main" id="{C595C41D-0744-467D-899D-7077A3CDC27A}"/>
                    </a:ext>
                  </a:extLst>
                </p:cNvPr>
                <p:cNvSpPr/>
                <p:nvPr/>
              </p:nvSpPr>
              <p:spPr>
                <a:xfrm flipH="1">
                  <a:off x="910813" y="990600"/>
                  <a:ext cx="495300" cy="1596247"/>
                </a:xfrm>
                <a:prstGeom prst="rtTriangl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sp>
        <p:nvSpPr>
          <p:cNvPr id="128" name="Oval 127"/>
          <p:cNvSpPr/>
          <p:nvPr/>
        </p:nvSpPr>
        <p:spPr>
          <a:xfrm>
            <a:off x="1954242" y="289184"/>
            <a:ext cx="6629400" cy="74852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Home Work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137833" y="3592955"/>
            <a:ext cx="8561467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 said to old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man,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‘‘What are you doing?’’ ‘‘I am watching the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boys,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swimming in the pond,’’ he said. ‘‘How happy they are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! May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Allah bless them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. Let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me sit by you and enjoy the scene ,’’I said.</a:t>
            </a: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8033"/>
          <a:stretch/>
        </p:blipFill>
        <p:spPr>
          <a:xfrm>
            <a:off x="344502" y="4027722"/>
            <a:ext cx="2793331" cy="23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56BFCAE-AD99-415F-9812-B3E740EE675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7CB083-4EB1-4C94-A006-FEE43197E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34"/>
            <a:ext cx="12192000" cy="4942364"/>
          </a:xfrm>
          <a:prstGeom prst="rect">
            <a:avLst/>
          </a:prstGeom>
        </p:spPr>
      </p:pic>
      <p:sp>
        <p:nvSpPr>
          <p:cNvPr id="421" name="Rectangle 420">
            <a:extLst>
              <a:ext uri="{FF2B5EF4-FFF2-40B4-BE49-F238E27FC236}">
                <a16:creationId xmlns="" xmlns:a16="http://schemas.microsoft.com/office/drawing/2014/main" id="{315E14E9-4DAA-4F4B-8012-4A7A8146DE75}"/>
              </a:ext>
            </a:extLst>
          </p:cNvPr>
          <p:cNvSpPr/>
          <p:nvPr/>
        </p:nvSpPr>
        <p:spPr>
          <a:xfrm>
            <a:off x="-270609" y="241775"/>
            <a:ext cx="2928937" cy="19390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1E893567-703D-4BF1-A4F1-8DC718B3D27A}"/>
              </a:ext>
            </a:extLst>
          </p:cNvPr>
          <p:cNvSpPr/>
          <p:nvPr/>
        </p:nvSpPr>
        <p:spPr>
          <a:xfrm>
            <a:off x="6275840" y="374611"/>
            <a:ext cx="3072815" cy="46573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="" xmlns:a16="http://schemas.microsoft.com/office/drawing/2014/main" id="{75AB1622-9770-4DAE-9268-19D795105BEE}"/>
              </a:ext>
            </a:extLst>
          </p:cNvPr>
          <p:cNvSpPr/>
          <p:nvPr/>
        </p:nvSpPr>
        <p:spPr>
          <a:xfrm>
            <a:off x="9345405" y="134103"/>
            <a:ext cx="2876194" cy="226646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" name="Rectangle 416">
            <a:extLst>
              <a:ext uri="{FF2B5EF4-FFF2-40B4-BE49-F238E27FC236}">
                <a16:creationId xmlns="" xmlns:a16="http://schemas.microsoft.com/office/drawing/2014/main" id="{B48D0516-5EA2-4764-BF85-358AA829E310}"/>
              </a:ext>
            </a:extLst>
          </p:cNvPr>
          <p:cNvSpPr/>
          <p:nvPr/>
        </p:nvSpPr>
        <p:spPr>
          <a:xfrm>
            <a:off x="-530392" y="2233646"/>
            <a:ext cx="2928937" cy="26476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EBEC0B2-7124-4B3C-B578-361E170D82EC}"/>
              </a:ext>
            </a:extLst>
          </p:cNvPr>
          <p:cNvGrpSpPr/>
          <p:nvPr/>
        </p:nvGrpSpPr>
        <p:grpSpPr>
          <a:xfrm>
            <a:off x="2585700" y="770193"/>
            <a:ext cx="3658597" cy="3769150"/>
            <a:chOff x="2570667" y="-4067282"/>
            <a:chExt cx="3658597" cy="4346872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73DED9A3-83EE-445E-BDDA-BF109CE00C5A}"/>
                </a:ext>
              </a:extLst>
            </p:cNvPr>
            <p:cNvSpPr/>
            <p:nvPr/>
          </p:nvSpPr>
          <p:spPr>
            <a:xfrm>
              <a:off x="2570667" y="-4067282"/>
              <a:ext cx="3657600" cy="434687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47E2A663-CA84-4B25-9370-9C4E4817D0E2}"/>
                </a:ext>
              </a:extLst>
            </p:cNvPr>
            <p:cNvGrpSpPr/>
            <p:nvPr/>
          </p:nvGrpSpPr>
          <p:grpSpPr>
            <a:xfrm>
              <a:off x="2606313" y="-2575958"/>
              <a:ext cx="3622951" cy="2310300"/>
              <a:chOff x="1689100" y="359885"/>
              <a:chExt cx="8813800" cy="5584694"/>
            </a:xfrm>
          </p:grpSpPr>
          <p:sp>
            <p:nvSpPr>
              <p:cNvPr id="36" name="Freeform 11">
                <a:extLst>
                  <a:ext uri="{FF2B5EF4-FFF2-40B4-BE49-F238E27FC236}">
                    <a16:creationId xmlns="" xmlns:a16="http://schemas.microsoft.com/office/drawing/2014/main" id="{86E7995D-517F-424B-AD15-575A5F936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759" y="4549608"/>
                <a:ext cx="180592" cy="361180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solidFill>
                <a:srgbClr val="7DBC2D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="" xmlns:a16="http://schemas.microsoft.com/office/drawing/2014/main" id="{9D877150-9FED-4152-988A-7FCE34C0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294" y="3286230"/>
                <a:ext cx="1683483" cy="1974247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solidFill>
                <a:srgbClr val="7DBC2D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="" xmlns:a16="http://schemas.microsoft.com/office/drawing/2014/main" id="{60EB2348-AC88-49B0-9ACE-4646763B0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418" y="3063565"/>
                <a:ext cx="918264" cy="835612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="" xmlns:a16="http://schemas.microsoft.com/office/drawing/2014/main" id="{BB74F8BA-4169-4174-9DAB-6C33D220C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88" y="3972637"/>
                <a:ext cx="48974" cy="99478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="" xmlns:a16="http://schemas.microsoft.com/office/drawing/2014/main" id="{B51A44D9-CFF1-4072-9A3E-DDA6A710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0404" y="3167634"/>
                <a:ext cx="1000907" cy="846325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="" xmlns:a16="http://schemas.microsoft.com/office/drawing/2014/main" id="{E81099C6-A09C-4B57-9351-FF9C7283D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4078237"/>
                <a:ext cx="261705" cy="296902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solidFill>
                <a:srgbClr val="AFCD37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="" xmlns:a16="http://schemas.microsoft.com/office/drawing/2014/main" id="{147742A4-9EA3-46A9-ABDD-9E0235838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085" y="4041507"/>
                <a:ext cx="250992" cy="290781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="" xmlns:a16="http://schemas.microsoft.com/office/drawing/2014/main" id="{1E1548C0-B33C-48FC-AE09-2F10CCC40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895" y="4179245"/>
                <a:ext cx="156105" cy="192834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="" xmlns:a16="http://schemas.microsoft.com/office/drawing/2014/main" id="{05685F56-C33D-49A7-8B0B-4705BF019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5381" y="4375139"/>
                <a:ext cx="252522" cy="78052"/>
              </a:xfrm>
              <a:custGeom>
                <a:avLst/>
                <a:gdLst>
                  <a:gd name="T0" fmla="*/ 212 w 220"/>
                  <a:gd name="T1" fmla="*/ 65 h 68"/>
                  <a:gd name="T2" fmla="*/ 196 w 220"/>
                  <a:gd name="T3" fmla="*/ 60 h 68"/>
                  <a:gd name="T4" fmla="*/ 196 w 220"/>
                  <a:gd name="T5" fmla="*/ 68 h 68"/>
                  <a:gd name="T6" fmla="*/ 116 w 220"/>
                  <a:gd name="T7" fmla="*/ 56 h 68"/>
                  <a:gd name="T8" fmla="*/ 97 w 220"/>
                  <a:gd name="T9" fmla="*/ 45 h 68"/>
                  <a:gd name="T10" fmla="*/ 55 w 220"/>
                  <a:gd name="T11" fmla="*/ 40 h 68"/>
                  <a:gd name="T12" fmla="*/ 25 w 220"/>
                  <a:gd name="T13" fmla="*/ 36 h 68"/>
                  <a:gd name="T14" fmla="*/ 0 w 220"/>
                  <a:gd name="T15" fmla="*/ 18 h 68"/>
                  <a:gd name="T16" fmla="*/ 19 w 220"/>
                  <a:gd name="T17" fmla="*/ 2 h 68"/>
                  <a:gd name="T18" fmla="*/ 25 w 220"/>
                  <a:gd name="T19" fmla="*/ 5 h 68"/>
                  <a:gd name="T20" fmla="*/ 37 w 220"/>
                  <a:gd name="T21" fmla="*/ 0 h 68"/>
                  <a:gd name="T22" fmla="*/ 94 w 220"/>
                  <a:gd name="T23" fmla="*/ 26 h 68"/>
                  <a:gd name="T24" fmla="*/ 117 w 220"/>
                  <a:gd name="T25" fmla="*/ 14 h 68"/>
                  <a:gd name="T26" fmla="*/ 151 w 220"/>
                  <a:gd name="T27" fmla="*/ 28 h 68"/>
                  <a:gd name="T28" fmla="*/ 174 w 220"/>
                  <a:gd name="T29" fmla="*/ 25 h 68"/>
                  <a:gd name="T30" fmla="*/ 180 w 220"/>
                  <a:gd name="T31" fmla="*/ 25 h 68"/>
                  <a:gd name="T32" fmla="*/ 152 w 220"/>
                  <a:gd name="T33" fmla="*/ 30 h 68"/>
                  <a:gd name="T34" fmla="*/ 184 w 220"/>
                  <a:gd name="T35" fmla="*/ 41 h 68"/>
                  <a:gd name="T36" fmla="*/ 190 w 220"/>
                  <a:gd name="T37" fmla="*/ 48 h 68"/>
                  <a:gd name="T38" fmla="*/ 208 w 220"/>
                  <a:gd name="T39" fmla="*/ 49 h 68"/>
                  <a:gd name="T40" fmla="*/ 220 w 220"/>
                  <a:gd name="T41" fmla="*/ 57 h 68"/>
                  <a:gd name="T42" fmla="*/ 212 w 220"/>
                  <a:gd name="T4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0" h="68">
                    <a:moveTo>
                      <a:pt x="212" y="65"/>
                    </a:moveTo>
                    <a:cubicBezTo>
                      <a:pt x="204" y="65"/>
                      <a:pt x="205" y="60"/>
                      <a:pt x="196" y="60"/>
                    </a:cubicBezTo>
                    <a:cubicBezTo>
                      <a:pt x="194" y="60"/>
                      <a:pt x="195" y="65"/>
                      <a:pt x="196" y="68"/>
                    </a:cubicBezTo>
                    <a:cubicBezTo>
                      <a:pt x="171" y="57"/>
                      <a:pt x="145" y="56"/>
                      <a:pt x="116" y="56"/>
                    </a:cubicBezTo>
                    <a:cubicBezTo>
                      <a:pt x="107" y="56"/>
                      <a:pt x="104" y="45"/>
                      <a:pt x="97" y="45"/>
                    </a:cubicBezTo>
                    <a:cubicBezTo>
                      <a:pt x="82" y="45"/>
                      <a:pt x="70" y="45"/>
                      <a:pt x="55" y="40"/>
                    </a:cubicBezTo>
                    <a:cubicBezTo>
                      <a:pt x="44" y="36"/>
                      <a:pt x="32" y="44"/>
                      <a:pt x="25" y="36"/>
                    </a:cubicBezTo>
                    <a:cubicBezTo>
                      <a:pt x="17" y="28"/>
                      <a:pt x="11" y="18"/>
                      <a:pt x="0" y="18"/>
                    </a:cubicBezTo>
                    <a:cubicBezTo>
                      <a:pt x="0" y="16"/>
                      <a:pt x="14" y="2"/>
                      <a:pt x="19" y="2"/>
                    </a:cubicBezTo>
                    <a:cubicBezTo>
                      <a:pt x="21" y="2"/>
                      <a:pt x="22" y="5"/>
                      <a:pt x="25" y="5"/>
                    </a:cubicBezTo>
                    <a:cubicBezTo>
                      <a:pt x="29" y="5"/>
                      <a:pt x="32" y="0"/>
                      <a:pt x="37" y="0"/>
                    </a:cubicBezTo>
                    <a:cubicBezTo>
                      <a:pt x="60" y="0"/>
                      <a:pt x="69" y="26"/>
                      <a:pt x="94" y="26"/>
                    </a:cubicBezTo>
                    <a:cubicBezTo>
                      <a:pt x="106" y="26"/>
                      <a:pt x="108" y="14"/>
                      <a:pt x="117" y="14"/>
                    </a:cubicBezTo>
                    <a:cubicBezTo>
                      <a:pt x="132" y="14"/>
                      <a:pt x="138" y="28"/>
                      <a:pt x="151" y="28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9"/>
                      <a:pt x="153" y="31"/>
                      <a:pt x="152" y="30"/>
                    </a:cubicBezTo>
                    <a:cubicBezTo>
                      <a:pt x="160" y="39"/>
                      <a:pt x="170" y="41"/>
                      <a:pt x="184" y="41"/>
                    </a:cubicBezTo>
                    <a:cubicBezTo>
                      <a:pt x="188" y="41"/>
                      <a:pt x="188" y="46"/>
                      <a:pt x="190" y="48"/>
                    </a:cubicBezTo>
                    <a:cubicBezTo>
                      <a:pt x="195" y="53"/>
                      <a:pt x="201" y="47"/>
                      <a:pt x="208" y="49"/>
                    </a:cubicBezTo>
                    <a:cubicBezTo>
                      <a:pt x="215" y="52"/>
                      <a:pt x="215" y="54"/>
                      <a:pt x="220" y="57"/>
                    </a:cubicBezTo>
                    <a:cubicBezTo>
                      <a:pt x="219" y="60"/>
                      <a:pt x="213" y="65"/>
                      <a:pt x="212" y="65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="" xmlns:a16="http://schemas.microsoft.com/office/drawing/2014/main" id="{CB94D706-71E0-4AB5-9DCA-33024994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4436356"/>
                <a:ext cx="74992" cy="19896"/>
              </a:xfrm>
              <a:custGeom>
                <a:avLst/>
                <a:gdLst>
                  <a:gd name="T0" fmla="*/ 44 w 66"/>
                  <a:gd name="T1" fmla="*/ 16 h 17"/>
                  <a:gd name="T2" fmla="*/ 17 w 66"/>
                  <a:gd name="T3" fmla="*/ 16 h 17"/>
                  <a:gd name="T4" fmla="*/ 0 w 66"/>
                  <a:gd name="T5" fmla="*/ 8 h 17"/>
                  <a:gd name="T6" fmla="*/ 14 w 66"/>
                  <a:gd name="T7" fmla="*/ 3 h 17"/>
                  <a:gd name="T8" fmla="*/ 44 w 66"/>
                  <a:gd name="T9" fmla="*/ 8 h 17"/>
                  <a:gd name="T10" fmla="*/ 66 w 66"/>
                  <a:gd name="T11" fmla="*/ 0 h 17"/>
                  <a:gd name="T12" fmla="*/ 44 w 66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7">
                    <a:moveTo>
                      <a:pt x="44" y="16"/>
                    </a:moveTo>
                    <a:cubicBezTo>
                      <a:pt x="33" y="16"/>
                      <a:pt x="23" y="16"/>
                      <a:pt x="17" y="16"/>
                    </a:cubicBezTo>
                    <a:cubicBezTo>
                      <a:pt x="11" y="16"/>
                      <a:pt x="0" y="17"/>
                      <a:pt x="0" y="8"/>
                    </a:cubicBezTo>
                    <a:cubicBezTo>
                      <a:pt x="0" y="2"/>
                      <a:pt x="8" y="3"/>
                      <a:pt x="14" y="3"/>
                    </a:cubicBezTo>
                    <a:cubicBezTo>
                      <a:pt x="27" y="3"/>
                      <a:pt x="33" y="8"/>
                      <a:pt x="44" y="8"/>
                    </a:cubicBezTo>
                    <a:cubicBezTo>
                      <a:pt x="55" y="8"/>
                      <a:pt x="59" y="3"/>
                      <a:pt x="66" y="0"/>
                    </a:cubicBezTo>
                    <a:cubicBezTo>
                      <a:pt x="61" y="11"/>
                      <a:pt x="54" y="13"/>
                      <a:pt x="44" y="16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="" xmlns:a16="http://schemas.microsoft.com/office/drawing/2014/main" id="{EFA0EBFA-03C5-4B60-8BAE-33CA50914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5451" y="4440947"/>
                <a:ext cx="53565" cy="18365"/>
              </a:xfrm>
              <a:custGeom>
                <a:avLst/>
                <a:gdLst>
                  <a:gd name="T0" fmla="*/ 46 w 46"/>
                  <a:gd name="T1" fmla="*/ 12 h 17"/>
                  <a:gd name="T2" fmla="*/ 39 w 46"/>
                  <a:gd name="T3" fmla="*/ 12 h 17"/>
                  <a:gd name="T4" fmla="*/ 33 w 46"/>
                  <a:gd name="T5" fmla="*/ 9 h 17"/>
                  <a:gd name="T6" fmla="*/ 15 w 46"/>
                  <a:gd name="T7" fmla="*/ 17 h 17"/>
                  <a:gd name="T8" fmla="*/ 0 w 46"/>
                  <a:gd name="T9" fmla="*/ 12 h 17"/>
                  <a:gd name="T10" fmla="*/ 13 w 46"/>
                  <a:gd name="T11" fmla="*/ 4 h 17"/>
                  <a:gd name="T12" fmla="*/ 27 w 46"/>
                  <a:gd name="T13" fmla="*/ 7 h 17"/>
                  <a:gd name="T14" fmla="*/ 28 w 46"/>
                  <a:gd name="T15" fmla="*/ 0 h 17"/>
                  <a:gd name="T16" fmla="*/ 46 w 46"/>
                  <a:gd name="T17" fmla="*/ 0 h 17"/>
                  <a:gd name="T18" fmla="*/ 46 w 4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7">
                    <a:moveTo>
                      <a:pt x="46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6" y="12"/>
                      <a:pt x="23" y="17"/>
                      <a:pt x="15" y="17"/>
                    </a:cubicBezTo>
                    <a:cubicBezTo>
                      <a:pt x="9" y="17"/>
                      <a:pt x="0" y="15"/>
                      <a:pt x="0" y="12"/>
                    </a:cubicBezTo>
                    <a:cubicBezTo>
                      <a:pt x="0" y="3"/>
                      <a:pt x="6" y="4"/>
                      <a:pt x="13" y="4"/>
                    </a:cubicBezTo>
                    <a:cubicBezTo>
                      <a:pt x="20" y="4"/>
                      <a:pt x="24" y="5"/>
                      <a:pt x="27" y="7"/>
                    </a:cubicBezTo>
                    <a:cubicBezTo>
                      <a:pt x="27" y="4"/>
                      <a:pt x="28" y="3"/>
                      <a:pt x="2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5" y="11"/>
                      <a:pt x="46" y="12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="" xmlns:a16="http://schemas.microsoft.com/office/drawing/2014/main" id="{DDAA1140-27BE-4307-BF88-0482ABC04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2077" y="4463904"/>
                <a:ext cx="38261" cy="30608"/>
              </a:xfrm>
              <a:custGeom>
                <a:avLst/>
                <a:gdLst>
                  <a:gd name="T0" fmla="*/ 24 w 34"/>
                  <a:gd name="T1" fmla="*/ 26 h 26"/>
                  <a:gd name="T2" fmla="*/ 20 w 34"/>
                  <a:gd name="T3" fmla="*/ 15 h 26"/>
                  <a:gd name="T4" fmla="*/ 0 w 34"/>
                  <a:gd name="T5" fmla="*/ 6 h 26"/>
                  <a:gd name="T6" fmla="*/ 15 w 34"/>
                  <a:gd name="T7" fmla="*/ 2 h 26"/>
                  <a:gd name="T8" fmla="*/ 22 w 34"/>
                  <a:gd name="T9" fmla="*/ 2 h 26"/>
                  <a:gd name="T10" fmla="*/ 34 w 34"/>
                  <a:gd name="T11" fmla="*/ 20 h 26"/>
                  <a:gd name="T12" fmla="*/ 28 w 34"/>
                  <a:gd name="T13" fmla="*/ 26 h 26"/>
                  <a:gd name="T14" fmla="*/ 24 w 34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24" y="26"/>
                    </a:moveTo>
                    <a:cubicBezTo>
                      <a:pt x="21" y="26"/>
                      <a:pt x="20" y="18"/>
                      <a:pt x="20" y="15"/>
                    </a:cubicBezTo>
                    <a:cubicBezTo>
                      <a:pt x="12" y="15"/>
                      <a:pt x="0" y="14"/>
                      <a:pt x="0" y="6"/>
                    </a:cubicBezTo>
                    <a:cubicBezTo>
                      <a:pt x="0" y="0"/>
                      <a:pt x="9" y="2"/>
                      <a:pt x="15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2" y="13"/>
                      <a:pt x="34" y="10"/>
                      <a:pt x="34" y="20"/>
                    </a:cubicBezTo>
                    <a:cubicBezTo>
                      <a:pt x="34" y="22"/>
                      <a:pt x="30" y="26"/>
                      <a:pt x="28" y="26"/>
                    </a:cubicBezTo>
                    <a:cubicBezTo>
                      <a:pt x="27" y="26"/>
                      <a:pt x="25" y="26"/>
                      <a:pt x="24" y="26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="" xmlns:a16="http://schemas.microsoft.com/office/drawing/2014/main" id="{DF9401D4-6F81-4E3F-84C4-9C596A6A0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7086" y="4440947"/>
                <a:ext cx="13774" cy="13774"/>
              </a:xfrm>
              <a:custGeom>
                <a:avLst/>
                <a:gdLst>
                  <a:gd name="T0" fmla="*/ 0 w 13"/>
                  <a:gd name="T1" fmla="*/ 0 h 13"/>
                  <a:gd name="T2" fmla="*/ 6 w 13"/>
                  <a:gd name="T3" fmla="*/ 0 h 13"/>
                  <a:gd name="T4" fmla="*/ 13 w 13"/>
                  <a:gd name="T5" fmla="*/ 5 h 13"/>
                  <a:gd name="T6" fmla="*/ 6 w 13"/>
                  <a:gd name="T7" fmla="*/ 13 h 13"/>
                  <a:gd name="T8" fmla="*/ 0 w 13"/>
                  <a:gd name="T9" fmla="*/ 8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0" y="0"/>
                      <a:pt x="10" y="4"/>
                      <a:pt x="13" y="5"/>
                    </a:cubicBezTo>
                    <a:cubicBezTo>
                      <a:pt x="13" y="10"/>
                      <a:pt x="9" y="13"/>
                      <a:pt x="6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="" xmlns:a16="http://schemas.microsoft.com/office/drawing/2014/main" id="{18B42DD4-8750-497E-9977-A60923C2E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739" y="4440947"/>
                <a:ext cx="88765" cy="55095"/>
              </a:xfrm>
              <a:custGeom>
                <a:avLst/>
                <a:gdLst>
                  <a:gd name="T0" fmla="*/ 33 w 77"/>
                  <a:gd name="T1" fmla="*/ 23 h 47"/>
                  <a:gd name="T2" fmla="*/ 30 w 77"/>
                  <a:gd name="T3" fmla="*/ 34 h 47"/>
                  <a:gd name="T4" fmla="*/ 5 w 77"/>
                  <a:gd name="T5" fmla="*/ 47 h 47"/>
                  <a:gd name="T6" fmla="*/ 0 w 77"/>
                  <a:gd name="T7" fmla="*/ 40 h 47"/>
                  <a:gd name="T8" fmla="*/ 26 w 77"/>
                  <a:gd name="T9" fmla="*/ 18 h 47"/>
                  <a:gd name="T10" fmla="*/ 30 w 77"/>
                  <a:gd name="T11" fmla="*/ 11 h 47"/>
                  <a:gd name="T12" fmla="*/ 77 w 77"/>
                  <a:gd name="T13" fmla="*/ 5 h 47"/>
                  <a:gd name="T14" fmla="*/ 33 w 77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7">
                    <a:moveTo>
                      <a:pt x="33" y="23"/>
                    </a:moveTo>
                    <a:cubicBezTo>
                      <a:pt x="29" y="23"/>
                      <a:pt x="33" y="31"/>
                      <a:pt x="30" y="34"/>
                    </a:cubicBezTo>
                    <a:cubicBezTo>
                      <a:pt x="26" y="38"/>
                      <a:pt x="14" y="47"/>
                      <a:pt x="5" y="47"/>
                    </a:cubicBezTo>
                    <a:cubicBezTo>
                      <a:pt x="2" y="47"/>
                      <a:pt x="0" y="43"/>
                      <a:pt x="0" y="40"/>
                    </a:cubicBezTo>
                    <a:cubicBezTo>
                      <a:pt x="0" y="22"/>
                      <a:pt x="14" y="22"/>
                      <a:pt x="26" y="18"/>
                    </a:cubicBezTo>
                    <a:cubicBezTo>
                      <a:pt x="28" y="18"/>
                      <a:pt x="28" y="13"/>
                      <a:pt x="30" y="11"/>
                    </a:cubicBezTo>
                    <a:cubicBezTo>
                      <a:pt x="37" y="3"/>
                      <a:pt x="70" y="0"/>
                      <a:pt x="77" y="5"/>
                    </a:cubicBezTo>
                    <a:cubicBezTo>
                      <a:pt x="70" y="17"/>
                      <a:pt x="45" y="23"/>
                      <a:pt x="33" y="23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="" xmlns:a16="http://schemas.microsoft.com/office/drawing/2014/main" id="{44A807CC-2375-4538-987D-7F39953A5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9383" y="4367487"/>
                <a:ext cx="18365" cy="36730"/>
              </a:xfrm>
              <a:custGeom>
                <a:avLst/>
                <a:gdLst>
                  <a:gd name="T0" fmla="*/ 13 w 16"/>
                  <a:gd name="T1" fmla="*/ 0 h 33"/>
                  <a:gd name="T2" fmla="*/ 16 w 16"/>
                  <a:gd name="T3" fmla="*/ 9 h 33"/>
                  <a:gd name="T4" fmla="*/ 10 w 16"/>
                  <a:gd name="T5" fmla="*/ 17 h 33"/>
                  <a:gd name="T6" fmla="*/ 5 w 16"/>
                  <a:gd name="T7" fmla="*/ 33 h 33"/>
                  <a:gd name="T8" fmla="*/ 0 w 16"/>
                  <a:gd name="T9" fmla="*/ 27 h 33"/>
                  <a:gd name="T10" fmla="*/ 8 w 16"/>
                  <a:gd name="T11" fmla="*/ 14 h 33"/>
                  <a:gd name="T12" fmla="*/ 13 w 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3" y="0"/>
                    </a:moveTo>
                    <a:cubicBezTo>
                      <a:pt x="14" y="6"/>
                      <a:pt x="16" y="3"/>
                      <a:pt x="16" y="9"/>
                    </a:cubicBezTo>
                    <a:cubicBezTo>
                      <a:pt x="16" y="14"/>
                      <a:pt x="13" y="17"/>
                      <a:pt x="10" y="17"/>
                    </a:cubicBezTo>
                    <a:cubicBezTo>
                      <a:pt x="10" y="25"/>
                      <a:pt x="11" y="33"/>
                      <a:pt x="5" y="33"/>
                    </a:cubicBezTo>
                    <a:cubicBezTo>
                      <a:pt x="3" y="33"/>
                      <a:pt x="0" y="29"/>
                      <a:pt x="0" y="27"/>
                    </a:cubicBezTo>
                    <a:cubicBezTo>
                      <a:pt x="0" y="19"/>
                      <a:pt x="8" y="18"/>
                      <a:pt x="8" y="14"/>
                    </a:cubicBezTo>
                    <a:cubicBezTo>
                      <a:pt x="8" y="8"/>
                      <a:pt x="7" y="1"/>
                      <a:pt x="13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="" xmlns:a16="http://schemas.microsoft.com/office/drawing/2014/main" id="{F89545C6-EA04-481A-8737-0CCC58816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487" y="4297088"/>
                <a:ext cx="24487" cy="27548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="" xmlns:a16="http://schemas.microsoft.com/office/drawing/2014/main" id="{871A840E-567A-44B6-AB00-8ADD3CF0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869" y="4300148"/>
                <a:ext cx="71931" cy="19896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="" xmlns:a16="http://schemas.microsoft.com/office/drawing/2014/main" id="{F49C6246-8EFD-4741-AB3D-33398C305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7156" y="4163941"/>
                <a:ext cx="30609" cy="71930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="" xmlns:a16="http://schemas.microsoft.com/office/drawing/2014/main" id="{DB3A1601-C8DD-46A1-BFAF-9B954D3FF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9036" y="4330757"/>
                <a:ext cx="97948" cy="59687"/>
              </a:xfrm>
              <a:custGeom>
                <a:avLst/>
                <a:gdLst>
                  <a:gd name="T0" fmla="*/ 22 w 85"/>
                  <a:gd name="T1" fmla="*/ 48 h 52"/>
                  <a:gd name="T2" fmla="*/ 0 w 85"/>
                  <a:gd name="T3" fmla="*/ 32 h 52"/>
                  <a:gd name="T4" fmla="*/ 23 w 85"/>
                  <a:gd name="T5" fmla="*/ 32 h 52"/>
                  <a:gd name="T6" fmla="*/ 32 w 85"/>
                  <a:gd name="T7" fmla="*/ 30 h 52"/>
                  <a:gd name="T8" fmla="*/ 61 w 85"/>
                  <a:gd name="T9" fmla="*/ 23 h 52"/>
                  <a:gd name="T10" fmla="*/ 78 w 85"/>
                  <a:gd name="T11" fmla="*/ 0 h 52"/>
                  <a:gd name="T12" fmla="*/ 85 w 85"/>
                  <a:gd name="T13" fmla="*/ 12 h 52"/>
                  <a:gd name="T14" fmla="*/ 69 w 85"/>
                  <a:gd name="T15" fmla="*/ 40 h 52"/>
                  <a:gd name="T16" fmla="*/ 32 w 85"/>
                  <a:gd name="T17" fmla="*/ 52 h 52"/>
                  <a:gd name="T18" fmla="*/ 19 w 85"/>
                  <a:gd name="T19" fmla="*/ 44 h 52"/>
                  <a:gd name="T20" fmla="*/ 22 w 85"/>
                  <a:gd name="T2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52">
                    <a:moveTo>
                      <a:pt x="22" y="48"/>
                    </a:moveTo>
                    <a:cubicBezTo>
                      <a:pt x="16" y="40"/>
                      <a:pt x="3" y="4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3"/>
                      <a:pt x="32" y="30"/>
                      <a:pt x="32" y="30"/>
                    </a:cubicBezTo>
                    <a:cubicBezTo>
                      <a:pt x="43" y="26"/>
                      <a:pt x="54" y="26"/>
                      <a:pt x="61" y="23"/>
                    </a:cubicBezTo>
                    <a:cubicBezTo>
                      <a:pt x="72" y="18"/>
                      <a:pt x="67" y="0"/>
                      <a:pt x="78" y="0"/>
                    </a:cubicBezTo>
                    <a:cubicBezTo>
                      <a:pt x="82" y="0"/>
                      <a:pt x="85" y="7"/>
                      <a:pt x="85" y="12"/>
                    </a:cubicBezTo>
                    <a:cubicBezTo>
                      <a:pt x="85" y="29"/>
                      <a:pt x="69" y="26"/>
                      <a:pt x="69" y="40"/>
                    </a:cubicBezTo>
                    <a:cubicBezTo>
                      <a:pt x="55" y="43"/>
                      <a:pt x="48" y="52"/>
                      <a:pt x="32" y="52"/>
                    </a:cubicBezTo>
                    <a:cubicBezTo>
                      <a:pt x="29" y="52"/>
                      <a:pt x="19" y="46"/>
                      <a:pt x="19" y="44"/>
                    </a:cubicBez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="" xmlns:a16="http://schemas.microsoft.com/office/drawing/2014/main" id="{4C77D3DD-39CD-45B5-BFFC-8BCE66DD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8270" y="4229749"/>
                <a:ext cx="501984" cy="272416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="" xmlns:a16="http://schemas.microsoft.com/office/drawing/2014/main" id="{D8E6A65C-6D8E-47C7-BC6C-E999283F6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7906" y="4289435"/>
                <a:ext cx="48974" cy="52034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="" xmlns:a16="http://schemas.microsoft.com/office/drawing/2014/main" id="{1BDBE1CB-445F-49F5-A6A1-EF61C4743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671" y="4364426"/>
                <a:ext cx="24487" cy="33669"/>
              </a:xfrm>
              <a:custGeom>
                <a:avLst/>
                <a:gdLst>
                  <a:gd name="T0" fmla="*/ 12 w 22"/>
                  <a:gd name="T1" fmla="*/ 17 h 29"/>
                  <a:gd name="T2" fmla="*/ 1 w 22"/>
                  <a:gd name="T3" fmla="*/ 0 h 29"/>
                  <a:gd name="T4" fmla="*/ 22 w 22"/>
                  <a:gd name="T5" fmla="*/ 23 h 29"/>
                  <a:gd name="T6" fmla="*/ 16 w 22"/>
                  <a:gd name="T7" fmla="*/ 29 h 29"/>
                  <a:gd name="T8" fmla="*/ 12 w 22"/>
                  <a:gd name="T9" fmla="*/ 23 h 29"/>
                  <a:gd name="T10" fmla="*/ 12 w 22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2" y="17"/>
                    </a:moveTo>
                    <a:cubicBezTo>
                      <a:pt x="3" y="16"/>
                      <a:pt x="0" y="8"/>
                      <a:pt x="1" y="0"/>
                    </a:cubicBezTo>
                    <a:cubicBezTo>
                      <a:pt x="6" y="3"/>
                      <a:pt x="22" y="20"/>
                      <a:pt x="22" y="23"/>
                    </a:cubicBezTo>
                    <a:cubicBezTo>
                      <a:pt x="22" y="25"/>
                      <a:pt x="19" y="29"/>
                      <a:pt x="16" y="29"/>
                    </a:cubicBezTo>
                    <a:cubicBezTo>
                      <a:pt x="14" y="29"/>
                      <a:pt x="12" y="26"/>
                      <a:pt x="12" y="23"/>
                    </a:cubicBezTo>
                    <a:cubicBezTo>
                      <a:pt x="12" y="21"/>
                      <a:pt x="12" y="19"/>
                      <a:pt x="12" y="17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="" xmlns:a16="http://schemas.microsoft.com/office/drawing/2014/main" id="{F28C2EA1-BD0F-4718-B427-EB34A7A49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5020" y="4486860"/>
                <a:ext cx="13774" cy="18365"/>
              </a:xfrm>
              <a:custGeom>
                <a:avLst/>
                <a:gdLst>
                  <a:gd name="T0" fmla="*/ 13 w 13"/>
                  <a:gd name="T1" fmla="*/ 12 h 17"/>
                  <a:gd name="T2" fmla="*/ 13 w 13"/>
                  <a:gd name="T3" fmla="*/ 17 h 17"/>
                  <a:gd name="T4" fmla="*/ 1 w 13"/>
                  <a:gd name="T5" fmla="*/ 0 h 17"/>
                  <a:gd name="T6" fmla="*/ 13 w 13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13" y="12"/>
                    </a:moveTo>
                    <a:cubicBezTo>
                      <a:pt x="13" y="14"/>
                      <a:pt x="12" y="15"/>
                      <a:pt x="13" y="17"/>
                    </a:cubicBezTo>
                    <a:cubicBezTo>
                      <a:pt x="5" y="17"/>
                      <a:pt x="0" y="5"/>
                      <a:pt x="1" y="0"/>
                    </a:cubicBezTo>
                    <a:cubicBezTo>
                      <a:pt x="7" y="4"/>
                      <a:pt x="13" y="6"/>
                      <a:pt x="13" y="12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="" xmlns:a16="http://schemas.microsoft.com/office/drawing/2014/main" id="{F5265659-0606-4F91-8C7B-AD5551D0B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759" y="4471556"/>
                <a:ext cx="29078" cy="15304"/>
              </a:xfrm>
              <a:custGeom>
                <a:avLst/>
                <a:gdLst>
                  <a:gd name="T0" fmla="*/ 25 w 25"/>
                  <a:gd name="T1" fmla="*/ 12 h 13"/>
                  <a:gd name="T2" fmla="*/ 21 w 25"/>
                  <a:gd name="T3" fmla="*/ 13 h 13"/>
                  <a:gd name="T4" fmla="*/ 0 w 25"/>
                  <a:gd name="T5" fmla="*/ 0 h 13"/>
                  <a:gd name="T6" fmla="*/ 25 w 25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2"/>
                      <a:pt x="22" y="13"/>
                      <a:pt x="21" y="13"/>
                    </a:cubicBezTo>
                    <a:cubicBezTo>
                      <a:pt x="12" y="13"/>
                      <a:pt x="0" y="10"/>
                      <a:pt x="0" y="0"/>
                    </a:cubicBezTo>
                    <a:cubicBezTo>
                      <a:pt x="12" y="0"/>
                      <a:pt x="20" y="4"/>
                      <a:pt x="25" y="12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="" xmlns:a16="http://schemas.microsoft.com/office/drawing/2014/main" id="{59B42C6F-34DA-4451-A38C-AD9CD8E9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1350" y="4436356"/>
                <a:ext cx="24487" cy="29078"/>
              </a:xfrm>
              <a:custGeom>
                <a:avLst/>
                <a:gdLst>
                  <a:gd name="T0" fmla="*/ 22 w 22"/>
                  <a:gd name="T1" fmla="*/ 26 h 26"/>
                  <a:gd name="T2" fmla="*/ 0 w 22"/>
                  <a:gd name="T3" fmla="*/ 0 h 26"/>
                  <a:gd name="T4" fmla="*/ 22 w 22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4" y="26"/>
                      <a:pt x="1" y="7"/>
                      <a:pt x="0" y="0"/>
                    </a:cubicBezTo>
                    <a:cubicBezTo>
                      <a:pt x="11" y="7"/>
                      <a:pt x="18" y="14"/>
                      <a:pt x="22" y="26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="" xmlns:a16="http://schemas.microsoft.com/office/drawing/2014/main" id="{DEA45E58-0F62-405D-B622-B7563B3E8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9315" y="4413400"/>
                <a:ext cx="32139" cy="21426"/>
              </a:xfrm>
              <a:custGeom>
                <a:avLst/>
                <a:gdLst>
                  <a:gd name="T0" fmla="*/ 3 w 29"/>
                  <a:gd name="T1" fmla="*/ 0 h 18"/>
                  <a:gd name="T2" fmla="*/ 29 w 29"/>
                  <a:gd name="T3" fmla="*/ 16 h 18"/>
                  <a:gd name="T4" fmla="*/ 23 w 29"/>
                  <a:gd name="T5" fmla="*/ 18 h 18"/>
                  <a:gd name="T6" fmla="*/ 0 w 29"/>
                  <a:gd name="T7" fmla="*/ 3 h 18"/>
                  <a:gd name="T8" fmla="*/ 1 w 29"/>
                  <a:gd name="T9" fmla="*/ 3 h 18"/>
                  <a:gd name="T10" fmla="*/ 3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3" y="0"/>
                    </a:moveTo>
                    <a:cubicBezTo>
                      <a:pt x="10" y="4"/>
                      <a:pt x="25" y="9"/>
                      <a:pt x="29" y="16"/>
                    </a:cubicBezTo>
                    <a:cubicBezTo>
                      <a:pt x="28" y="17"/>
                      <a:pt x="25" y="18"/>
                      <a:pt x="23" y="18"/>
                    </a:cubicBezTo>
                    <a:cubicBezTo>
                      <a:pt x="17" y="18"/>
                      <a:pt x="0" y="1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37">
                <a:extLst>
                  <a:ext uri="{FF2B5EF4-FFF2-40B4-BE49-F238E27FC236}">
                    <a16:creationId xmlns="" xmlns:a16="http://schemas.microsoft.com/office/drawing/2014/main" id="{16B033E4-9BB3-40C5-8ED7-2495EA1D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9524" y="4390443"/>
                <a:ext cx="21426" cy="13774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1 w 18"/>
                  <a:gd name="T5" fmla="*/ 12 h 12"/>
                  <a:gd name="T6" fmla="*/ 0 w 18"/>
                  <a:gd name="T7" fmla="*/ 4 h 12"/>
                  <a:gd name="T8" fmla="*/ 3 w 18"/>
                  <a:gd name="T9" fmla="*/ 3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8" y="7"/>
                      <a:pt x="13" y="4"/>
                      <a:pt x="1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4"/>
                      <a:pt x="3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38">
                <a:extLst>
                  <a:ext uri="{FF2B5EF4-FFF2-40B4-BE49-F238E27FC236}">
                    <a16:creationId xmlns="" xmlns:a16="http://schemas.microsoft.com/office/drawing/2014/main" id="{1746E7A6-899E-4FF4-B6B4-210EFEE4B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1088" y="5336246"/>
                <a:ext cx="94887" cy="102538"/>
              </a:xfrm>
              <a:custGeom>
                <a:avLst/>
                <a:gdLst>
                  <a:gd name="T0" fmla="*/ 42 w 83"/>
                  <a:gd name="T1" fmla="*/ 13 h 89"/>
                  <a:gd name="T2" fmla="*/ 75 w 83"/>
                  <a:gd name="T3" fmla="*/ 5 h 89"/>
                  <a:gd name="T4" fmla="*/ 83 w 83"/>
                  <a:gd name="T5" fmla="*/ 29 h 89"/>
                  <a:gd name="T6" fmla="*/ 48 w 83"/>
                  <a:gd name="T7" fmla="*/ 89 h 89"/>
                  <a:gd name="T8" fmla="*/ 0 w 83"/>
                  <a:gd name="T9" fmla="*/ 13 h 89"/>
                  <a:gd name="T10" fmla="*/ 42 w 83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9">
                    <a:moveTo>
                      <a:pt x="42" y="13"/>
                    </a:moveTo>
                    <a:cubicBezTo>
                      <a:pt x="52" y="13"/>
                      <a:pt x="65" y="8"/>
                      <a:pt x="75" y="5"/>
                    </a:cubicBezTo>
                    <a:cubicBezTo>
                      <a:pt x="77" y="15"/>
                      <a:pt x="83" y="19"/>
                      <a:pt x="83" y="29"/>
                    </a:cubicBezTo>
                    <a:cubicBezTo>
                      <a:pt x="83" y="47"/>
                      <a:pt x="63" y="89"/>
                      <a:pt x="48" y="89"/>
                    </a:cubicBezTo>
                    <a:cubicBezTo>
                      <a:pt x="25" y="89"/>
                      <a:pt x="0" y="30"/>
                      <a:pt x="0" y="13"/>
                    </a:cubicBezTo>
                    <a:cubicBezTo>
                      <a:pt x="0" y="0"/>
                      <a:pt x="41" y="13"/>
                      <a:pt x="42" y="13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39">
                <a:extLst>
                  <a:ext uri="{FF2B5EF4-FFF2-40B4-BE49-F238E27FC236}">
                    <a16:creationId xmlns="" xmlns:a16="http://schemas.microsoft.com/office/drawing/2014/main" id="{082FEC22-9AE6-4BCB-9CAC-C3272E6D4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3732" y="5317881"/>
                <a:ext cx="10713" cy="15304"/>
              </a:xfrm>
              <a:custGeom>
                <a:avLst/>
                <a:gdLst>
                  <a:gd name="T0" fmla="*/ 10 w 10"/>
                  <a:gd name="T1" fmla="*/ 0 h 13"/>
                  <a:gd name="T2" fmla="*/ 8 w 10"/>
                  <a:gd name="T3" fmla="*/ 13 h 13"/>
                  <a:gd name="T4" fmla="*/ 0 w 10"/>
                  <a:gd name="T5" fmla="*/ 0 h 13"/>
                  <a:gd name="T6" fmla="*/ 10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cubicBezTo>
                      <a:pt x="10" y="8"/>
                      <a:pt x="8" y="9"/>
                      <a:pt x="8" y="13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4" y="1"/>
                      <a:pt x="8" y="1"/>
                      <a:pt x="10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40">
                <a:extLst>
                  <a:ext uri="{FF2B5EF4-FFF2-40B4-BE49-F238E27FC236}">
                    <a16:creationId xmlns="" xmlns:a16="http://schemas.microsoft.com/office/drawing/2014/main" id="{3C76560D-3502-45F4-BB3C-48D0A4E65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2131" y="5190856"/>
                <a:ext cx="29078" cy="16835"/>
              </a:xfrm>
              <a:custGeom>
                <a:avLst/>
                <a:gdLst>
                  <a:gd name="T0" fmla="*/ 26 w 26"/>
                  <a:gd name="T1" fmla="*/ 7 h 15"/>
                  <a:gd name="T2" fmla="*/ 0 w 26"/>
                  <a:gd name="T3" fmla="*/ 7 h 15"/>
                  <a:gd name="T4" fmla="*/ 26 w 26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13"/>
                      <a:pt x="7" y="15"/>
                      <a:pt x="0" y="7"/>
                    </a:cubicBezTo>
                    <a:cubicBezTo>
                      <a:pt x="14" y="0"/>
                      <a:pt x="16" y="2"/>
                      <a:pt x="26" y="7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41">
                <a:extLst>
                  <a:ext uri="{FF2B5EF4-FFF2-40B4-BE49-F238E27FC236}">
                    <a16:creationId xmlns="" xmlns:a16="http://schemas.microsoft.com/office/drawing/2014/main" id="{35B2DC1F-43A9-4D71-ADE0-477BDB005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9904" y="4517469"/>
                <a:ext cx="35200" cy="15304"/>
              </a:xfrm>
              <a:custGeom>
                <a:avLst/>
                <a:gdLst>
                  <a:gd name="T0" fmla="*/ 31 w 31"/>
                  <a:gd name="T1" fmla="*/ 1 h 13"/>
                  <a:gd name="T2" fmla="*/ 31 w 31"/>
                  <a:gd name="T3" fmla="*/ 13 h 13"/>
                  <a:gd name="T4" fmla="*/ 23 w 31"/>
                  <a:gd name="T5" fmla="*/ 13 h 13"/>
                  <a:gd name="T6" fmla="*/ 0 w 31"/>
                  <a:gd name="T7" fmla="*/ 5 h 13"/>
                  <a:gd name="T8" fmla="*/ 31 w 3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1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5" y="13"/>
                      <a:pt x="23" y="13"/>
                    </a:cubicBezTo>
                    <a:cubicBezTo>
                      <a:pt x="14" y="13"/>
                      <a:pt x="3" y="8"/>
                      <a:pt x="0" y="5"/>
                    </a:cubicBezTo>
                    <a:cubicBezTo>
                      <a:pt x="14" y="2"/>
                      <a:pt x="19" y="0"/>
                      <a:pt x="31" y="1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42">
                <a:extLst>
                  <a:ext uri="{FF2B5EF4-FFF2-40B4-BE49-F238E27FC236}">
                    <a16:creationId xmlns="" xmlns:a16="http://schemas.microsoft.com/office/drawing/2014/main" id="{47023C33-361E-4F53-A4BB-934505E96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5155" y="4503695"/>
                <a:ext cx="997846" cy="791230"/>
              </a:xfrm>
              <a:custGeom>
                <a:avLst/>
                <a:gdLst>
                  <a:gd name="T0" fmla="*/ 872 w 872"/>
                  <a:gd name="T1" fmla="*/ 420 h 691"/>
                  <a:gd name="T2" fmla="*/ 861 w 872"/>
                  <a:gd name="T3" fmla="*/ 491 h 691"/>
                  <a:gd name="T4" fmla="*/ 821 w 872"/>
                  <a:gd name="T5" fmla="*/ 563 h 691"/>
                  <a:gd name="T6" fmla="*/ 799 w 872"/>
                  <a:gd name="T7" fmla="*/ 633 h 691"/>
                  <a:gd name="T8" fmla="*/ 684 w 872"/>
                  <a:gd name="T9" fmla="*/ 667 h 691"/>
                  <a:gd name="T10" fmla="*/ 576 w 872"/>
                  <a:gd name="T11" fmla="*/ 631 h 691"/>
                  <a:gd name="T12" fmla="*/ 565 w 872"/>
                  <a:gd name="T13" fmla="*/ 595 h 691"/>
                  <a:gd name="T14" fmla="*/ 540 w 872"/>
                  <a:gd name="T15" fmla="*/ 601 h 691"/>
                  <a:gd name="T16" fmla="*/ 538 w 872"/>
                  <a:gd name="T17" fmla="*/ 568 h 691"/>
                  <a:gd name="T18" fmla="*/ 518 w 872"/>
                  <a:gd name="T19" fmla="*/ 593 h 691"/>
                  <a:gd name="T20" fmla="*/ 532 w 872"/>
                  <a:gd name="T21" fmla="*/ 528 h 691"/>
                  <a:gd name="T22" fmla="*/ 477 w 872"/>
                  <a:gd name="T23" fmla="*/ 569 h 691"/>
                  <a:gd name="T24" fmla="*/ 368 w 872"/>
                  <a:gd name="T25" fmla="*/ 498 h 691"/>
                  <a:gd name="T26" fmla="*/ 226 w 872"/>
                  <a:gd name="T27" fmla="*/ 556 h 691"/>
                  <a:gd name="T28" fmla="*/ 159 w 872"/>
                  <a:gd name="T29" fmla="*/ 561 h 691"/>
                  <a:gd name="T30" fmla="*/ 38 w 872"/>
                  <a:gd name="T31" fmla="*/ 560 h 691"/>
                  <a:gd name="T32" fmla="*/ 40 w 872"/>
                  <a:gd name="T33" fmla="*/ 474 h 691"/>
                  <a:gd name="T34" fmla="*/ 4 w 872"/>
                  <a:gd name="T35" fmla="*/ 369 h 691"/>
                  <a:gd name="T36" fmla="*/ 16 w 872"/>
                  <a:gd name="T37" fmla="*/ 369 h 691"/>
                  <a:gd name="T38" fmla="*/ 6 w 872"/>
                  <a:gd name="T39" fmla="*/ 317 h 691"/>
                  <a:gd name="T40" fmla="*/ 15 w 872"/>
                  <a:gd name="T41" fmla="*/ 262 h 691"/>
                  <a:gd name="T42" fmla="*/ 56 w 872"/>
                  <a:gd name="T43" fmla="*/ 239 h 691"/>
                  <a:gd name="T44" fmla="*/ 196 w 872"/>
                  <a:gd name="T45" fmla="*/ 172 h 691"/>
                  <a:gd name="T46" fmla="*/ 206 w 872"/>
                  <a:gd name="T47" fmla="*/ 138 h 691"/>
                  <a:gd name="T48" fmla="*/ 225 w 872"/>
                  <a:gd name="T49" fmla="*/ 128 h 691"/>
                  <a:gd name="T50" fmla="*/ 258 w 872"/>
                  <a:gd name="T51" fmla="*/ 91 h 691"/>
                  <a:gd name="T52" fmla="*/ 321 w 872"/>
                  <a:gd name="T53" fmla="*/ 105 h 691"/>
                  <a:gd name="T54" fmla="*/ 349 w 872"/>
                  <a:gd name="T55" fmla="*/ 103 h 691"/>
                  <a:gd name="T56" fmla="*/ 362 w 872"/>
                  <a:gd name="T57" fmla="*/ 55 h 691"/>
                  <a:gd name="T58" fmla="*/ 419 w 872"/>
                  <a:gd name="T59" fmla="*/ 31 h 691"/>
                  <a:gd name="T60" fmla="*/ 474 w 872"/>
                  <a:gd name="T61" fmla="*/ 35 h 691"/>
                  <a:gd name="T62" fmla="*/ 510 w 872"/>
                  <a:gd name="T63" fmla="*/ 43 h 691"/>
                  <a:gd name="T64" fmla="*/ 483 w 872"/>
                  <a:gd name="T65" fmla="*/ 99 h 691"/>
                  <a:gd name="T66" fmla="*/ 506 w 872"/>
                  <a:gd name="T67" fmla="*/ 122 h 691"/>
                  <a:gd name="T68" fmla="*/ 586 w 872"/>
                  <a:gd name="T69" fmla="*/ 164 h 691"/>
                  <a:gd name="T70" fmla="*/ 618 w 872"/>
                  <a:gd name="T71" fmla="*/ 27 h 691"/>
                  <a:gd name="T72" fmla="*/ 655 w 872"/>
                  <a:gd name="T73" fmla="*/ 51 h 691"/>
                  <a:gd name="T74" fmla="*/ 688 w 872"/>
                  <a:gd name="T75" fmla="*/ 91 h 691"/>
                  <a:gd name="T76" fmla="*/ 720 w 872"/>
                  <a:gd name="T77" fmla="*/ 188 h 691"/>
                  <a:gd name="T78" fmla="*/ 785 w 872"/>
                  <a:gd name="T79" fmla="*/ 263 h 691"/>
                  <a:gd name="T80" fmla="*/ 853 w 872"/>
                  <a:gd name="T81" fmla="*/ 33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691">
                    <a:moveTo>
                      <a:pt x="852" y="336"/>
                    </a:moveTo>
                    <a:cubicBezTo>
                      <a:pt x="864" y="353"/>
                      <a:pt x="872" y="396"/>
                      <a:pt x="872" y="420"/>
                    </a:cubicBezTo>
                    <a:cubicBezTo>
                      <a:pt x="872" y="437"/>
                      <a:pt x="867" y="462"/>
                      <a:pt x="861" y="469"/>
                    </a:cubicBezTo>
                    <a:cubicBezTo>
                      <a:pt x="861" y="491"/>
                      <a:pt x="861" y="491"/>
                      <a:pt x="861" y="491"/>
                    </a:cubicBezTo>
                    <a:cubicBezTo>
                      <a:pt x="857" y="498"/>
                      <a:pt x="859" y="501"/>
                      <a:pt x="855" y="507"/>
                    </a:cubicBezTo>
                    <a:cubicBezTo>
                      <a:pt x="842" y="529"/>
                      <a:pt x="828" y="537"/>
                      <a:pt x="821" y="563"/>
                    </a:cubicBezTo>
                    <a:cubicBezTo>
                      <a:pt x="814" y="582"/>
                      <a:pt x="799" y="607"/>
                      <a:pt x="799" y="634"/>
                    </a:cubicBezTo>
                    <a:cubicBezTo>
                      <a:pt x="799" y="633"/>
                      <a:pt x="799" y="633"/>
                      <a:pt x="799" y="633"/>
                    </a:cubicBezTo>
                    <a:cubicBezTo>
                      <a:pt x="790" y="669"/>
                      <a:pt x="728" y="653"/>
                      <a:pt x="722" y="691"/>
                    </a:cubicBezTo>
                    <a:cubicBezTo>
                      <a:pt x="716" y="690"/>
                      <a:pt x="685" y="672"/>
                      <a:pt x="684" y="667"/>
                    </a:cubicBezTo>
                    <a:cubicBezTo>
                      <a:pt x="667" y="669"/>
                      <a:pt x="673" y="684"/>
                      <a:pt x="654" y="684"/>
                    </a:cubicBezTo>
                    <a:cubicBezTo>
                      <a:pt x="624" y="684"/>
                      <a:pt x="576" y="664"/>
                      <a:pt x="576" y="631"/>
                    </a:cubicBezTo>
                    <a:cubicBezTo>
                      <a:pt x="576" y="619"/>
                      <a:pt x="566" y="610"/>
                      <a:pt x="565" y="599"/>
                    </a:cubicBezTo>
                    <a:cubicBezTo>
                      <a:pt x="565" y="599"/>
                      <a:pt x="565" y="596"/>
                      <a:pt x="565" y="595"/>
                    </a:cubicBezTo>
                    <a:cubicBezTo>
                      <a:pt x="559" y="599"/>
                      <a:pt x="555" y="599"/>
                      <a:pt x="549" y="601"/>
                    </a:cubicBezTo>
                    <a:cubicBezTo>
                      <a:pt x="540" y="601"/>
                      <a:pt x="540" y="601"/>
                      <a:pt x="540" y="601"/>
                    </a:cubicBezTo>
                    <a:cubicBezTo>
                      <a:pt x="543" y="596"/>
                      <a:pt x="546" y="591"/>
                      <a:pt x="546" y="584"/>
                    </a:cubicBezTo>
                    <a:cubicBezTo>
                      <a:pt x="546" y="574"/>
                      <a:pt x="541" y="571"/>
                      <a:pt x="538" y="568"/>
                    </a:cubicBezTo>
                    <a:cubicBezTo>
                      <a:pt x="538" y="570"/>
                      <a:pt x="537" y="573"/>
                      <a:pt x="537" y="576"/>
                    </a:cubicBezTo>
                    <a:cubicBezTo>
                      <a:pt x="530" y="579"/>
                      <a:pt x="529" y="593"/>
                      <a:pt x="518" y="593"/>
                    </a:cubicBezTo>
                    <a:cubicBezTo>
                      <a:pt x="514" y="593"/>
                      <a:pt x="510" y="589"/>
                      <a:pt x="510" y="585"/>
                    </a:cubicBezTo>
                    <a:cubicBezTo>
                      <a:pt x="529" y="581"/>
                      <a:pt x="533" y="540"/>
                      <a:pt x="532" y="528"/>
                    </a:cubicBezTo>
                    <a:cubicBezTo>
                      <a:pt x="518" y="542"/>
                      <a:pt x="499" y="584"/>
                      <a:pt x="483" y="584"/>
                    </a:cubicBezTo>
                    <a:cubicBezTo>
                      <a:pt x="474" y="584"/>
                      <a:pt x="477" y="569"/>
                      <a:pt x="477" y="569"/>
                    </a:cubicBezTo>
                    <a:cubicBezTo>
                      <a:pt x="472" y="569"/>
                      <a:pt x="455" y="530"/>
                      <a:pt x="449" y="522"/>
                    </a:cubicBezTo>
                    <a:cubicBezTo>
                      <a:pt x="437" y="506"/>
                      <a:pt x="393" y="498"/>
                      <a:pt x="368" y="498"/>
                    </a:cubicBezTo>
                    <a:cubicBezTo>
                      <a:pt x="340" y="498"/>
                      <a:pt x="335" y="510"/>
                      <a:pt x="318" y="516"/>
                    </a:cubicBezTo>
                    <a:cubicBezTo>
                      <a:pt x="280" y="529"/>
                      <a:pt x="232" y="515"/>
                      <a:pt x="226" y="556"/>
                    </a:cubicBezTo>
                    <a:cubicBezTo>
                      <a:pt x="210" y="557"/>
                      <a:pt x="197" y="561"/>
                      <a:pt x="181" y="561"/>
                    </a:cubicBezTo>
                    <a:cubicBezTo>
                      <a:pt x="168" y="555"/>
                      <a:pt x="168" y="561"/>
                      <a:pt x="159" y="561"/>
                    </a:cubicBezTo>
                    <a:cubicBezTo>
                      <a:pt x="133" y="561"/>
                      <a:pt x="121" y="588"/>
                      <a:pt x="87" y="588"/>
                    </a:cubicBezTo>
                    <a:cubicBezTo>
                      <a:pt x="75" y="588"/>
                      <a:pt x="38" y="571"/>
                      <a:pt x="38" y="560"/>
                    </a:cubicBezTo>
                    <a:cubicBezTo>
                      <a:pt x="38" y="548"/>
                      <a:pt x="56" y="542"/>
                      <a:pt x="56" y="524"/>
                    </a:cubicBezTo>
                    <a:cubicBezTo>
                      <a:pt x="56" y="501"/>
                      <a:pt x="44" y="488"/>
                      <a:pt x="40" y="474"/>
                    </a:cubicBezTo>
                    <a:cubicBezTo>
                      <a:pt x="31" y="439"/>
                      <a:pt x="29" y="428"/>
                      <a:pt x="19" y="397"/>
                    </a:cubicBezTo>
                    <a:cubicBezTo>
                      <a:pt x="16" y="385"/>
                      <a:pt x="0" y="381"/>
                      <a:pt x="4" y="369"/>
                    </a:cubicBezTo>
                    <a:cubicBezTo>
                      <a:pt x="6" y="366"/>
                      <a:pt x="6" y="363"/>
                      <a:pt x="9" y="359"/>
                    </a:cubicBezTo>
                    <a:cubicBezTo>
                      <a:pt x="10" y="363"/>
                      <a:pt x="13" y="367"/>
                      <a:pt x="16" y="369"/>
                    </a:cubicBezTo>
                    <a:cubicBezTo>
                      <a:pt x="18" y="366"/>
                      <a:pt x="16" y="363"/>
                      <a:pt x="16" y="359"/>
                    </a:cubicBezTo>
                    <a:cubicBezTo>
                      <a:pt x="16" y="347"/>
                      <a:pt x="6" y="337"/>
                      <a:pt x="6" y="317"/>
                    </a:cubicBezTo>
                    <a:cubicBezTo>
                      <a:pt x="6" y="293"/>
                      <a:pt x="6" y="292"/>
                      <a:pt x="6" y="271"/>
                    </a:cubicBezTo>
                    <a:cubicBezTo>
                      <a:pt x="6" y="265"/>
                      <a:pt x="12" y="263"/>
                      <a:pt x="15" y="262"/>
                    </a:cubicBezTo>
                    <a:cubicBezTo>
                      <a:pt x="16" y="264"/>
                      <a:pt x="16" y="267"/>
                      <a:pt x="16" y="270"/>
                    </a:cubicBezTo>
                    <a:cubicBezTo>
                      <a:pt x="30" y="268"/>
                      <a:pt x="47" y="248"/>
                      <a:pt x="56" y="239"/>
                    </a:cubicBezTo>
                    <a:cubicBezTo>
                      <a:pt x="65" y="230"/>
                      <a:pt x="92" y="228"/>
                      <a:pt x="106" y="226"/>
                    </a:cubicBezTo>
                    <a:cubicBezTo>
                      <a:pt x="134" y="221"/>
                      <a:pt x="196" y="199"/>
                      <a:pt x="196" y="172"/>
                    </a:cubicBezTo>
                    <a:cubicBezTo>
                      <a:pt x="196" y="167"/>
                      <a:pt x="196" y="163"/>
                      <a:pt x="196" y="158"/>
                    </a:cubicBezTo>
                    <a:cubicBezTo>
                      <a:pt x="196" y="150"/>
                      <a:pt x="198" y="142"/>
                      <a:pt x="206" y="138"/>
                    </a:cubicBezTo>
                    <a:cubicBezTo>
                      <a:pt x="209" y="145"/>
                      <a:pt x="214" y="149"/>
                      <a:pt x="217" y="154"/>
                    </a:cubicBezTo>
                    <a:cubicBezTo>
                      <a:pt x="225" y="149"/>
                      <a:pt x="221" y="137"/>
                      <a:pt x="225" y="128"/>
                    </a:cubicBezTo>
                    <a:cubicBezTo>
                      <a:pt x="231" y="131"/>
                      <a:pt x="235" y="134"/>
                      <a:pt x="241" y="134"/>
                    </a:cubicBezTo>
                    <a:cubicBezTo>
                      <a:pt x="241" y="112"/>
                      <a:pt x="256" y="109"/>
                      <a:pt x="258" y="91"/>
                    </a:cubicBezTo>
                    <a:cubicBezTo>
                      <a:pt x="278" y="91"/>
                      <a:pt x="282" y="75"/>
                      <a:pt x="298" y="75"/>
                    </a:cubicBezTo>
                    <a:cubicBezTo>
                      <a:pt x="312" y="75"/>
                      <a:pt x="319" y="91"/>
                      <a:pt x="321" y="105"/>
                    </a:cubicBezTo>
                    <a:cubicBezTo>
                      <a:pt x="324" y="99"/>
                      <a:pt x="330" y="96"/>
                      <a:pt x="337" y="96"/>
                    </a:cubicBezTo>
                    <a:cubicBezTo>
                      <a:pt x="341" y="96"/>
                      <a:pt x="347" y="102"/>
                      <a:pt x="349" y="103"/>
                    </a:cubicBezTo>
                    <a:cubicBezTo>
                      <a:pt x="353" y="95"/>
                      <a:pt x="351" y="90"/>
                      <a:pt x="351" y="83"/>
                    </a:cubicBezTo>
                    <a:cubicBezTo>
                      <a:pt x="351" y="72"/>
                      <a:pt x="362" y="66"/>
                      <a:pt x="362" y="55"/>
                    </a:cubicBezTo>
                    <a:cubicBezTo>
                      <a:pt x="362" y="44"/>
                      <a:pt x="393" y="37"/>
                      <a:pt x="405" y="37"/>
                    </a:cubicBezTo>
                    <a:cubicBezTo>
                      <a:pt x="411" y="37"/>
                      <a:pt x="417" y="32"/>
                      <a:pt x="419" y="31"/>
                    </a:cubicBezTo>
                    <a:cubicBezTo>
                      <a:pt x="415" y="24"/>
                      <a:pt x="407" y="22"/>
                      <a:pt x="405" y="13"/>
                    </a:cubicBezTo>
                    <a:cubicBezTo>
                      <a:pt x="431" y="24"/>
                      <a:pt x="446" y="35"/>
                      <a:pt x="474" y="35"/>
                    </a:cubicBezTo>
                    <a:cubicBezTo>
                      <a:pt x="483" y="35"/>
                      <a:pt x="487" y="29"/>
                      <a:pt x="495" y="29"/>
                    </a:cubicBezTo>
                    <a:cubicBezTo>
                      <a:pt x="499" y="29"/>
                      <a:pt x="510" y="37"/>
                      <a:pt x="510" y="43"/>
                    </a:cubicBezTo>
                    <a:cubicBezTo>
                      <a:pt x="510" y="53"/>
                      <a:pt x="499" y="54"/>
                      <a:pt x="493" y="59"/>
                    </a:cubicBezTo>
                    <a:cubicBezTo>
                      <a:pt x="483" y="99"/>
                      <a:pt x="483" y="99"/>
                      <a:pt x="483" y="99"/>
                    </a:cubicBezTo>
                    <a:cubicBezTo>
                      <a:pt x="483" y="105"/>
                      <a:pt x="494" y="103"/>
                      <a:pt x="499" y="107"/>
                    </a:cubicBezTo>
                    <a:cubicBezTo>
                      <a:pt x="503" y="110"/>
                      <a:pt x="503" y="122"/>
                      <a:pt x="506" y="122"/>
                    </a:cubicBezTo>
                    <a:cubicBezTo>
                      <a:pt x="527" y="130"/>
                      <a:pt x="538" y="134"/>
                      <a:pt x="557" y="142"/>
                    </a:cubicBezTo>
                    <a:cubicBezTo>
                      <a:pt x="568" y="146"/>
                      <a:pt x="571" y="164"/>
                      <a:pt x="586" y="164"/>
                    </a:cubicBezTo>
                    <a:cubicBezTo>
                      <a:pt x="609" y="164"/>
                      <a:pt x="614" y="117"/>
                      <a:pt x="618" y="99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30" y="17"/>
                      <a:pt x="626" y="7"/>
                      <a:pt x="639" y="0"/>
                    </a:cubicBezTo>
                    <a:cubicBezTo>
                      <a:pt x="641" y="22"/>
                      <a:pt x="651" y="36"/>
                      <a:pt x="655" y="51"/>
                    </a:cubicBezTo>
                    <a:cubicBezTo>
                      <a:pt x="658" y="62"/>
                      <a:pt x="655" y="76"/>
                      <a:pt x="663" y="83"/>
                    </a:cubicBezTo>
                    <a:cubicBezTo>
                      <a:pt x="671" y="85"/>
                      <a:pt x="685" y="90"/>
                      <a:pt x="688" y="91"/>
                    </a:cubicBezTo>
                    <a:cubicBezTo>
                      <a:pt x="697" y="98"/>
                      <a:pt x="697" y="123"/>
                      <a:pt x="701" y="136"/>
                    </a:cubicBezTo>
                    <a:cubicBezTo>
                      <a:pt x="708" y="157"/>
                      <a:pt x="714" y="168"/>
                      <a:pt x="720" y="188"/>
                    </a:cubicBezTo>
                    <a:cubicBezTo>
                      <a:pt x="726" y="207"/>
                      <a:pt x="758" y="214"/>
                      <a:pt x="771" y="227"/>
                    </a:cubicBezTo>
                    <a:cubicBezTo>
                      <a:pt x="780" y="237"/>
                      <a:pt x="782" y="252"/>
                      <a:pt x="785" y="263"/>
                    </a:cubicBezTo>
                    <a:cubicBezTo>
                      <a:pt x="788" y="273"/>
                      <a:pt x="800" y="273"/>
                      <a:pt x="810" y="273"/>
                    </a:cubicBezTo>
                    <a:cubicBezTo>
                      <a:pt x="810" y="305"/>
                      <a:pt x="839" y="319"/>
                      <a:pt x="853" y="334"/>
                    </a:cubicBezTo>
                    <a:lnTo>
                      <a:pt x="852" y="336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43">
                <a:extLst>
                  <a:ext uri="{FF2B5EF4-FFF2-40B4-BE49-F238E27FC236}">
                    <a16:creationId xmlns="" xmlns:a16="http://schemas.microsoft.com/office/drawing/2014/main" id="{45DE56E1-A896-4491-A752-E505A3F4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333" y="5342368"/>
                <a:ext cx="186714" cy="194364"/>
              </a:xfrm>
              <a:custGeom>
                <a:avLst/>
                <a:gdLst>
                  <a:gd name="T0" fmla="*/ 99 w 164"/>
                  <a:gd name="T1" fmla="*/ 48 h 170"/>
                  <a:gd name="T2" fmla="*/ 100 w 164"/>
                  <a:gd name="T3" fmla="*/ 40 h 170"/>
                  <a:gd name="T4" fmla="*/ 114 w 164"/>
                  <a:gd name="T5" fmla="*/ 31 h 170"/>
                  <a:gd name="T6" fmla="*/ 114 w 164"/>
                  <a:gd name="T7" fmla="*/ 26 h 170"/>
                  <a:gd name="T8" fmla="*/ 133 w 164"/>
                  <a:gd name="T9" fmla="*/ 0 h 170"/>
                  <a:gd name="T10" fmla="*/ 138 w 164"/>
                  <a:gd name="T11" fmla="*/ 8 h 170"/>
                  <a:gd name="T12" fmla="*/ 142 w 164"/>
                  <a:gd name="T13" fmla="*/ 19 h 170"/>
                  <a:gd name="T14" fmla="*/ 154 w 164"/>
                  <a:gd name="T15" fmla="*/ 12 h 170"/>
                  <a:gd name="T16" fmla="*/ 160 w 164"/>
                  <a:gd name="T17" fmla="*/ 15 h 170"/>
                  <a:gd name="T18" fmla="*/ 164 w 164"/>
                  <a:gd name="T19" fmla="*/ 27 h 170"/>
                  <a:gd name="T20" fmla="*/ 135 w 164"/>
                  <a:gd name="T21" fmla="*/ 67 h 170"/>
                  <a:gd name="T22" fmla="*/ 135 w 164"/>
                  <a:gd name="T23" fmla="*/ 92 h 170"/>
                  <a:gd name="T24" fmla="*/ 107 w 164"/>
                  <a:gd name="T25" fmla="*/ 96 h 170"/>
                  <a:gd name="T26" fmla="*/ 83 w 164"/>
                  <a:gd name="T27" fmla="*/ 151 h 170"/>
                  <a:gd name="T28" fmla="*/ 54 w 164"/>
                  <a:gd name="T29" fmla="*/ 170 h 170"/>
                  <a:gd name="T30" fmla="*/ 38 w 164"/>
                  <a:gd name="T31" fmla="*/ 166 h 170"/>
                  <a:gd name="T32" fmla="*/ 4 w 164"/>
                  <a:gd name="T33" fmla="*/ 150 h 170"/>
                  <a:gd name="T34" fmla="*/ 0 w 164"/>
                  <a:gd name="T35" fmla="*/ 147 h 170"/>
                  <a:gd name="T36" fmla="*/ 30 w 164"/>
                  <a:gd name="T37" fmla="*/ 104 h 170"/>
                  <a:gd name="T38" fmla="*/ 42 w 164"/>
                  <a:gd name="T39" fmla="*/ 93 h 170"/>
                  <a:gd name="T40" fmla="*/ 85 w 164"/>
                  <a:gd name="T41" fmla="*/ 67 h 170"/>
                  <a:gd name="T42" fmla="*/ 99 w 164"/>
                  <a:gd name="T4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70">
                    <a:moveTo>
                      <a:pt x="99" y="48"/>
                    </a:moveTo>
                    <a:cubicBezTo>
                      <a:pt x="99" y="48"/>
                      <a:pt x="99" y="42"/>
                      <a:pt x="100" y="40"/>
                    </a:cubicBezTo>
                    <a:cubicBezTo>
                      <a:pt x="103" y="34"/>
                      <a:pt x="108" y="32"/>
                      <a:pt x="114" y="31"/>
                    </a:cubicBezTo>
                    <a:cubicBezTo>
                      <a:pt x="114" y="30"/>
                      <a:pt x="114" y="28"/>
                      <a:pt x="114" y="26"/>
                    </a:cubicBezTo>
                    <a:cubicBezTo>
                      <a:pt x="114" y="14"/>
                      <a:pt x="126" y="3"/>
                      <a:pt x="133" y="0"/>
                    </a:cubicBezTo>
                    <a:cubicBezTo>
                      <a:pt x="133" y="6"/>
                      <a:pt x="136" y="8"/>
                      <a:pt x="138" y="8"/>
                    </a:cubicBezTo>
                    <a:cubicBezTo>
                      <a:pt x="138" y="14"/>
                      <a:pt x="137" y="19"/>
                      <a:pt x="142" y="19"/>
                    </a:cubicBezTo>
                    <a:cubicBezTo>
                      <a:pt x="147" y="19"/>
                      <a:pt x="151" y="14"/>
                      <a:pt x="154" y="12"/>
                    </a:cubicBezTo>
                    <a:cubicBezTo>
                      <a:pt x="155" y="14"/>
                      <a:pt x="157" y="15"/>
                      <a:pt x="160" y="15"/>
                    </a:cubicBezTo>
                    <a:cubicBezTo>
                      <a:pt x="160" y="22"/>
                      <a:pt x="161" y="26"/>
                      <a:pt x="164" y="27"/>
                    </a:cubicBezTo>
                    <a:cubicBezTo>
                      <a:pt x="162" y="38"/>
                      <a:pt x="147" y="67"/>
                      <a:pt x="135" y="67"/>
                    </a:cubicBezTo>
                    <a:cubicBezTo>
                      <a:pt x="133" y="79"/>
                      <a:pt x="136" y="82"/>
                      <a:pt x="135" y="92"/>
                    </a:cubicBezTo>
                    <a:cubicBezTo>
                      <a:pt x="131" y="92"/>
                      <a:pt x="113" y="96"/>
                      <a:pt x="107" y="96"/>
                    </a:cubicBezTo>
                    <a:cubicBezTo>
                      <a:pt x="104" y="105"/>
                      <a:pt x="83" y="151"/>
                      <a:pt x="83" y="151"/>
                    </a:cubicBezTo>
                    <a:cubicBezTo>
                      <a:pt x="76" y="158"/>
                      <a:pt x="63" y="170"/>
                      <a:pt x="54" y="170"/>
                    </a:cubicBezTo>
                    <a:cubicBezTo>
                      <a:pt x="51" y="170"/>
                      <a:pt x="42" y="166"/>
                      <a:pt x="38" y="166"/>
                    </a:cubicBezTo>
                    <a:cubicBezTo>
                      <a:pt x="33" y="166"/>
                      <a:pt x="4" y="154"/>
                      <a:pt x="4" y="150"/>
                    </a:cubicBezTo>
                    <a:cubicBezTo>
                      <a:pt x="2" y="150"/>
                      <a:pt x="0" y="149"/>
                      <a:pt x="0" y="147"/>
                    </a:cubicBezTo>
                    <a:cubicBezTo>
                      <a:pt x="0" y="127"/>
                      <a:pt x="23" y="115"/>
                      <a:pt x="30" y="104"/>
                    </a:cubicBezTo>
                    <a:cubicBezTo>
                      <a:pt x="33" y="98"/>
                      <a:pt x="37" y="93"/>
                      <a:pt x="42" y="93"/>
                    </a:cubicBezTo>
                    <a:cubicBezTo>
                      <a:pt x="61" y="93"/>
                      <a:pt x="72" y="73"/>
                      <a:pt x="85" y="67"/>
                    </a:cubicBezTo>
                    <a:cubicBezTo>
                      <a:pt x="89" y="65"/>
                      <a:pt x="99" y="48"/>
                      <a:pt x="99" y="48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44">
                <a:extLst>
                  <a:ext uri="{FF2B5EF4-FFF2-40B4-BE49-F238E27FC236}">
                    <a16:creationId xmlns="" xmlns:a16="http://schemas.microsoft.com/office/drawing/2014/main" id="{0EAD502E-D12C-4457-A3EE-4A80E5A15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377" y="5154125"/>
                <a:ext cx="140800" cy="215790"/>
              </a:xfrm>
              <a:custGeom>
                <a:avLst/>
                <a:gdLst>
                  <a:gd name="T0" fmla="*/ 39 w 123"/>
                  <a:gd name="T1" fmla="*/ 72 h 188"/>
                  <a:gd name="T2" fmla="*/ 30 w 123"/>
                  <a:gd name="T3" fmla="*/ 57 h 188"/>
                  <a:gd name="T4" fmla="*/ 33 w 123"/>
                  <a:gd name="T5" fmla="*/ 49 h 188"/>
                  <a:gd name="T6" fmla="*/ 0 w 123"/>
                  <a:gd name="T7" fmla="*/ 0 h 188"/>
                  <a:gd name="T8" fmla="*/ 29 w 123"/>
                  <a:gd name="T9" fmla="*/ 23 h 188"/>
                  <a:gd name="T10" fmla="*/ 38 w 123"/>
                  <a:gd name="T11" fmla="*/ 35 h 188"/>
                  <a:gd name="T12" fmla="*/ 35 w 123"/>
                  <a:gd name="T13" fmla="*/ 41 h 188"/>
                  <a:gd name="T14" fmla="*/ 48 w 123"/>
                  <a:gd name="T15" fmla="*/ 66 h 188"/>
                  <a:gd name="T16" fmla="*/ 52 w 123"/>
                  <a:gd name="T17" fmla="*/ 66 h 188"/>
                  <a:gd name="T18" fmla="*/ 59 w 123"/>
                  <a:gd name="T19" fmla="*/ 58 h 188"/>
                  <a:gd name="T20" fmla="*/ 64 w 123"/>
                  <a:gd name="T21" fmla="*/ 58 h 188"/>
                  <a:gd name="T22" fmla="*/ 92 w 123"/>
                  <a:gd name="T23" fmla="*/ 91 h 188"/>
                  <a:gd name="T24" fmla="*/ 117 w 123"/>
                  <a:gd name="T25" fmla="*/ 83 h 188"/>
                  <a:gd name="T26" fmla="*/ 123 w 123"/>
                  <a:gd name="T27" fmla="*/ 88 h 188"/>
                  <a:gd name="T28" fmla="*/ 108 w 123"/>
                  <a:gd name="T29" fmla="*/ 128 h 188"/>
                  <a:gd name="T30" fmla="*/ 105 w 123"/>
                  <a:gd name="T31" fmla="*/ 124 h 188"/>
                  <a:gd name="T32" fmla="*/ 103 w 123"/>
                  <a:gd name="T33" fmla="*/ 126 h 188"/>
                  <a:gd name="T34" fmla="*/ 88 w 123"/>
                  <a:gd name="T35" fmla="*/ 136 h 188"/>
                  <a:gd name="T36" fmla="*/ 91 w 123"/>
                  <a:gd name="T37" fmla="*/ 144 h 188"/>
                  <a:gd name="T38" fmla="*/ 80 w 123"/>
                  <a:gd name="T39" fmla="*/ 160 h 188"/>
                  <a:gd name="T40" fmla="*/ 52 w 123"/>
                  <a:gd name="T41" fmla="*/ 188 h 188"/>
                  <a:gd name="T42" fmla="*/ 41 w 123"/>
                  <a:gd name="T43" fmla="*/ 178 h 188"/>
                  <a:gd name="T44" fmla="*/ 50 w 123"/>
                  <a:gd name="T45" fmla="*/ 155 h 188"/>
                  <a:gd name="T46" fmla="*/ 22 w 123"/>
                  <a:gd name="T47" fmla="*/ 131 h 188"/>
                  <a:gd name="T48" fmla="*/ 33 w 123"/>
                  <a:gd name="T49" fmla="*/ 118 h 188"/>
                  <a:gd name="T50" fmla="*/ 42 w 123"/>
                  <a:gd name="T51" fmla="*/ 87 h 188"/>
                  <a:gd name="T52" fmla="*/ 38 w 123"/>
                  <a:gd name="T53" fmla="*/ 69 h 188"/>
                  <a:gd name="T54" fmla="*/ 39 w 123"/>
                  <a:gd name="T55" fmla="*/ 69 h 188"/>
                  <a:gd name="T56" fmla="*/ 39 w 123"/>
                  <a:gd name="T57" fmla="*/ 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8">
                    <a:moveTo>
                      <a:pt x="39" y="72"/>
                    </a:moveTo>
                    <a:cubicBezTo>
                      <a:pt x="36" y="66"/>
                      <a:pt x="30" y="63"/>
                      <a:pt x="30" y="57"/>
                    </a:cubicBezTo>
                    <a:cubicBezTo>
                      <a:pt x="30" y="54"/>
                      <a:pt x="32" y="51"/>
                      <a:pt x="33" y="49"/>
                    </a:cubicBezTo>
                    <a:cubicBezTo>
                      <a:pt x="15" y="46"/>
                      <a:pt x="5" y="20"/>
                      <a:pt x="0" y="0"/>
                    </a:cubicBezTo>
                    <a:cubicBezTo>
                      <a:pt x="8" y="14"/>
                      <a:pt x="21" y="15"/>
                      <a:pt x="29" y="23"/>
                    </a:cubicBezTo>
                    <a:cubicBezTo>
                      <a:pt x="33" y="27"/>
                      <a:pt x="33" y="33"/>
                      <a:pt x="38" y="35"/>
                    </a:cubicBezTo>
                    <a:cubicBezTo>
                      <a:pt x="37" y="38"/>
                      <a:pt x="35" y="39"/>
                      <a:pt x="35" y="41"/>
                    </a:cubicBezTo>
                    <a:cubicBezTo>
                      <a:pt x="35" y="45"/>
                      <a:pt x="44" y="62"/>
                      <a:pt x="48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2"/>
                      <a:pt x="55" y="58"/>
                      <a:pt x="59" y="58"/>
                    </a:cubicBezTo>
                    <a:cubicBezTo>
                      <a:pt x="61" y="58"/>
                      <a:pt x="62" y="58"/>
                      <a:pt x="64" y="58"/>
                    </a:cubicBezTo>
                    <a:cubicBezTo>
                      <a:pt x="64" y="79"/>
                      <a:pt x="73" y="91"/>
                      <a:pt x="92" y="91"/>
                    </a:cubicBezTo>
                    <a:cubicBezTo>
                      <a:pt x="106" y="91"/>
                      <a:pt x="105" y="83"/>
                      <a:pt x="117" y="83"/>
                    </a:cubicBezTo>
                    <a:cubicBezTo>
                      <a:pt x="120" y="83"/>
                      <a:pt x="122" y="85"/>
                      <a:pt x="123" y="88"/>
                    </a:cubicBezTo>
                    <a:cubicBezTo>
                      <a:pt x="113" y="99"/>
                      <a:pt x="116" y="116"/>
                      <a:pt x="108" y="128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104" y="126"/>
                      <a:pt x="103" y="126"/>
                    </a:cubicBezTo>
                    <a:cubicBezTo>
                      <a:pt x="95" y="128"/>
                      <a:pt x="88" y="130"/>
                      <a:pt x="88" y="136"/>
                    </a:cubicBezTo>
                    <a:cubicBezTo>
                      <a:pt x="88" y="139"/>
                      <a:pt x="91" y="142"/>
                      <a:pt x="91" y="144"/>
                    </a:cubicBezTo>
                    <a:cubicBezTo>
                      <a:pt x="91" y="150"/>
                      <a:pt x="82" y="158"/>
                      <a:pt x="80" y="160"/>
                    </a:cubicBezTo>
                    <a:cubicBezTo>
                      <a:pt x="73" y="172"/>
                      <a:pt x="68" y="188"/>
                      <a:pt x="52" y="188"/>
                    </a:cubicBezTo>
                    <a:cubicBezTo>
                      <a:pt x="45" y="188"/>
                      <a:pt x="41" y="184"/>
                      <a:pt x="41" y="178"/>
                    </a:cubicBezTo>
                    <a:cubicBezTo>
                      <a:pt x="41" y="168"/>
                      <a:pt x="50" y="164"/>
                      <a:pt x="50" y="155"/>
                    </a:cubicBezTo>
                    <a:cubicBezTo>
                      <a:pt x="50" y="139"/>
                      <a:pt x="22" y="145"/>
                      <a:pt x="22" y="131"/>
                    </a:cubicBezTo>
                    <a:cubicBezTo>
                      <a:pt x="22" y="123"/>
                      <a:pt x="29" y="122"/>
                      <a:pt x="33" y="118"/>
                    </a:cubicBezTo>
                    <a:cubicBezTo>
                      <a:pt x="40" y="110"/>
                      <a:pt x="42" y="99"/>
                      <a:pt x="42" y="87"/>
                    </a:cubicBezTo>
                    <a:cubicBezTo>
                      <a:pt x="42" y="81"/>
                      <a:pt x="39" y="72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lnTo>
                      <a:pt x="39" y="72"/>
                    </a:ln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45">
                <a:extLst>
                  <a:ext uri="{FF2B5EF4-FFF2-40B4-BE49-F238E27FC236}">
                    <a16:creationId xmlns="" xmlns:a16="http://schemas.microsoft.com/office/drawing/2014/main" id="{8B69B5B8-66BE-4FA1-9D60-E24C9B3AE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9977" y="4676633"/>
                <a:ext cx="32139" cy="26017"/>
              </a:xfrm>
              <a:custGeom>
                <a:avLst/>
                <a:gdLst>
                  <a:gd name="T0" fmla="*/ 18 w 27"/>
                  <a:gd name="T1" fmla="*/ 0 h 22"/>
                  <a:gd name="T2" fmla="*/ 27 w 27"/>
                  <a:gd name="T3" fmla="*/ 7 h 22"/>
                  <a:gd name="T4" fmla="*/ 27 w 27"/>
                  <a:gd name="T5" fmla="*/ 17 h 22"/>
                  <a:gd name="T6" fmla="*/ 16 w 27"/>
                  <a:gd name="T7" fmla="*/ 20 h 22"/>
                  <a:gd name="T8" fmla="*/ 0 w 27"/>
                  <a:gd name="T9" fmla="*/ 15 h 22"/>
                  <a:gd name="T10" fmla="*/ 18 w 2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cubicBezTo>
                      <a:pt x="20" y="4"/>
                      <a:pt x="23" y="6"/>
                      <a:pt x="27" y="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22"/>
                      <a:pt x="22" y="20"/>
                      <a:pt x="16" y="20"/>
                    </a:cubicBezTo>
                    <a:cubicBezTo>
                      <a:pt x="10" y="20"/>
                      <a:pt x="0" y="18"/>
                      <a:pt x="0" y="15"/>
                    </a:cubicBezTo>
                    <a:cubicBezTo>
                      <a:pt x="0" y="5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46">
                <a:extLst>
                  <a:ext uri="{FF2B5EF4-FFF2-40B4-BE49-F238E27FC236}">
                    <a16:creationId xmlns="" xmlns:a16="http://schemas.microsoft.com/office/drawing/2014/main" id="{163E9C87-2F98-46A8-AEF5-E346869C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5177" y="4650616"/>
                <a:ext cx="27548" cy="19896"/>
              </a:xfrm>
              <a:custGeom>
                <a:avLst/>
                <a:gdLst>
                  <a:gd name="T0" fmla="*/ 24 w 24"/>
                  <a:gd name="T1" fmla="*/ 0 h 17"/>
                  <a:gd name="T2" fmla="*/ 24 w 24"/>
                  <a:gd name="T3" fmla="*/ 7 h 17"/>
                  <a:gd name="T4" fmla="*/ 5 w 24"/>
                  <a:gd name="T5" fmla="*/ 17 h 17"/>
                  <a:gd name="T6" fmla="*/ 0 w 24"/>
                  <a:gd name="T7" fmla="*/ 10 h 17"/>
                  <a:gd name="T8" fmla="*/ 24 w 2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24" y="2"/>
                      <a:pt x="24" y="5"/>
                      <a:pt x="24" y="7"/>
                    </a:cubicBezTo>
                    <a:cubicBezTo>
                      <a:pt x="15" y="10"/>
                      <a:pt x="13" y="17"/>
                      <a:pt x="5" y="17"/>
                    </a:cubicBezTo>
                    <a:cubicBezTo>
                      <a:pt x="3" y="17"/>
                      <a:pt x="0" y="13"/>
                      <a:pt x="0" y="10"/>
                    </a:cubicBezTo>
                    <a:cubicBezTo>
                      <a:pt x="0" y="1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47">
                <a:extLst>
                  <a:ext uri="{FF2B5EF4-FFF2-40B4-BE49-F238E27FC236}">
                    <a16:creationId xmlns="" xmlns:a16="http://schemas.microsoft.com/office/drawing/2014/main" id="{EE9F2955-1F6D-4770-8D77-A7F29BD88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7069" y="3968046"/>
                <a:ext cx="113253" cy="110191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48">
                <a:extLst>
                  <a:ext uri="{FF2B5EF4-FFF2-40B4-BE49-F238E27FC236}">
                    <a16:creationId xmlns="" xmlns:a16="http://schemas.microsoft.com/office/drawing/2014/main" id="{108B3274-03B7-4018-8BEC-9331C6214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2999" y="3938968"/>
                <a:ext cx="56626" cy="59687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49">
                <a:extLst>
                  <a:ext uri="{FF2B5EF4-FFF2-40B4-BE49-F238E27FC236}">
                    <a16:creationId xmlns="" xmlns:a16="http://schemas.microsoft.com/office/drawing/2014/main" id="{7D15F408-6A47-4513-B774-7A0467244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321" y="3738482"/>
                <a:ext cx="107131" cy="159164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50">
                <a:extLst>
                  <a:ext uri="{FF2B5EF4-FFF2-40B4-BE49-F238E27FC236}">
                    <a16:creationId xmlns="" xmlns:a16="http://schemas.microsoft.com/office/drawing/2014/main" id="{251872C9-F1DF-4632-A78C-005180D9D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043" y="3899177"/>
                <a:ext cx="35200" cy="62747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51">
                <a:extLst>
                  <a:ext uri="{FF2B5EF4-FFF2-40B4-BE49-F238E27FC236}">
                    <a16:creationId xmlns="" xmlns:a16="http://schemas.microsoft.com/office/drawing/2014/main" id="{E162A866-B96A-4079-998F-304E91612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008" y="3916012"/>
                <a:ext cx="29078" cy="39791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="" xmlns:a16="http://schemas.microsoft.com/office/drawing/2014/main" id="{C9070228-1849-4F5F-A1D1-755FE22ED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843" y="3938968"/>
                <a:ext cx="26017" cy="50504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="" xmlns:a16="http://schemas.microsoft.com/office/drawing/2014/main" id="{169262C8-D6F8-4A5D-B5A7-C352090A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2269" y="3942029"/>
                <a:ext cx="15304" cy="30608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="" xmlns:a16="http://schemas.microsoft.com/office/drawing/2014/main" id="{22350F7C-EB9E-4CCA-98EC-CDBE70A1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9921" y="3963455"/>
                <a:ext cx="18365" cy="15304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="" xmlns:a16="http://schemas.microsoft.com/office/drawing/2014/main" id="{2904D206-899B-4A4C-A5E0-EC136E178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556" y="3899177"/>
                <a:ext cx="19896" cy="24487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="" xmlns:a16="http://schemas.microsoft.com/office/drawing/2014/main" id="{57E5501C-8BBF-476D-A6F4-054D9CD61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747" y="3874690"/>
                <a:ext cx="30609" cy="30608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="" xmlns:a16="http://schemas.microsoft.com/office/drawing/2014/main" id="{68313C7C-01D5-4675-B83F-878F888D4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356" y="3877751"/>
                <a:ext cx="7652" cy="3061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="" xmlns:a16="http://schemas.microsoft.com/office/drawing/2014/main" id="{241D05D5-F318-4EFA-810E-89673F4F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1973" y="3550240"/>
                <a:ext cx="55096" cy="79582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="" xmlns:a16="http://schemas.microsoft.com/office/drawing/2014/main" id="{91409F6A-F95B-40D9-975B-C73286F0C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7311" y="3691039"/>
                <a:ext cx="62748" cy="55095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="" xmlns:a16="http://schemas.microsoft.com/office/drawing/2014/main" id="{732F67CA-8B6A-4093-B639-608EB513D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4076" y="3603805"/>
                <a:ext cx="287723" cy="583092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="" xmlns:a16="http://schemas.microsoft.com/office/drawing/2014/main" id="{612C9CE8-A207-4615-ADD8-2C49FD50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9259" y="4258827"/>
                <a:ext cx="41322" cy="41321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="" xmlns:a16="http://schemas.microsoft.com/office/drawing/2014/main" id="{EF8B8629-8B7C-493C-B8AE-C02C2B2D8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477" y="4289435"/>
                <a:ext cx="16835" cy="15304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13A62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="" xmlns:a16="http://schemas.microsoft.com/office/drawing/2014/main" id="{6A2112BD-BE7E-48EC-A7EC-7584CA1E3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624" y="4249644"/>
                <a:ext cx="16835" cy="26017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="" xmlns:a16="http://schemas.microsoft.com/office/drawing/2014/main" id="{C73F3A1E-9FC5-43B9-A2A0-210D948A0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485" y="4194549"/>
                <a:ext cx="24487" cy="21426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="" xmlns:a16="http://schemas.microsoft.com/office/drawing/2014/main" id="{89D49F37-1A3A-4E02-9399-1CF89152D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2252" y="3306903"/>
                <a:ext cx="56626" cy="76521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="" xmlns:a16="http://schemas.microsoft.com/office/drawing/2014/main" id="{4C4B11A6-061B-4998-9EBB-29194BF0A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9591" y="3288538"/>
                <a:ext cx="64278" cy="47443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="" xmlns:a16="http://schemas.microsoft.com/office/drawing/2014/main" id="{17798C28-0C75-4232-90C8-71CC7A1C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4391" y="3080400"/>
                <a:ext cx="275479" cy="235685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="" xmlns:a16="http://schemas.microsoft.com/office/drawing/2014/main" id="{3812E3A1-2E28-47EC-A0FD-4C8480B55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305" y="2948783"/>
                <a:ext cx="142331" cy="127025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="" xmlns:a16="http://schemas.microsoft.com/office/drawing/2014/main" id="{A7DED995-4914-4203-BC3C-8199C6822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575" y="2980922"/>
                <a:ext cx="22957" cy="2295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70">
                <a:extLst>
                  <a:ext uri="{FF2B5EF4-FFF2-40B4-BE49-F238E27FC236}">
                    <a16:creationId xmlns="" xmlns:a16="http://schemas.microsoft.com/office/drawing/2014/main" id="{41ED314F-E246-4311-9C80-EED2FA73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019" y="2948783"/>
                <a:ext cx="33670" cy="2295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71">
                <a:extLst>
                  <a:ext uri="{FF2B5EF4-FFF2-40B4-BE49-F238E27FC236}">
                    <a16:creationId xmlns="" xmlns:a16="http://schemas.microsoft.com/office/drawing/2014/main" id="{CE3E2E15-910B-4373-AF39-FD38348B2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1175" y="2921236"/>
                <a:ext cx="16835" cy="18365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72">
                <a:extLst>
                  <a:ext uri="{FF2B5EF4-FFF2-40B4-BE49-F238E27FC236}">
                    <a16:creationId xmlns="" xmlns:a16="http://schemas.microsoft.com/office/drawing/2014/main" id="{1D64B55B-1E1D-471D-BA6B-3115E69B5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0688" y="2644229"/>
                <a:ext cx="70400" cy="284659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="" xmlns:a16="http://schemas.microsoft.com/office/drawing/2014/main" id="{1073DBB8-7580-4E38-BE78-499EDC22B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838" y="1655574"/>
                <a:ext cx="433114" cy="335163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74">
                <a:extLst>
                  <a:ext uri="{FF2B5EF4-FFF2-40B4-BE49-F238E27FC236}">
                    <a16:creationId xmlns="" xmlns:a16="http://schemas.microsoft.com/office/drawing/2014/main" id="{249BDD76-634C-4252-8A4E-1FE144500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190" y="2530978"/>
                <a:ext cx="954993" cy="716239"/>
              </a:xfrm>
              <a:custGeom>
                <a:avLst/>
                <a:gdLst>
                  <a:gd name="T0" fmla="*/ 813 w 834"/>
                  <a:gd name="T1" fmla="*/ 420 h 625"/>
                  <a:gd name="T2" fmla="*/ 807 w 834"/>
                  <a:gd name="T3" fmla="*/ 493 h 625"/>
                  <a:gd name="T4" fmla="*/ 735 w 834"/>
                  <a:gd name="T5" fmla="*/ 494 h 625"/>
                  <a:gd name="T6" fmla="*/ 690 w 834"/>
                  <a:gd name="T7" fmla="*/ 510 h 625"/>
                  <a:gd name="T8" fmla="*/ 693 w 834"/>
                  <a:gd name="T9" fmla="*/ 546 h 625"/>
                  <a:gd name="T10" fmla="*/ 710 w 834"/>
                  <a:gd name="T11" fmla="*/ 580 h 625"/>
                  <a:gd name="T12" fmla="*/ 688 w 834"/>
                  <a:gd name="T13" fmla="*/ 574 h 625"/>
                  <a:gd name="T14" fmla="*/ 682 w 834"/>
                  <a:gd name="T15" fmla="*/ 606 h 625"/>
                  <a:gd name="T16" fmla="*/ 657 w 834"/>
                  <a:gd name="T17" fmla="*/ 568 h 625"/>
                  <a:gd name="T18" fmla="*/ 615 w 834"/>
                  <a:gd name="T19" fmla="*/ 501 h 625"/>
                  <a:gd name="T20" fmla="*/ 565 w 834"/>
                  <a:gd name="T21" fmla="*/ 429 h 625"/>
                  <a:gd name="T22" fmla="*/ 496 w 834"/>
                  <a:gd name="T23" fmla="*/ 384 h 625"/>
                  <a:gd name="T24" fmla="*/ 465 w 834"/>
                  <a:gd name="T25" fmla="*/ 381 h 625"/>
                  <a:gd name="T26" fmla="*/ 498 w 834"/>
                  <a:gd name="T27" fmla="*/ 440 h 625"/>
                  <a:gd name="T28" fmla="*/ 541 w 834"/>
                  <a:gd name="T29" fmla="*/ 475 h 625"/>
                  <a:gd name="T30" fmla="*/ 567 w 834"/>
                  <a:gd name="T31" fmla="*/ 510 h 625"/>
                  <a:gd name="T32" fmla="*/ 554 w 834"/>
                  <a:gd name="T33" fmla="*/ 550 h 625"/>
                  <a:gd name="T34" fmla="*/ 543 w 834"/>
                  <a:gd name="T35" fmla="*/ 547 h 625"/>
                  <a:gd name="T36" fmla="*/ 500 w 834"/>
                  <a:gd name="T37" fmla="*/ 493 h 625"/>
                  <a:gd name="T38" fmla="*/ 393 w 834"/>
                  <a:gd name="T39" fmla="*/ 401 h 625"/>
                  <a:gd name="T40" fmla="*/ 289 w 834"/>
                  <a:gd name="T41" fmla="*/ 427 h 625"/>
                  <a:gd name="T42" fmla="*/ 232 w 834"/>
                  <a:gd name="T43" fmla="*/ 490 h 625"/>
                  <a:gd name="T44" fmla="*/ 174 w 834"/>
                  <a:gd name="T45" fmla="*/ 587 h 625"/>
                  <a:gd name="T46" fmla="*/ 125 w 834"/>
                  <a:gd name="T47" fmla="*/ 609 h 625"/>
                  <a:gd name="T48" fmla="*/ 18 w 834"/>
                  <a:gd name="T49" fmla="*/ 602 h 625"/>
                  <a:gd name="T50" fmla="*/ 0 w 834"/>
                  <a:gd name="T51" fmla="*/ 552 h 625"/>
                  <a:gd name="T52" fmla="*/ 7 w 834"/>
                  <a:gd name="T53" fmla="*/ 442 h 625"/>
                  <a:gd name="T54" fmla="*/ 83 w 834"/>
                  <a:gd name="T55" fmla="*/ 424 h 625"/>
                  <a:gd name="T56" fmla="*/ 153 w 834"/>
                  <a:gd name="T57" fmla="*/ 432 h 625"/>
                  <a:gd name="T58" fmla="*/ 181 w 834"/>
                  <a:gd name="T59" fmla="*/ 370 h 625"/>
                  <a:gd name="T60" fmla="*/ 178 w 834"/>
                  <a:gd name="T61" fmla="*/ 348 h 625"/>
                  <a:gd name="T62" fmla="*/ 104 w 834"/>
                  <a:gd name="T63" fmla="*/ 293 h 625"/>
                  <a:gd name="T64" fmla="*/ 152 w 834"/>
                  <a:gd name="T65" fmla="*/ 284 h 625"/>
                  <a:gd name="T66" fmla="*/ 166 w 834"/>
                  <a:gd name="T67" fmla="*/ 258 h 625"/>
                  <a:gd name="T68" fmla="*/ 196 w 834"/>
                  <a:gd name="T69" fmla="*/ 262 h 625"/>
                  <a:gd name="T70" fmla="*/ 253 w 834"/>
                  <a:gd name="T71" fmla="*/ 212 h 625"/>
                  <a:gd name="T72" fmla="*/ 302 w 834"/>
                  <a:gd name="T73" fmla="*/ 160 h 625"/>
                  <a:gd name="T74" fmla="*/ 357 w 834"/>
                  <a:gd name="T75" fmla="*/ 131 h 625"/>
                  <a:gd name="T76" fmla="*/ 388 w 834"/>
                  <a:gd name="T77" fmla="*/ 97 h 625"/>
                  <a:gd name="T78" fmla="*/ 421 w 834"/>
                  <a:gd name="T79" fmla="*/ 9 h 625"/>
                  <a:gd name="T80" fmla="*/ 431 w 834"/>
                  <a:gd name="T81" fmla="*/ 45 h 625"/>
                  <a:gd name="T82" fmla="*/ 413 w 834"/>
                  <a:gd name="T83" fmla="*/ 97 h 625"/>
                  <a:gd name="T84" fmla="*/ 437 w 834"/>
                  <a:gd name="T85" fmla="*/ 118 h 625"/>
                  <a:gd name="T86" fmla="*/ 498 w 834"/>
                  <a:gd name="T87" fmla="*/ 122 h 625"/>
                  <a:gd name="T88" fmla="*/ 573 w 834"/>
                  <a:gd name="T89" fmla="*/ 90 h 625"/>
                  <a:gd name="T90" fmla="*/ 650 w 834"/>
                  <a:gd name="T91" fmla="*/ 98 h 625"/>
                  <a:gd name="T92" fmla="*/ 701 w 834"/>
                  <a:gd name="T93" fmla="*/ 171 h 625"/>
                  <a:gd name="T94" fmla="*/ 686 w 834"/>
                  <a:gd name="T95" fmla="*/ 276 h 625"/>
                  <a:gd name="T96" fmla="*/ 807 w 834"/>
                  <a:gd name="T97" fmla="*/ 325 h 625"/>
                  <a:gd name="T98" fmla="*/ 815 w 834"/>
                  <a:gd name="T99" fmla="*/ 368 h 625"/>
                  <a:gd name="T100" fmla="*/ 818 w 834"/>
                  <a:gd name="T101" fmla="*/ 38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625">
                    <a:moveTo>
                      <a:pt x="818" y="388"/>
                    </a:moveTo>
                    <a:cubicBezTo>
                      <a:pt x="815" y="401"/>
                      <a:pt x="816" y="395"/>
                      <a:pt x="813" y="400"/>
                    </a:cubicBezTo>
                    <a:cubicBezTo>
                      <a:pt x="813" y="420"/>
                      <a:pt x="813" y="420"/>
                      <a:pt x="813" y="420"/>
                    </a:cubicBezTo>
                    <a:cubicBezTo>
                      <a:pt x="806" y="428"/>
                      <a:pt x="792" y="444"/>
                      <a:pt x="792" y="455"/>
                    </a:cubicBezTo>
                    <a:cubicBezTo>
                      <a:pt x="792" y="471"/>
                      <a:pt x="813" y="482"/>
                      <a:pt x="817" y="489"/>
                    </a:cubicBezTo>
                    <a:cubicBezTo>
                      <a:pt x="814" y="493"/>
                      <a:pt x="811" y="492"/>
                      <a:pt x="807" y="493"/>
                    </a:cubicBezTo>
                    <a:cubicBezTo>
                      <a:pt x="801" y="495"/>
                      <a:pt x="795" y="492"/>
                      <a:pt x="788" y="495"/>
                    </a:cubicBezTo>
                    <a:cubicBezTo>
                      <a:pt x="779" y="500"/>
                      <a:pt x="776" y="510"/>
                      <a:pt x="766" y="510"/>
                    </a:cubicBezTo>
                    <a:cubicBezTo>
                      <a:pt x="755" y="510"/>
                      <a:pt x="748" y="494"/>
                      <a:pt x="735" y="494"/>
                    </a:cubicBezTo>
                    <a:cubicBezTo>
                      <a:pt x="722" y="494"/>
                      <a:pt x="720" y="501"/>
                      <a:pt x="710" y="505"/>
                    </a:cubicBezTo>
                    <a:cubicBezTo>
                      <a:pt x="711" y="511"/>
                      <a:pt x="711" y="516"/>
                      <a:pt x="710" y="522"/>
                    </a:cubicBezTo>
                    <a:cubicBezTo>
                      <a:pt x="698" y="522"/>
                      <a:pt x="697" y="510"/>
                      <a:pt x="690" y="510"/>
                    </a:cubicBezTo>
                    <a:cubicBezTo>
                      <a:pt x="686" y="510"/>
                      <a:pt x="682" y="515"/>
                      <a:pt x="682" y="519"/>
                    </a:cubicBezTo>
                    <a:cubicBezTo>
                      <a:pt x="696" y="536"/>
                      <a:pt x="696" y="536"/>
                      <a:pt x="696" y="536"/>
                    </a:cubicBezTo>
                    <a:cubicBezTo>
                      <a:pt x="695" y="541"/>
                      <a:pt x="693" y="543"/>
                      <a:pt x="693" y="546"/>
                    </a:cubicBezTo>
                    <a:cubicBezTo>
                      <a:pt x="693" y="548"/>
                      <a:pt x="713" y="568"/>
                      <a:pt x="720" y="568"/>
                    </a:cubicBezTo>
                    <a:cubicBezTo>
                      <a:pt x="720" y="571"/>
                      <a:pt x="721" y="574"/>
                      <a:pt x="722" y="575"/>
                    </a:cubicBezTo>
                    <a:cubicBezTo>
                      <a:pt x="719" y="578"/>
                      <a:pt x="711" y="574"/>
                      <a:pt x="710" y="580"/>
                    </a:cubicBezTo>
                    <a:cubicBezTo>
                      <a:pt x="708" y="580"/>
                      <a:pt x="708" y="580"/>
                      <a:pt x="708" y="580"/>
                    </a:cubicBezTo>
                    <a:cubicBezTo>
                      <a:pt x="700" y="578"/>
                      <a:pt x="692" y="572"/>
                      <a:pt x="688" y="568"/>
                    </a:cubicBezTo>
                    <a:cubicBezTo>
                      <a:pt x="688" y="574"/>
                      <a:pt x="688" y="574"/>
                      <a:pt x="688" y="574"/>
                    </a:cubicBezTo>
                    <a:cubicBezTo>
                      <a:pt x="691" y="579"/>
                      <a:pt x="693" y="582"/>
                      <a:pt x="693" y="588"/>
                    </a:cubicBezTo>
                    <a:cubicBezTo>
                      <a:pt x="693" y="593"/>
                      <a:pt x="685" y="602"/>
                      <a:pt x="693" y="606"/>
                    </a:cubicBezTo>
                    <a:cubicBezTo>
                      <a:pt x="689" y="606"/>
                      <a:pt x="683" y="606"/>
                      <a:pt x="682" y="606"/>
                    </a:cubicBezTo>
                    <a:cubicBezTo>
                      <a:pt x="670" y="606"/>
                      <a:pt x="660" y="594"/>
                      <a:pt x="660" y="580"/>
                    </a:cubicBezTo>
                    <a:cubicBezTo>
                      <a:pt x="660" y="574"/>
                      <a:pt x="667" y="572"/>
                      <a:pt x="670" y="568"/>
                    </a:cubicBezTo>
                    <a:cubicBezTo>
                      <a:pt x="665" y="568"/>
                      <a:pt x="661" y="568"/>
                      <a:pt x="657" y="568"/>
                    </a:cubicBezTo>
                    <a:cubicBezTo>
                      <a:pt x="654" y="568"/>
                      <a:pt x="652" y="561"/>
                      <a:pt x="652" y="559"/>
                    </a:cubicBezTo>
                    <a:cubicBezTo>
                      <a:pt x="649" y="548"/>
                      <a:pt x="643" y="541"/>
                      <a:pt x="636" y="534"/>
                    </a:cubicBezTo>
                    <a:cubicBezTo>
                      <a:pt x="627" y="524"/>
                      <a:pt x="615" y="517"/>
                      <a:pt x="615" y="501"/>
                    </a:cubicBezTo>
                    <a:cubicBezTo>
                      <a:pt x="615" y="491"/>
                      <a:pt x="615" y="486"/>
                      <a:pt x="615" y="480"/>
                    </a:cubicBezTo>
                    <a:cubicBezTo>
                      <a:pt x="615" y="469"/>
                      <a:pt x="598" y="452"/>
                      <a:pt x="588" y="447"/>
                    </a:cubicBezTo>
                    <a:cubicBezTo>
                      <a:pt x="577" y="441"/>
                      <a:pt x="565" y="440"/>
                      <a:pt x="565" y="429"/>
                    </a:cubicBezTo>
                    <a:cubicBezTo>
                      <a:pt x="560" y="429"/>
                      <a:pt x="558" y="429"/>
                      <a:pt x="554" y="429"/>
                    </a:cubicBezTo>
                    <a:cubicBezTo>
                      <a:pt x="538" y="429"/>
                      <a:pt x="519" y="402"/>
                      <a:pt x="519" y="384"/>
                    </a:cubicBezTo>
                    <a:cubicBezTo>
                      <a:pt x="510" y="384"/>
                      <a:pt x="504" y="384"/>
                      <a:pt x="496" y="384"/>
                    </a:cubicBezTo>
                    <a:cubicBezTo>
                      <a:pt x="486" y="384"/>
                      <a:pt x="491" y="367"/>
                      <a:pt x="486" y="362"/>
                    </a:cubicBezTo>
                    <a:cubicBezTo>
                      <a:pt x="478" y="368"/>
                      <a:pt x="461" y="368"/>
                      <a:pt x="461" y="377"/>
                    </a:cubicBezTo>
                    <a:cubicBezTo>
                      <a:pt x="461" y="378"/>
                      <a:pt x="463" y="381"/>
                      <a:pt x="465" y="381"/>
                    </a:cubicBezTo>
                    <a:cubicBezTo>
                      <a:pt x="463" y="386"/>
                      <a:pt x="462" y="391"/>
                      <a:pt x="462" y="396"/>
                    </a:cubicBezTo>
                    <a:cubicBezTo>
                      <a:pt x="462" y="408"/>
                      <a:pt x="469" y="412"/>
                      <a:pt x="478" y="416"/>
                    </a:cubicBezTo>
                    <a:cubicBezTo>
                      <a:pt x="489" y="419"/>
                      <a:pt x="495" y="433"/>
                      <a:pt x="498" y="440"/>
                    </a:cubicBezTo>
                    <a:cubicBezTo>
                      <a:pt x="501" y="451"/>
                      <a:pt x="506" y="464"/>
                      <a:pt x="512" y="467"/>
                    </a:cubicBezTo>
                    <a:cubicBezTo>
                      <a:pt x="523" y="473"/>
                      <a:pt x="531" y="469"/>
                      <a:pt x="542" y="469"/>
                    </a:cubicBezTo>
                    <a:cubicBezTo>
                      <a:pt x="542" y="471"/>
                      <a:pt x="542" y="473"/>
                      <a:pt x="541" y="475"/>
                    </a:cubicBezTo>
                    <a:cubicBezTo>
                      <a:pt x="538" y="485"/>
                      <a:pt x="556" y="489"/>
                      <a:pt x="560" y="491"/>
                    </a:cubicBezTo>
                    <a:cubicBezTo>
                      <a:pt x="576" y="499"/>
                      <a:pt x="594" y="505"/>
                      <a:pt x="592" y="522"/>
                    </a:cubicBezTo>
                    <a:cubicBezTo>
                      <a:pt x="584" y="520"/>
                      <a:pt x="579" y="510"/>
                      <a:pt x="567" y="510"/>
                    </a:cubicBezTo>
                    <a:cubicBezTo>
                      <a:pt x="558" y="510"/>
                      <a:pt x="551" y="515"/>
                      <a:pt x="551" y="523"/>
                    </a:cubicBezTo>
                    <a:cubicBezTo>
                      <a:pt x="551" y="533"/>
                      <a:pt x="564" y="536"/>
                      <a:pt x="564" y="546"/>
                    </a:cubicBezTo>
                    <a:cubicBezTo>
                      <a:pt x="564" y="550"/>
                      <a:pt x="554" y="550"/>
                      <a:pt x="554" y="550"/>
                    </a:cubicBezTo>
                    <a:cubicBezTo>
                      <a:pt x="548" y="557"/>
                      <a:pt x="549" y="574"/>
                      <a:pt x="538" y="574"/>
                    </a:cubicBezTo>
                    <a:cubicBezTo>
                      <a:pt x="533" y="574"/>
                      <a:pt x="530" y="571"/>
                      <a:pt x="530" y="568"/>
                    </a:cubicBezTo>
                    <a:cubicBezTo>
                      <a:pt x="539" y="568"/>
                      <a:pt x="543" y="556"/>
                      <a:pt x="543" y="547"/>
                    </a:cubicBezTo>
                    <a:cubicBezTo>
                      <a:pt x="543" y="535"/>
                      <a:pt x="537" y="532"/>
                      <a:pt x="535" y="524"/>
                    </a:cubicBezTo>
                    <a:cubicBezTo>
                      <a:pt x="533" y="524"/>
                      <a:pt x="515" y="505"/>
                      <a:pt x="514" y="501"/>
                    </a:cubicBezTo>
                    <a:cubicBezTo>
                      <a:pt x="511" y="501"/>
                      <a:pt x="500" y="497"/>
                      <a:pt x="500" y="493"/>
                    </a:cubicBezTo>
                    <a:cubicBezTo>
                      <a:pt x="476" y="487"/>
                      <a:pt x="471" y="480"/>
                      <a:pt x="458" y="466"/>
                    </a:cubicBezTo>
                    <a:cubicBezTo>
                      <a:pt x="453" y="461"/>
                      <a:pt x="442" y="458"/>
                      <a:pt x="440" y="452"/>
                    </a:cubicBezTo>
                    <a:cubicBezTo>
                      <a:pt x="426" y="434"/>
                      <a:pt x="422" y="401"/>
                      <a:pt x="393" y="401"/>
                    </a:cubicBezTo>
                    <a:cubicBezTo>
                      <a:pt x="379" y="401"/>
                      <a:pt x="379" y="412"/>
                      <a:pt x="372" y="415"/>
                    </a:cubicBezTo>
                    <a:cubicBezTo>
                      <a:pt x="357" y="422"/>
                      <a:pt x="348" y="436"/>
                      <a:pt x="331" y="436"/>
                    </a:cubicBezTo>
                    <a:cubicBezTo>
                      <a:pt x="314" y="436"/>
                      <a:pt x="304" y="427"/>
                      <a:pt x="289" y="427"/>
                    </a:cubicBezTo>
                    <a:cubicBezTo>
                      <a:pt x="277" y="427"/>
                      <a:pt x="265" y="435"/>
                      <a:pt x="265" y="447"/>
                    </a:cubicBezTo>
                    <a:cubicBezTo>
                      <a:pt x="270" y="465"/>
                      <a:pt x="270" y="465"/>
                      <a:pt x="270" y="465"/>
                    </a:cubicBezTo>
                    <a:cubicBezTo>
                      <a:pt x="265" y="481"/>
                      <a:pt x="248" y="486"/>
                      <a:pt x="232" y="490"/>
                    </a:cubicBezTo>
                    <a:cubicBezTo>
                      <a:pt x="219" y="493"/>
                      <a:pt x="197" y="526"/>
                      <a:pt x="197" y="543"/>
                    </a:cubicBezTo>
                    <a:cubicBezTo>
                      <a:pt x="197" y="550"/>
                      <a:pt x="201" y="552"/>
                      <a:pt x="204" y="554"/>
                    </a:cubicBezTo>
                    <a:cubicBezTo>
                      <a:pt x="195" y="570"/>
                      <a:pt x="190" y="579"/>
                      <a:pt x="174" y="587"/>
                    </a:cubicBezTo>
                    <a:cubicBezTo>
                      <a:pt x="165" y="592"/>
                      <a:pt x="164" y="612"/>
                      <a:pt x="148" y="607"/>
                    </a:cubicBezTo>
                    <a:cubicBezTo>
                      <a:pt x="148" y="608"/>
                      <a:pt x="148" y="608"/>
                      <a:pt x="148" y="608"/>
                    </a:cubicBezTo>
                    <a:cubicBezTo>
                      <a:pt x="142" y="605"/>
                      <a:pt x="129" y="609"/>
                      <a:pt x="125" y="609"/>
                    </a:cubicBezTo>
                    <a:cubicBezTo>
                      <a:pt x="107" y="609"/>
                      <a:pt x="97" y="625"/>
                      <a:pt x="80" y="625"/>
                    </a:cubicBezTo>
                    <a:cubicBezTo>
                      <a:pt x="69" y="625"/>
                      <a:pt x="68" y="596"/>
                      <a:pt x="51" y="596"/>
                    </a:cubicBezTo>
                    <a:cubicBezTo>
                      <a:pt x="38" y="596"/>
                      <a:pt x="30" y="602"/>
                      <a:pt x="18" y="602"/>
                    </a:cubicBezTo>
                    <a:cubicBezTo>
                      <a:pt x="14" y="602"/>
                      <a:pt x="12" y="598"/>
                      <a:pt x="12" y="595"/>
                    </a:cubicBezTo>
                    <a:cubicBezTo>
                      <a:pt x="12" y="578"/>
                      <a:pt x="12" y="573"/>
                      <a:pt x="12" y="563"/>
                    </a:cubicBezTo>
                    <a:cubicBezTo>
                      <a:pt x="6" y="563"/>
                      <a:pt x="0" y="559"/>
                      <a:pt x="0" y="552"/>
                    </a:cubicBezTo>
                    <a:cubicBezTo>
                      <a:pt x="0" y="542"/>
                      <a:pt x="8" y="540"/>
                      <a:pt x="8" y="534"/>
                    </a:cubicBezTo>
                    <a:cubicBezTo>
                      <a:pt x="8" y="514"/>
                      <a:pt x="15" y="493"/>
                      <a:pt x="15" y="473"/>
                    </a:cubicBezTo>
                    <a:cubicBezTo>
                      <a:pt x="15" y="461"/>
                      <a:pt x="7" y="450"/>
                      <a:pt x="7" y="442"/>
                    </a:cubicBezTo>
                    <a:cubicBezTo>
                      <a:pt x="7" y="438"/>
                      <a:pt x="33" y="421"/>
                      <a:pt x="37" y="421"/>
                    </a:cubicBezTo>
                    <a:cubicBezTo>
                      <a:pt x="40" y="421"/>
                      <a:pt x="44" y="426"/>
                      <a:pt x="48" y="424"/>
                    </a:cubicBezTo>
                    <a:cubicBezTo>
                      <a:pt x="83" y="424"/>
                      <a:pt x="83" y="424"/>
                      <a:pt x="83" y="424"/>
                    </a:cubicBezTo>
                    <a:cubicBezTo>
                      <a:pt x="86" y="427"/>
                      <a:pt x="92" y="428"/>
                      <a:pt x="95" y="429"/>
                    </a:cubicBezTo>
                    <a:cubicBezTo>
                      <a:pt x="132" y="429"/>
                      <a:pt x="132" y="429"/>
                      <a:pt x="132" y="429"/>
                    </a:cubicBezTo>
                    <a:cubicBezTo>
                      <a:pt x="141" y="427"/>
                      <a:pt x="145" y="432"/>
                      <a:pt x="153" y="432"/>
                    </a:cubicBezTo>
                    <a:cubicBezTo>
                      <a:pt x="158" y="432"/>
                      <a:pt x="170" y="428"/>
                      <a:pt x="172" y="428"/>
                    </a:cubicBezTo>
                    <a:cubicBezTo>
                      <a:pt x="172" y="412"/>
                      <a:pt x="182" y="408"/>
                      <a:pt x="182" y="392"/>
                    </a:cubicBezTo>
                    <a:cubicBezTo>
                      <a:pt x="182" y="389"/>
                      <a:pt x="181" y="375"/>
                      <a:pt x="181" y="370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69"/>
                      <a:pt x="183" y="363"/>
                      <a:pt x="183" y="360"/>
                    </a:cubicBezTo>
                    <a:cubicBezTo>
                      <a:pt x="183" y="353"/>
                      <a:pt x="178" y="354"/>
                      <a:pt x="178" y="348"/>
                    </a:cubicBezTo>
                    <a:cubicBezTo>
                      <a:pt x="163" y="348"/>
                      <a:pt x="158" y="334"/>
                      <a:pt x="158" y="321"/>
                    </a:cubicBezTo>
                    <a:cubicBezTo>
                      <a:pt x="154" y="320"/>
                      <a:pt x="153" y="316"/>
                      <a:pt x="149" y="315"/>
                    </a:cubicBezTo>
                    <a:cubicBezTo>
                      <a:pt x="137" y="311"/>
                      <a:pt x="104" y="305"/>
                      <a:pt x="104" y="293"/>
                    </a:cubicBezTo>
                    <a:cubicBezTo>
                      <a:pt x="103" y="293"/>
                      <a:pt x="103" y="291"/>
                      <a:pt x="103" y="290"/>
                    </a:cubicBezTo>
                    <a:cubicBezTo>
                      <a:pt x="103" y="283"/>
                      <a:pt x="124" y="278"/>
                      <a:pt x="132" y="276"/>
                    </a:cubicBezTo>
                    <a:cubicBezTo>
                      <a:pt x="134" y="280"/>
                      <a:pt x="146" y="284"/>
                      <a:pt x="152" y="284"/>
                    </a:cubicBezTo>
                    <a:cubicBezTo>
                      <a:pt x="158" y="284"/>
                      <a:pt x="167" y="280"/>
                      <a:pt x="170" y="280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64" y="272"/>
                      <a:pt x="167" y="261"/>
                      <a:pt x="166" y="258"/>
                    </a:cubicBezTo>
                    <a:cubicBezTo>
                      <a:pt x="166" y="252"/>
                      <a:pt x="166" y="252"/>
                      <a:pt x="166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79" y="258"/>
                      <a:pt x="187" y="262"/>
                      <a:pt x="196" y="262"/>
                    </a:cubicBezTo>
                    <a:cubicBezTo>
                      <a:pt x="202" y="262"/>
                      <a:pt x="208" y="256"/>
                      <a:pt x="209" y="250"/>
                    </a:cubicBezTo>
                    <a:cubicBezTo>
                      <a:pt x="232" y="250"/>
                      <a:pt x="238" y="233"/>
                      <a:pt x="242" y="214"/>
                    </a:cubicBezTo>
                    <a:cubicBezTo>
                      <a:pt x="247" y="214"/>
                      <a:pt x="249" y="213"/>
                      <a:pt x="253" y="212"/>
                    </a:cubicBezTo>
                    <a:cubicBezTo>
                      <a:pt x="257" y="210"/>
                      <a:pt x="288" y="198"/>
                      <a:pt x="291" y="194"/>
                    </a:cubicBezTo>
                    <a:cubicBezTo>
                      <a:pt x="297" y="188"/>
                      <a:pt x="295" y="179"/>
                      <a:pt x="295" y="169"/>
                    </a:cubicBezTo>
                    <a:cubicBezTo>
                      <a:pt x="295" y="166"/>
                      <a:pt x="301" y="161"/>
                      <a:pt x="302" y="160"/>
                    </a:cubicBezTo>
                    <a:cubicBezTo>
                      <a:pt x="313" y="149"/>
                      <a:pt x="323" y="136"/>
                      <a:pt x="341" y="136"/>
                    </a:cubicBezTo>
                    <a:cubicBezTo>
                      <a:pt x="351" y="136"/>
                      <a:pt x="346" y="139"/>
                      <a:pt x="351" y="136"/>
                    </a:cubicBezTo>
                    <a:cubicBezTo>
                      <a:pt x="354" y="139"/>
                      <a:pt x="356" y="133"/>
                      <a:pt x="357" y="131"/>
                    </a:cubicBezTo>
                    <a:cubicBezTo>
                      <a:pt x="363" y="125"/>
                      <a:pt x="370" y="130"/>
                      <a:pt x="376" y="130"/>
                    </a:cubicBezTo>
                    <a:cubicBezTo>
                      <a:pt x="381" y="130"/>
                      <a:pt x="393" y="123"/>
                      <a:pt x="393" y="117"/>
                    </a:cubicBezTo>
                    <a:cubicBezTo>
                      <a:pt x="393" y="113"/>
                      <a:pt x="388" y="97"/>
                      <a:pt x="388" y="97"/>
                    </a:cubicBezTo>
                    <a:cubicBezTo>
                      <a:pt x="385" y="75"/>
                      <a:pt x="373" y="69"/>
                      <a:pt x="373" y="50"/>
                    </a:cubicBezTo>
                    <a:cubicBezTo>
                      <a:pt x="373" y="16"/>
                      <a:pt x="402" y="14"/>
                      <a:pt x="421" y="0"/>
                    </a:cubicBezTo>
                    <a:cubicBezTo>
                      <a:pt x="421" y="9"/>
                      <a:pt x="421" y="9"/>
                      <a:pt x="421" y="9"/>
                    </a:cubicBezTo>
                    <a:cubicBezTo>
                      <a:pt x="417" y="17"/>
                      <a:pt x="417" y="22"/>
                      <a:pt x="417" y="30"/>
                    </a:cubicBezTo>
                    <a:cubicBezTo>
                      <a:pt x="417" y="38"/>
                      <a:pt x="425" y="39"/>
                      <a:pt x="431" y="39"/>
                    </a:cubicBezTo>
                    <a:cubicBezTo>
                      <a:pt x="431" y="41"/>
                      <a:pt x="431" y="43"/>
                      <a:pt x="431" y="45"/>
                    </a:cubicBezTo>
                    <a:cubicBezTo>
                      <a:pt x="431" y="49"/>
                      <a:pt x="424" y="51"/>
                      <a:pt x="422" y="53"/>
                    </a:cubicBezTo>
                    <a:cubicBezTo>
                      <a:pt x="414" y="61"/>
                      <a:pt x="405" y="68"/>
                      <a:pt x="405" y="82"/>
                    </a:cubicBezTo>
                    <a:cubicBezTo>
                      <a:pt x="405" y="90"/>
                      <a:pt x="409" y="96"/>
                      <a:pt x="413" y="97"/>
                    </a:cubicBezTo>
                    <a:cubicBezTo>
                      <a:pt x="413" y="101"/>
                      <a:pt x="414" y="103"/>
                      <a:pt x="413" y="105"/>
                    </a:cubicBezTo>
                    <a:cubicBezTo>
                      <a:pt x="422" y="105"/>
                      <a:pt x="425" y="109"/>
                      <a:pt x="432" y="109"/>
                    </a:cubicBezTo>
                    <a:cubicBezTo>
                      <a:pt x="433" y="113"/>
                      <a:pt x="435" y="118"/>
                      <a:pt x="437" y="118"/>
                    </a:cubicBezTo>
                    <a:cubicBezTo>
                      <a:pt x="457" y="118"/>
                      <a:pt x="472" y="100"/>
                      <a:pt x="489" y="102"/>
                    </a:cubicBezTo>
                    <a:cubicBezTo>
                      <a:pt x="488" y="106"/>
                      <a:pt x="485" y="109"/>
                      <a:pt x="485" y="111"/>
                    </a:cubicBezTo>
                    <a:cubicBezTo>
                      <a:pt x="485" y="113"/>
                      <a:pt x="498" y="122"/>
                      <a:pt x="498" y="122"/>
                    </a:cubicBezTo>
                    <a:cubicBezTo>
                      <a:pt x="506" y="122"/>
                      <a:pt x="507" y="117"/>
                      <a:pt x="510" y="115"/>
                    </a:cubicBezTo>
                    <a:cubicBezTo>
                      <a:pt x="523" y="109"/>
                      <a:pt x="533" y="111"/>
                      <a:pt x="545" y="105"/>
                    </a:cubicBezTo>
                    <a:cubicBezTo>
                      <a:pt x="551" y="102"/>
                      <a:pt x="563" y="90"/>
                      <a:pt x="573" y="90"/>
                    </a:cubicBezTo>
                    <a:cubicBezTo>
                      <a:pt x="582" y="90"/>
                      <a:pt x="593" y="91"/>
                      <a:pt x="598" y="94"/>
                    </a:cubicBezTo>
                    <a:cubicBezTo>
                      <a:pt x="597" y="97"/>
                      <a:pt x="595" y="101"/>
                      <a:pt x="595" y="102"/>
                    </a:cubicBezTo>
                    <a:cubicBezTo>
                      <a:pt x="615" y="102"/>
                      <a:pt x="635" y="98"/>
                      <a:pt x="650" y="98"/>
                    </a:cubicBezTo>
                    <a:cubicBezTo>
                      <a:pt x="664" y="98"/>
                      <a:pt x="673" y="97"/>
                      <a:pt x="688" y="97"/>
                    </a:cubicBezTo>
                    <a:cubicBezTo>
                      <a:pt x="704" y="97"/>
                      <a:pt x="712" y="127"/>
                      <a:pt x="712" y="144"/>
                    </a:cubicBezTo>
                    <a:cubicBezTo>
                      <a:pt x="712" y="155"/>
                      <a:pt x="701" y="160"/>
                      <a:pt x="701" y="171"/>
                    </a:cubicBezTo>
                    <a:cubicBezTo>
                      <a:pt x="701" y="187"/>
                      <a:pt x="716" y="198"/>
                      <a:pt x="716" y="213"/>
                    </a:cubicBezTo>
                    <a:cubicBezTo>
                      <a:pt x="716" y="222"/>
                      <a:pt x="701" y="225"/>
                      <a:pt x="698" y="230"/>
                    </a:cubicBezTo>
                    <a:cubicBezTo>
                      <a:pt x="689" y="245"/>
                      <a:pt x="686" y="257"/>
                      <a:pt x="686" y="276"/>
                    </a:cubicBezTo>
                    <a:cubicBezTo>
                      <a:pt x="686" y="299"/>
                      <a:pt x="701" y="294"/>
                      <a:pt x="719" y="294"/>
                    </a:cubicBezTo>
                    <a:cubicBezTo>
                      <a:pt x="743" y="294"/>
                      <a:pt x="754" y="284"/>
                      <a:pt x="773" y="284"/>
                    </a:cubicBezTo>
                    <a:cubicBezTo>
                      <a:pt x="793" y="284"/>
                      <a:pt x="788" y="325"/>
                      <a:pt x="807" y="325"/>
                    </a:cubicBezTo>
                    <a:cubicBezTo>
                      <a:pt x="807" y="357"/>
                      <a:pt x="807" y="357"/>
                      <a:pt x="807" y="357"/>
                    </a:cubicBezTo>
                    <a:cubicBezTo>
                      <a:pt x="807" y="360"/>
                      <a:pt x="810" y="361"/>
                      <a:pt x="811" y="363"/>
                    </a:cubicBezTo>
                    <a:cubicBezTo>
                      <a:pt x="815" y="368"/>
                      <a:pt x="815" y="368"/>
                      <a:pt x="815" y="368"/>
                    </a:cubicBezTo>
                    <a:cubicBezTo>
                      <a:pt x="819" y="368"/>
                      <a:pt x="828" y="364"/>
                      <a:pt x="833" y="363"/>
                    </a:cubicBezTo>
                    <a:cubicBezTo>
                      <a:pt x="834" y="367"/>
                      <a:pt x="833" y="371"/>
                      <a:pt x="834" y="375"/>
                    </a:cubicBezTo>
                    <a:cubicBezTo>
                      <a:pt x="826" y="377"/>
                      <a:pt x="818" y="380"/>
                      <a:pt x="818" y="38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75">
                <a:extLst>
                  <a:ext uri="{FF2B5EF4-FFF2-40B4-BE49-F238E27FC236}">
                    <a16:creationId xmlns="" xmlns:a16="http://schemas.microsoft.com/office/drawing/2014/main" id="{42E66798-9006-4AFB-BFAF-1A988DD7E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252" y="1963190"/>
                <a:ext cx="642785" cy="655022"/>
              </a:xfrm>
              <a:custGeom>
                <a:avLst/>
                <a:gdLst>
                  <a:gd name="T0" fmla="*/ 113 w 562"/>
                  <a:gd name="T1" fmla="*/ 425 h 572"/>
                  <a:gd name="T2" fmla="*/ 7 w 562"/>
                  <a:gd name="T3" fmla="*/ 457 h 572"/>
                  <a:gd name="T4" fmla="*/ 20 w 562"/>
                  <a:gd name="T5" fmla="*/ 433 h 572"/>
                  <a:gd name="T6" fmla="*/ 13 w 562"/>
                  <a:gd name="T7" fmla="*/ 416 h 572"/>
                  <a:gd name="T8" fmla="*/ 16 w 562"/>
                  <a:gd name="T9" fmla="*/ 342 h 572"/>
                  <a:gd name="T10" fmla="*/ 94 w 562"/>
                  <a:gd name="T11" fmla="*/ 294 h 572"/>
                  <a:gd name="T12" fmla="*/ 145 w 562"/>
                  <a:gd name="T13" fmla="*/ 233 h 572"/>
                  <a:gd name="T14" fmla="*/ 166 w 562"/>
                  <a:gd name="T15" fmla="*/ 183 h 572"/>
                  <a:gd name="T16" fmla="*/ 243 w 562"/>
                  <a:gd name="T17" fmla="*/ 99 h 572"/>
                  <a:gd name="T18" fmla="*/ 213 w 562"/>
                  <a:gd name="T19" fmla="*/ 102 h 572"/>
                  <a:gd name="T20" fmla="*/ 213 w 562"/>
                  <a:gd name="T21" fmla="*/ 87 h 572"/>
                  <a:gd name="T22" fmla="*/ 226 w 562"/>
                  <a:gd name="T23" fmla="*/ 79 h 572"/>
                  <a:gd name="T24" fmla="*/ 253 w 562"/>
                  <a:gd name="T25" fmla="*/ 102 h 572"/>
                  <a:gd name="T26" fmla="*/ 255 w 562"/>
                  <a:gd name="T27" fmla="*/ 80 h 572"/>
                  <a:gd name="T28" fmla="*/ 288 w 562"/>
                  <a:gd name="T29" fmla="*/ 66 h 572"/>
                  <a:gd name="T30" fmla="*/ 314 w 562"/>
                  <a:gd name="T31" fmla="*/ 50 h 572"/>
                  <a:gd name="T32" fmla="*/ 342 w 562"/>
                  <a:gd name="T33" fmla="*/ 38 h 572"/>
                  <a:gd name="T34" fmla="*/ 378 w 562"/>
                  <a:gd name="T35" fmla="*/ 29 h 572"/>
                  <a:gd name="T36" fmla="*/ 383 w 562"/>
                  <a:gd name="T37" fmla="*/ 8 h 572"/>
                  <a:gd name="T38" fmla="*/ 439 w 562"/>
                  <a:gd name="T39" fmla="*/ 10 h 572"/>
                  <a:gd name="T40" fmla="*/ 456 w 562"/>
                  <a:gd name="T41" fmla="*/ 12 h 572"/>
                  <a:gd name="T42" fmla="*/ 488 w 562"/>
                  <a:gd name="T43" fmla="*/ 4 h 572"/>
                  <a:gd name="T44" fmla="*/ 507 w 562"/>
                  <a:gd name="T45" fmla="*/ 10 h 572"/>
                  <a:gd name="T46" fmla="*/ 503 w 562"/>
                  <a:gd name="T47" fmla="*/ 42 h 572"/>
                  <a:gd name="T48" fmla="*/ 541 w 562"/>
                  <a:gd name="T49" fmla="*/ 57 h 572"/>
                  <a:gd name="T50" fmla="*/ 530 w 562"/>
                  <a:gd name="T51" fmla="*/ 129 h 572"/>
                  <a:gd name="T52" fmla="*/ 531 w 562"/>
                  <a:gd name="T53" fmla="*/ 203 h 572"/>
                  <a:gd name="T54" fmla="*/ 547 w 562"/>
                  <a:gd name="T55" fmla="*/ 266 h 572"/>
                  <a:gd name="T56" fmla="*/ 562 w 562"/>
                  <a:gd name="T57" fmla="*/ 310 h 572"/>
                  <a:gd name="T58" fmla="*/ 437 w 562"/>
                  <a:gd name="T59" fmla="*/ 404 h 572"/>
                  <a:gd name="T60" fmla="*/ 375 w 562"/>
                  <a:gd name="T61" fmla="*/ 405 h 572"/>
                  <a:gd name="T62" fmla="*/ 353 w 562"/>
                  <a:gd name="T63" fmla="*/ 360 h 572"/>
                  <a:gd name="T64" fmla="*/ 338 w 562"/>
                  <a:gd name="T65" fmla="*/ 314 h 572"/>
                  <a:gd name="T66" fmla="*/ 435 w 562"/>
                  <a:gd name="T67" fmla="*/ 234 h 572"/>
                  <a:gd name="T68" fmla="*/ 346 w 562"/>
                  <a:gd name="T69" fmla="*/ 242 h 572"/>
                  <a:gd name="T70" fmla="*/ 295 w 562"/>
                  <a:gd name="T71" fmla="*/ 304 h 572"/>
                  <a:gd name="T72" fmla="*/ 251 w 562"/>
                  <a:gd name="T73" fmla="*/ 362 h 572"/>
                  <a:gd name="T74" fmla="*/ 257 w 562"/>
                  <a:gd name="T75" fmla="*/ 392 h 572"/>
                  <a:gd name="T76" fmla="*/ 261 w 562"/>
                  <a:gd name="T77" fmla="*/ 455 h 572"/>
                  <a:gd name="T78" fmla="*/ 251 w 562"/>
                  <a:gd name="T79" fmla="*/ 509 h 572"/>
                  <a:gd name="T80" fmla="*/ 208 w 562"/>
                  <a:gd name="T81" fmla="*/ 547 h 572"/>
                  <a:gd name="T82" fmla="*/ 155 w 562"/>
                  <a:gd name="T83" fmla="*/ 535 h 572"/>
                  <a:gd name="T84" fmla="*/ 140 w 562"/>
                  <a:gd name="T85" fmla="*/ 485 h 572"/>
                  <a:gd name="T86" fmla="*/ 130 w 562"/>
                  <a:gd name="T87" fmla="*/ 44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572">
                    <a:moveTo>
                      <a:pt x="130" y="445"/>
                    </a:moveTo>
                    <a:cubicBezTo>
                      <a:pt x="120" y="440"/>
                      <a:pt x="119" y="433"/>
                      <a:pt x="113" y="425"/>
                    </a:cubicBezTo>
                    <a:cubicBezTo>
                      <a:pt x="97" y="449"/>
                      <a:pt x="73" y="479"/>
                      <a:pt x="41" y="479"/>
                    </a:cubicBezTo>
                    <a:cubicBezTo>
                      <a:pt x="37" y="479"/>
                      <a:pt x="7" y="460"/>
                      <a:pt x="7" y="457"/>
                    </a:cubicBezTo>
                    <a:cubicBezTo>
                      <a:pt x="7" y="451"/>
                      <a:pt x="17" y="447"/>
                      <a:pt x="20" y="445"/>
                    </a:cubicBezTo>
                    <a:cubicBezTo>
                      <a:pt x="20" y="433"/>
                      <a:pt x="20" y="433"/>
                      <a:pt x="20" y="433"/>
                    </a:cubicBezTo>
                    <a:cubicBezTo>
                      <a:pt x="10" y="433"/>
                      <a:pt x="10" y="433"/>
                      <a:pt x="1" y="437"/>
                    </a:cubicBezTo>
                    <a:cubicBezTo>
                      <a:pt x="1" y="432"/>
                      <a:pt x="9" y="422"/>
                      <a:pt x="13" y="416"/>
                    </a:cubicBezTo>
                    <a:cubicBezTo>
                      <a:pt x="1" y="402"/>
                      <a:pt x="0" y="382"/>
                      <a:pt x="0" y="360"/>
                    </a:cubicBezTo>
                    <a:cubicBezTo>
                      <a:pt x="0" y="348"/>
                      <a:pt x="12" y="349"/>
                      <a:pt x="16" y="342"/>
                    </a:cubicBezTo>
                    <a:cubicBezTo>
                      <a:pt x="25" y="328"/>
                      <a:pt x="34" y="319"/>
                      <a:pt x="50" y="314"/>
                    </a:cubicBezTo>
                    <a:cubicBezTo>
                      <a:pt x="64" y="310"/>
                      <a:pt x="67" y="291"/>
                      <a:pt x="94" y="294"/>
                    </a:cubicBezTo>
                    <a:cubicBezTo>
                      <a:pt x="86" y="292"/>
                      <a:pt x="83" y="290"/>
                      <a:pt x="76" y="288"/>
                    </a:cubicBezTo>
                    <a:cubicBezTo>
                      <a:pt x="110" y="280"/>
                      <a:pt x="122" y="252"/>
                      <a:pt x="145" y="233"/>
                    </a:cubicBezTo>
                    <a:cubicBezTo>
                      <a:pt x="154" y="226"/>
                      <a:pt x="153" y="201"/>
                      <a:pt x="159" y="201"/>
                    </a:cubicBezTo>
                    <a:cubicBezTo>
                      <a:pt x="159" y="201"/>
                      <a:pt x="166" y="183"/>
                      <a:pt x="166" y="183"/>
                    </a:cubicBezTo>
                    <a:cubicBezTo>
                      <a:pt x="175" y="167"/>
                      <a:pt x="186" y="156"/>
                      <a:pt x="202" y="149"/>
                    </a:cubicBezTo>
                    <a:cubicBezTo>
                      <a:pt x="218" y="143"/>
                      <a:pt x="239" y="116"/>
                      <a:pt x="243" y="99"/>
                    </a:cubicBezTo>
                    <a:cubicBezTo>
                      <a:pt x="224" y="103"/>
                      <a:pt x="216" y="114"/>
                      <a:pt x="198" y="114"/>
                    </a:cubicBezTo>
                    <a:cubicBezTo>
                      <a:pt x="202" y="108"/>
                      <a:pt x="210" y="104"/>
                      <a:pt x="213" y="102"/>
                    </a:cubicBezTo>
                    <a:cubicBezTo>
                      <a:pt x="210" y="102"/>
                      <a:pt x="202" y="100"/>
                      <a:pt x="202" y="100"/>
                    </a:cubicBezTo>
                    <a:cubicBezTo>
                      <a:pt x="203" y="92"/>
                      <a:pt x="207" y="87"/>
                      <a:pt x="213" y="87"/>
                    </a:cubicBezTo>
                    <a:cubicBezTo>
                      <a:pt x="216" y="87"/>
                      <a:pt x="217" y="90"/>
                      <a:pt x="219" y="90"/>
                    </a:cubicBezTo>
                    <a:cubicBezTo>
                      <a:pt x="222" y="85"/>
                      <a:pt x="224" y="82"/>
                      <a:pt x="226" y="79"/>
                    </a:cubicBezTo>
                    <a:cubicBezTo>
                      <a:pt x="230" y="84"/>
                      <a:pt x="231" y="88"/>
                      <a:pt x="228" y="94"/>
                    </a:cubicBezTo>
                    <a:cubicBezTo>
                      <a:pt x="241" y="94"/>
                      <a:pt x="244" y="102"/>
                      <a:pt x="253" y="102"/>
                    </a:cubicBezTo>
                    <a:cubicBezTo>
                      <a:pt x="257" y="102"/>
                      <a:pt x="266" y="83"/>
                      <a:pt x="267" y="82"/>
                    </a:cubicBezTo>
                    <a:cubicBezTo>
                      <a:pt x="262" y="80"/>
                      <a:pt x="262" y="79"/>
                      <a:pt x="255" y="80"/>
                    </a:cubicBezTo>
                    <a:cubicBezTo>
                      <a:pt x="259" y="74"/>
                      <a:pt x="265" y="67"/>
                      <a:pt x="272" y="67"/>
                    </a:cubicBezTo>
                    <a:cubicBezTo>
                      <a:pt x="278" y="67"/>
                      <a:pt x="282" y="69"/>
                      <a:pt x="288" y="66"/>
                    </a:cubicBezTo>
                    <a:cubicBezTo>
                      <a:pt x="284" y="62"/>
                      <a:pt x="285" y="63"/>
                      <a:pt x="282" y="59"/>
                    </a:cubicBezTo>
                    <a:cubicBezTo>
                      <a:pt x="289" y="52"/>
                      <a:pt x="303" y="52"/>
                      <a:pt x="314" y="50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24" y="57"/>
                      <a:pt x="326" y="39"/>
                      <a:pt x="342" y="38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52" y="32"/>
                      <a:pt x="365" y="37"/>
                      <a:pt x="378" y="29"/>
                    </a:cubicBezTo>
                    <a:cubicBezTo>
                      <a:pt x="372" y="27"/>
                      <a:pt x="367" y="25"/>
                      <a:pt x="367" y="20"/>
                    </a:cubicBezTo>
                    <a:cubicBezTo>
                      <a:pt x="367" y="16"/>
                      <a:pt x="381" y="13"/>
                      <a:pt x="383" y="8"/>
                    </a:cubicBezTo>
                    <a:cubicBezTo>
                      <a:pt x="388" y="13"/>
                      <a:pt x="392" y="20"/>
                      <a:pt x="399" y="20"/>
                    </a:cubicBezTo>
                    <a:cubicBezTo>
                      <a:pt x="410" y="20"/>
                      <a:pt x="439" y="0"/>
                      <a:pt x="439" y="10"/>
                    </a:cubicBezTo>
                    <a:cubicBezTo>
                      <a:pt x="439" y="21"/>
                      <a:pt x="426" y="25"/>
                      <a:pt x="423" y="36"/>
                    </a:cubicBezTo>
                    <a:cubicBezTo>
                      <a:pt x="438" y="37"/>
                      <a:pt x="443" y="19"/>
                      <a:pt x="456" y="12"/>
                    </a:cubicBezTo>
                    <a:cubicBezTo>
                      <a:pt x="459" y="17"/>
                      <a:pt x="459" y="21"/>
                      <a:pt x="459" y="26"/>
                    </a:cubicBezTo>
                    <a:cubicBezTo>
                      <a:pt x="470" y="15"/>
                      <a:pt x="476" y="12"/>
                      <a:pt x="488" y="4"/>
                    </a:cubicBezTo>
                    <a:cubicBezTo>
                      <a:pt x="489" y="14"/>
                      <a:pt x="487" y="21"/>
                      <a:pt x="496" y="22"/>
                    </a:cubicBezTo>
                    <a:cubicBezTo>
                      <a:pt x="498" y="16"/>
                      <a:pt x="501" y="10"/>
                      <a:pt x="507" y="10"/>
                    </a:cubicBezTo>
                    <a:cubicBezTo>
                      <a:pt x="511" y="10"/>
                      <a:pt x="528" y="20"/>
                      <a:pt x="534" y="23"/>
                    </a:cubicBezTo>
                    <a:cubicBezTo>
                      <a:pt x="527" y="42"/>
                      <a:pt x="521" y="36"/>
                      <a:pt x="503" y="42"/>
                    </a:cubicBezTo>
                    <a:cubicBezTo>
                      <a:pt x="511" y="48"/>
                      <a:pt x="516" y="49"/>
                      <a:pt x="516" y="54"/>
                    </a:cubicBezTo>
                    <a:cubicBezTo>
                      <a:pt x="523" y="55"/>
                      <a:pt x="539" y="57"/>
                      <a:pt x="541" y="57"/>
                    </a:cubicBezTo>
                    <a:cubicBezTo>
                      <a:pt x="531" y="65"/>
                      <a:pt x="503" y="79"/>
                      <a:pt x="503" y="98"/>
                    </a:cubicBezTo>
                    <a:cubicBezTo>
                      <a:pt x="503" y="113"/>
                      <a:pt x="530" y="112"/>
                      <a:pt x="530" y="129"/>
                    </a:cubicBezTo>
                    <a:cubicBezTo>
                      <a:pt x="530" y="143"/>
                      <a:pt x="516" y="149"/>
                      <a:pt x="516" y="163"/>
                    </a:cubicBezTo>
                    <a:cubicBezTo>
                      <a:pt x="516" y="178"/>
                      <a:pt x="531" y="187"/>
                      <a:pt x="531" y="203"/>
                    </a:cubicBezTo>
                    <a:cubicBezTo>
                      <a:pt x="531" y="212"/>
                      <a:pt x="524" y="217"/>
                      <a:pt x="524" y="226"/>
                    </a:cubicBezTo>
                    <a:cubicBezTo>
                      <a:pt x="524" y="244"/>
                      <a:pt x="547" y="249"/>
                      <a:pt x="547" y="266"/>
                    </a:cubicBezTo>
                    <a:cubicBezTo>
                      <a:pt x="547" y="271"/>
                      <a:pt x="540" y="275"/>
                      <a:pt x="538" y="277"/>
                    </a:cubicBezTo>
                    <a:cubicBezTo>
                      <a:pt x="544" y="289"/>
                      <a:pt x="562" y="292"/>
                      <a:pt x="562" y="310"/>
                    </a:cubicBezTo>
                    <a:cubicBezTo>
                      <a:pt x="562" y="336"/>
                      <a:pt x="509" y="366"/>
                      <a:pt x="494" y="388"/>
                    </a:cubicBezTo>
                    <a:cubicBezTo>
                      <a:pt x="486" y="404"/>
                      <a:pt x="451" y="406"/>
                      <a:pt x="437" y="404"/>
                    </a:cubicBezTo>
                    <a:cubicBezTo>
                      <a:pt x="422" y="408"/>
                      <a:pt x="404" y="416"/>
                      <a:pt x="391" y="416"/>
                    </a:cubicBezTo>
                    <a:cubicBezTo>
                      <a:pt x="381" y="416"/>
                      <a:pt x="375" y="414"/>
                      <a:pt x="375" y="405"/>
                    </a:cubicBezTo>
                    <a:cubicBezTo>
                      <a:pt x="359" y="405"/>
                      <a:pt x="342" y="394"/>
                      <a:pt x="342" y="377"/>
                    </a:cubicBezTo>
                    <a:cubicBezTo>
                      <a:pt x="342" y="370"/>
                      <a:pt x="350" y="364"/>
                      <a:pt x="353" y="360"/>
                    </a:cubicBezTo>
                    <a:cubicBezTo>
                      <a:pt x="345" y="357"/>
                      <a:pt x="338" y="339"/>
                      <a:pt x="338" y="330"/>
                    </a:cubicBezTo>
                    <a:cubicBezTo>
                      <a:pt x="338" y="324"/>
                      <a:pt x="340" y="319"/>
                      <a:pt x="338" y="314"/>
                    </a:cubicBezTo>
                    <a:cubicBezTo>
                      <a:pt x="370" y="314"/>
                      <a:pt x="387" y="270"/>
                      <a:pt x="406" y="258"/>
                    </a:cubicBezTo>
                    <a:cubicBezTo>
                      <a:pt x="417" y="252"/>
                      <a:pt x="435" y="248"/>
                      <a:pt x="435" y="234"/>
                    </a:cubicBezTo>
                    <a:cubicBezTo>
                      <a:pt x="435" y="214"/>
                      <a:pt x="410" y="211"/>
                      <a:pt x="391" y="211"/>
                    </a:cubicBezTo>
                    <a:cubicBezTo>
                      <a:pt x="366" y="211"/>
                      <a:pt x="346" y="220"/>
                      <a:pt x="346" y="242"/>
                    </a:cubicBezTo>
                    <a:cubicBezTo>
                      <a:pt x="346" y="252"/>
                      <a:pt x="348" y="256"/>
                      <a:pt x="346" y="261"/>
                    </a:cubicBezTo>
                    <a:cubicBezTo>
                      <a:pt x="346" y="279"/>
                      <a:pt x="311" y="295"/>
                      <a:pt x="295" y="304"/>
                    </a:cubicBezTo>
                    <a:cubicBezTo>
                      <a:pt x="282" y="312"/>
                      <a:pt x="269" y="315"/>
                      <a:pt x="261" y="330"/>
                    </a:cubicBezTo>
                    <a:cubicBezTo>
                      <a:pt x="255" y="341"/>
                      <a:pt x="263" y="356"/>
                      <a:pt x="251" y="362"/>
                    </a:cubicBezTo>
                    <a:cubicBezTo>
                      <a:pt x="251" y="377"/>
                      <a:pt x="251" y="377"/>
                      <a:pt x="251" y="377"/>
                    </a:cubicBezTo>
                    <a:cubicBezTo>
                      <a:pt x="255" y="381"/>
                      <a:pt x="257" y="386"/>
                      <a:pt x="257" y="392"/>
                    </a:cubicBezTo>
                    <a:cubicBezTo>
                      <a:pt x="271" y="394"/>
                      <a:pt x="291" y="408"/>
                      <a:pt x="291" y="424"/>
                    </a:cubicBezTo>
                    <a:cubicBezTo>
                      <a:pt x="291" y="436"/>
                      <a:pt x="269" y="455"/>
                      <a:pt x="261" y="455"/>
                    </a:cubicBezTo>
                    <a:cubicBezTo>
                      <a:pt x="246" y="455"/>
                      <a:pt x="240" y="478"/>
                      <a:pt x="240" y="495"/>
                    </a:cubicBezTo>
                    <a:cubicBezTo>
                      <a:pt x="240" y="505"/>
                      <a:pt x="247" y="508"/>
                      <a:pt x="251" y="509"/>
                    </a:cubicBezTo>
                    <a:cubicBezTo>
                      <a:pt x="249" y="530"/>
                      <a:pt x="231" y="532"/>
                      <a:pt x="228" y="547"/>
                    </a:cubicBezTo>
                    <a:cubicBezTo>
                      <a:pt x="218" y="547"/>
                      <a:pt x="214" y="547"/>
                      <a:pt x="208" y="547"/>
                    </a:cubicBezTo>
                    <a:cubicBezTo>
                      <a:pt x="195" y="547"/>
                      <a:pt x="191" y="572"/>
                      <a:pt x="172" y="572"/>
                    </a:cubicBezTo>
                    <a:cubicBezTo>
                      <a:pt x="166" y="572"/>
                      <a:pt x="155" y="539"/>
                      <a:pt x="155" y="535"/>
                    </a:cubicBezTo>
                    <a:cubicBezTo>
                      <a:pt x="155" y="532"/>
                      <a:pt x="157" y="529"/>
                      <a:pt x="157" y="527"/>
                    </a:cubicBezTo>
                    <a:cubicBezTo>
                      <a:pt x="144" y="513"/>
                      <a:pt x="145" y="502"/>
                      <a:pt x="140" y="485"/>
                    </a:cubicBezTo>
                    <a:cubicBezTo>
                      <a:pt x="136" y="473"/>
                      <a:pt x="125" y="470"/>
                      <a:pt x="125" y="455"/>
                    </a:cubicBezTo>
                    <a:cubicBezTo>
                      <a:pt x="125" y="450"/>
                      <a:pt x="129" y="443"/>
                      <a:pt x="130" y="441"/>
                    </a:cubicBezTo>
                    <a:lnTo>
                      <a:pt x="130" y="445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76">
                <a:extLst>
                  <a:ext uri="{FF2B5EF4-FFF2-40B4-BE49-F238E27FC236}">
                    <a16:creationId xmlns="" xmlns:a16="http://schemas.microsoft.com/office/drawing/2014/main" id="{600F1952-7FA4-412A-83AA-EE76A0F6E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375" y="1706833"/>
                <a:ext cx="4199525" cy="1639086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="" xmlns:a16="http://schemas.microsoft.com/office/drawing/2014/main" id="{8DF6CCF2-A112-4E1B-9DC8-486D26B5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96" y="2679429"/>
                <a:ext cx="1512075" cy="1002429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="" xmlns:a16="http://schemas.microsoft.com/office/drawing/2014/main" id="{41774E1A-32C2-45E2-984C-D5F8D60A4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769" y="1931051"/>
                <a:ext cx="87235" cy="38261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="" xmlns:a16="http://schemas.microsoft.com/office/drawing/2014/main" id="{BF550A09-991D-4E36-913C-161A07BAC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8064" y="2006042"/>
                <a:ext cx="33670" cy="21426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="" xmlns:a16="http://schemas.microsoft.com/office/drawing/2014/main" id="{E092C52C-786E-499D-B9B8-2B727B391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1522" y="1716791"/>
                <a:ext cx="15304" cy="21426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="" xmlns:a16="http://schemas.microsoft.com/office/drawing/2014/main" id="{159E940B-9ADB-4CA1-9564-15BBA04B7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955" y="1782600"/>
                <a:ext cx="39791" cy="26017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82">
                <a:extLst>
                  <a:ext uri="{FF2B5EF4-FFF2-40B4-BE49-F238E27FC236}">
                    <a16:creationId xmlns="" xmlns:a16="http://schemas.microsoft.com/office/drawing/2014/main" id="{9DC2158E-E996-4BFC-8B01-B02B7C3E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3867" y="1519367"/>
                <a:ext cx="149983" cy="88765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83">
                <a:extLst>
                  <a:ext uri="{FF2B5EF4-FFF2-40B4-BE49-F238E27FC236}">
                    <a16:creationId xmlns="" xmlns:a16="http://schemas.microsoft.com/office/drawing/2014/main" id="{D015141E-1F1D-4900-9B0D-6EB34E820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197" y="1476515"/>
                <a:ext cx="58157" cy="30608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84">
                <a:extLst>
                  <a:ext uri="{FF2B5EF4-FFF2-40B4-BE49-F238E27FC236}">
                    <a16:creationId xmlns="" xmlns:a16="http://schemas.microsoft.com/office/drawing/2014/main" id="{68E71F3B-7F69-4A5F-BEB2-F0A81132E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4093" y="1407646"/>
                <a:ext cx="205079" cy="153042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85">
                <a:extLst>
                  <a:ext uri="{FF2B5EF4-FFF2-40B4-BE49-F238E27FC236}">
                    <a16:creationId xmlns="" xmlns:a16="http://schemas.microsoft.com/office/drawing/2014/main" id="{E67EEFB8-526A-44E9-9153-486C00B44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858" y="1649453"/>
                <a:ext cx="26017" cy="18365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="" xmlns:a16="http://schemas.microsoft.com/office/drawing/2014/main" id="{57D19496-783E-47E7-BA55-60D642B9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71" y="1412237"/>
                <a:ext cx="33670" cy="12243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="" xmlns:a16="http://schemas.microsoft.com/office/drawing/2014/main" id="{6605CA7C-E3AB-45B0-B21A-F63C72C0D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398" y="1588236"/>
                <a:ext cx="27548" cy="13774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88">
                <a:extLst>
                  <a:ext uri="{FF2B5EF4-FFF2-40B4-BE49-F238E27FC236}">
                    <a16:creationId xmlns="" xmlns:a16="http://schemas.microsoft.com/office/drawing/2014/main" id="{3760A7B1-2481-4725-A8A8-E62B104FB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07" y="1435193"/>
                <a:ext cx="174470" cy="55095"/>
              </a:xfrm>
              <a:custGeom>
                <a:avLst/>
                <a:gdLst>
                  <a:gd name="T0" fmla="*/ 130 w 153"/>
                  <a:gd name="T1" fmla="*/ 24 h 48"/>
                  <a:gd name="T2" fmla="*/ 98 w 153"/>
                  <a:gd name="T3" fmla="*/ 30 h 48"/>
                  <a:gd name="T4" fmla="*/ 83 w 153"/>
                  <a:gd name="T5" fmla="*/ 47 h 48"/>
                  <a:gd name="T6" fmla="*/ 75 w 153"/>
                  <a:gd name="T7" fmla="*/ 40 h 48"/>
                  <a:gd name="T8" fmla="*/ 75 w 153"/>
                  <a:gd name="T9" fmla="*/ 40 h 48"/>
                  <a:gd name="T10" fmla="*/ 54 w 153"/>
                  <a:gd name="T11" fmla="*/ 30 h 48"/>
                  <a:gd name="T12" fmla="*/ 70 w 153"/>
                  <a:gd name="T13" fmla="*/ 24 h 48"/>
                  <a:gd name="T14" fmla="*/ 56 w 153"/>
                  <a:gd name="T15" fmla="*/ 22 h 48"/>
                  <a:gd name="T16" fmla="*/ 68 w 153"/>
                  <a:gd name="T17" fmla="*/ 15 h 48"/>
                  <a:gd name="T18" fmla="*/ 50 w 153"/>
                  <a:gd name="T19" fmla="*/ 8 h 48"/>
                  <a:gd name="T20" fmla="*/ 16 w 153"/>
                  <a:gd name="T21" fmla="*/ 18 h 48"/>
                  <a:gd name="T22" fmla="*/ 0 w 153"/>
                  <a:gd name="T23" fmla="*/ 15 h 48"/>
                  <a:gd name="T24" fmla="*/ 58 w 153"/>
                  <a:gd name="T25" fmla="*/ 0 h 48"/>
                  <a:gd name="T26" fmla="*/ 102 w 153"/>
                  <a:gd name="T27" fmla="*/ 10 h 48"/>
                  <a:gd name="T28" fmla="*/ 130 w 153"/>
                  <a:gd name="T29" fmla="*/ 0 h 48"/>
                  <a:gd name="T30" fmla="*/ 153 w 153"/>
                  <a:gd name="T31" fmla="*/ 8 h 48"/>
                  <a:gd name="T32" fmla="*/ 132 w 153"/>
                  <a:gd name="T33" fmla="*/ 22 h 48"/>
                  <a:gd name="T34" fmla="*/ 125 w 153"/>
                  <a:gd name="T35" fmla="*/ 22 h 48"/>
                  <a:gd name="T36" fmla="*/ 125 w 153"/>
                  <a:gd name="T37" fmla="*/ 30 h 48"/>
                  <a:gd name="T38" fmla="*/ 130 w 153"/>
                  <a:gd name="T3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48">
                    <a:moveTo>
                      <a:pt x="130" y="24"/>
                    </a:moveTo>
                    <a:cubicBezTo>
                      <a:pt x="117" y="34"/>
                      <a:pt x="110" y="23"/>
                      <a:pt x="98" y="30"/>
                    </a:cubicBezTo>
                    <a:cubicBezTo>
                      <a:pt x="91" y="34"/>
                      <a:pt x="90" y="48"/>
                      <a:pt x="83" y="47"/>
                    </a:cubicBezTo>
                    <a:cubicBezTo>
                      <a:pt x="79" y="47"/>
                      <a:pt x="77" y="43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64" y="40"/>
                      <a:pt x="56" y="37"/>
                      <a:pt x="54" y="30"/>
                    </a:cubicBezTo>
                    <a:cubicBezTo>
                      <a:pt x="60" y="27"/>
                      <a:pt x="64" y="25"/>
                      <a:pt x="70" y="24"/>
                    </a:cubicBezTo>
                    <a:cubicBezTo>
                      <a:pt x="63" y="24"/>
                      <a:pt x="59" y="23"/>
                      <a:pt x="56" y="22"/>
                    </a:cubicBezTo>
                    <a:cubicBezTo>
                      <a:pt x="60" y="20"/>
                      <a:pt x="64" y="18"/>
                      <a:pt x="68" y="15"/>
                    </a:cubicBezTo>
                    <a:cubicBezTo>
                      <a:pt x="61" y="13"/>
                      <a:pt x="57" y="8"/>
                      <a:pt x="50" y="8"/>
                    </a:cubicBezTo>
                    <a:cubicBezTo>
                      <a:pt x="42" y="8"/>
                      <a:pt x="28" y="18"/>
                      <a:pt x="16" y="18"/>
                    </a:cubicBezTo>
                    <a:cubicBezTo>
                      <a:pt x="10" y="18"/>
                      <a:pt x="6" y="16"/>
                      <a:pt x="0" y="15"/>
                    </a:cubicBezTo>
                    <a:cubicBezTo>
                      <a:pt x="6" y="2"/>
                      <a:pt x="42" y="0"/>
                      <a:pt x="58" y="0"/>
                    </a:cubicBezTo>
                    <a:cubicBezTo>
                      <a:pt x="77" y="0"/>
                      <a:pt x="87" y="10"/>
                      <a:pt x="102" y="10"/>
                    </a:cubicBezTo>
                    <a:cubicBezTo>
                      <a:pt x="113" y="10"/>
                      <a:pt x="119" y="0"/>
                      <a:pt x="130" y="0"/>
                    </a:cubicBezTo>
                    <a:cubicBezTo>
                      <a:pt x="139" y="0"/>
                      <a:pt x="148" y="6"/>
                      <a:pt x="153" y="8"/>
                    </a:cubicBezTo>
                    <a:cubicBezTo>
                      <a:pt x="151" y="22"/>
                      <a:pt x="141" y="15"/>
                      <a:pt x="132" y="22"/>
                    </a:cubicBezTo>
                    <a:cubicBezTo>
                      <a:pt x="130" y="23"/>
                      <a:pt x="127" y="23"/>
                      <a:pt x="125" y="22"/>
                    </a:cubicBezTo>
                    <a:cubicBezTo>
                      <a:pt x="125" y="30"/>
                      <a:pt x="125" y="30"/>
                      <a:pt x="125" y="30"/>
                    </a:cubicBezTo>
                    <a:lnTo>
                      <a:pt x="130" y="24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89">
                <a:extLst>
                  <a:ext uri="{FF2B5EF4-FFF2-40B4-BE49-F238E27FC236}">
                    <a16:creationId xmlns="" xmlns:a16="http://schemas.microsoft.com/office/drawing/2014/main" id="{74014E0A-E1AC-486B-8F9D-A4068A99F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317" y="1398463"/>
                <a:ext cx="61218" cy="41321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90">
                <a:extLst>
                  <a:ext uri="{FF2B5EF4-FFF2-40B4-BE49-F238E27FC236}">
                    <a16:creationId xmlns="" xmlns:a16="http://schemas.microsoft.com/office/drawing/2014/main" id="{D21AB78E-3F7D-45E8-833A-20007BE98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6734" y="1426011"/>
                <a:ext cx="64278" cy="41321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91">
                <a:extLst>
                  <a:ext uri="{FF2B5EF4-FFF2-40B4-BE49-F238E27FC236}">
                    <a16:creationId xmlns="" xmlns:a16="http://schemas.microsoft.com/office/drawing/2014/main" id="{1DAD1B81-2467-492E-AEC7-B711817ED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499" y="1461210"/>
                <a:ext cx="67339" cy="24487"/>
              </a:xfrm>
              <a:custGeom>
                <a:avLst/>
                <a:gdLst>
                  <a:gd name="T0" fmla="*/ 34 w 59"/>
                  <a:gd name="T1" fmla="*/ 22 h 22"/>
                  <a:gd name="T2" fmla="*/ 19 w 59"/>
                  <a:gd name="T3" fmla="*/ 14 h 22"/>
                  <a:gd name="T4" fmla="*/ 8 w 59"/>
                  <a:gd name="T5" fmla="*/ 22 h 22"/>
                  <a:gd name="T6" fmla="*/ 0 w 59"/>
                  <a:gd name="T7" fmla="*/ 16 h 22"/>
                  <a:gd name="T8" fmla="*/ 38 w 59"/>
                  <a:gd name="T9" fmla="*/ 0 h 22"/>
                  <a:gd name="T10" fmla="*/ 59 w 59"/>
                  <a:gd name="T11" fmla="*/ 10 h 22"/>
                  <a:gd name="T12" fmla="*/ 34 w 59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34" y="22"/>
                    </a:moveTo>
                    <a:cubicBezTo>
                      <a:pt x="30" y="22"/>
                      <a:pt x="24" y="14"/>
                      <a:pt x="19" y="14"/>
                    </a:cubicBezTo>
                    <a:cubicBezTo>
                      <a:pt x="18" y="22"/>
                      <a:pt x="14" y="22"/>
                      <a:pt x="8" y="22"/>
                    </a:cubicBezTo>
                    <a:cubicBezTo>
                      <a:pt x="4" y="22"/>
                      <a:pt x="0" y="19"/>
                      <a:pt x="0" y="16"/>
                    </a:cubicBezTo>
                    <a:cubicBezTo>
                      <a:pt x="0" y="5"/>
                      <a:pt x="30" y="0"/>
                      <a:pt x="38" y="0"/>
                    </a:cubicBezTo>
                    <a:cubicBezTo>
                      <a:pt x="48" y="0"/>
                      <a:pt x="55" y="4"/>
                      <a:pt x="59" y="10"/>
                    </a:cubicBezTo>
                    <a:cubicBezTo>
                      <a:pt x="44" y="10"/>
                      <a:pt x="45" y="22"/>
                      <a:pt x="34" y="2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92">
                <a:extLst>
                  <a:ext uri="{FF2B5EF4-FFF2-40B4-BE49-F238E27FC236}">
                    <a16:creationId xmlns="" xmlns:a16="http://schemas.microsoft.com/office/drawing/2014/main" id="{46171126-6BCF-4F88-AF43-3A51E2779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238" y="1378568"/>
                <a:ext cx="104070" cy="74991"/>
              </a:xfrm>
              <a:custGeom>
                <a:avLst/>
                <a:gdLst>
                  <a:gd name="T0" fmla="*/ 68 w 91"/>
                  <a:gd name="T1" fmla="*/ 56 h 66"/>
                  <a:gd name="T2" fmla="*/ 38 w 91"/>
                  <a:gd name="T3" fmla="*/ 66 h 66"/>
                  <a:gd name="T4" fmla="*/ 0 w 91"/>
                  <a:gd name="T5" fmla="*/ 51 h 66"/>
                  <a:gd name="T6" fmla="*/ 10 w 91"/>
                  <a:gd name="T7" fmla="*/ 42 h 66"/>
                  <a:gd name="T8" fmla="*/ 42 w 91"/>
                  <a:gd name="T9" fmla="*/ 42 h 66"/>
                  <a:gd name="T10" fmla="*/ 29 w 91"/>
                  <a:gd name="T11" fmla="*/ 40 h 66"/>
                  <a:gd name="T12" fmla="*/ 29 w 91"/>
                  <a:gd name="T13" fmla="*/ 30 h 66"/>
                  <a:gd name="T14" fmla="*/ 74 w 91"/>
                  <a:gd name="T15" fmla="*/ 14 h 66"/>
                  <a:gd name="T16" fmla="*/ 87 w 91"/>
                  <a:gd name="T17" fmla="*/ 0 h 66"/>
                  <a:gd name="T18" fmla="*/ 89 w 91"/>
                  <a:gd name="T19" fmla="*/ 10 h 66"/>
                  <a:gd name="T20" fmla="*/ 83 w 91"/>
                  <a:gd name="T21" fmla="*/ 20 h 66"/>
                  <a:gd name="T22" fmla="*/ 48 w 91"/>
                  <a:gd name="T23" fmla="*/ 41 h 66"/>
                  <a:gd name="T24" fmla="*/ 91 w 91"/>
                  <a:gd name="T25" fmla="*/ 53 h 66"/>
                  <a:gd name="T26" fmla="*/ 68 w 91"/>
                  <a:gd name="T27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6">
                    <a:moveTo>
                      <a:pt x="68" y="56"/>
                    </a:moveTo>
                    <a:cubicBezTo>
                      <a:pt x="59" y="56"/>
                      <a:pt x="47" y="66"/>
                      <a:pt x="38" y="66"/>
                    </a:cubicBezTo>
                    <a:cubicBezTo>
                      <a:pt x="33" y="66"/>
                      <a:pt x="1" y="51"/>
                      <a:pt x="0" y="51"/>
                    </a:cubicBezTo>
                    <a:cubicBezTo>
                      <a:pt x="5" y="47"/>
                      <a:pt x="6" y="45"/>
                      <a:pt x="1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3" y="39"/>
                      <a:pt x="36" y="36"/>
                      <a:pt x="29" y="4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52" y="30"/>
                      <a:pt x="52" y="14"/>
                      <a:pt x="74" y="14"/>
                    </a:cubicBezTo>
                    <a:cubicBezTo>
                      <a:pt x="75" y="7"/>
                      <a:pt x="80" y="0"/>
                      <a:pt x="87" y="0"/>
                    </a:cubicBezTo>
                    <a:cubicBezTo>
                      <a:pt x="89" y="0"/>
                      <a:pt x="89" y="8"/>
                      <a:pt x="89" y="10"/>
                    </a:cubicBezTo>
                    <a:cubicBezTo>
                      <a:pt x="86" y="12"/>
                      <a:pt x="83" y="16"/>
                      <a:pt x="83" y="20"/>
                    </a:cubicBezTo>
                    <a:cubicBezTo>
                      <a:pt x="70" y="28"/>
                      <a:pt x="55" y="33"/>
                      <a:pt x="48" y="41"/>
                    </a:cubicBezTo>
                    <a:cubicBezTo>
                      <a:pt x="69" y="44"/>
                      <a:pt x="74" y="46"/>
                      <a:pt x="91" y="53"/>
                    </a:cubicBezTo>
                    <a:cubicBezTo>
                      <a:pt x="85" y="58"/>
                      <a:pt x="76" y="56"/>
                      <a:pt x="68" y="56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93">
                <a:extLst>
                  <a:ext uri="{FF2B5EF4-FFF2-40B4-BE49-F238E27FC236}">
                    <a16:creationId xmlns="" xmlns:a16="http://schemas.microsoft.com/office/drawing/2014/main" id="{634EC8CD-4458-4801-B144-CE022A75B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870" y="1488758"/>
                <a:ext cx="344349" cy="198955"/>
              </a:xfrm>
              <a:custGeom>
                <a:avLst/>
                <a:gdLst>
                  <a:gd name="T0" fmla="*/ 254 w 301"/>
                  <a:gd name="T1" fmla="*/ 143 h 175"/>
                  <a:gd name="T2" fmla="*/ 254 w 301"/>
                  <a:gd name="T3" fmla="*/ 129 h 175"/>
                  <a:gd name="T4" fmla="*/ 220 w 301"/>
                  <a:gd name="T5" fmla="*/ 127 h 175"/>
                  <a:gd name="T6" fmla="*/ 231 w 301"/>
                  <a:gd name="T7" fmla="*/ 105 h 175"/>
                  <a:gd name="T8" fmla="*/ 216 w 301"/>
                  <a:gd name="T9" fmla="*/ 83 h 175"/>
                  <a:gd name="T10" fmla="*/ 226 w 301"/>
                  <a:gd name="T11" fmla="*/ 81 h 175"/>
                  <a:gd name="T12" fmla="*/ 208 w 301"/>
                  <a:gd name="T13" fmla="*/ 69 h 175"/>
                  <a:gd name="T14" fmla="*/ 167 w 301"/>
                  <a:gd name="T15" fmla="*/ 125 h 175"/>
                  <a:gd name="T16" fmla="*/ 155 w 301"/>
                  <a:gd name="T17" fmla="*/ 131 h 175"/>
                  <a:gd name="T18" fmla="*/ 133 w 301"/>
                  <a:gd name="T19" fmla="*/ 175 h 175"/>
                  <a:gd name="T20" fmla="*/ 74 w 301"/>
                  <a:gd name="T21" fmla="*/ 125 h 175"/>
                  <a:gd name="T22" fmla="*/ 102 w 301"/>
                  <a:gd name="T23" fmla="*/ 126 h 175"/>
                  <a:gd name="T24" fmla="*/ 127 w 301"/>
                  <a:gd name="T25" fmla="*/ 119 h 175"/>
                  <a:gd name="T26" fmla="*/ 93 w 301"/>
                  <a:gd name="T27" fmla="*/ 115 h 175"/>
                  <a:gd name="T28" fmla="*/ 64 w 301"/>
                  <a:gd name="T29" fmla="*/ 105 h 175"/>
                  <a:gd name="T30" fmla="*/ 85 w 301"/>
                  <a:gd name="T31" fmla="*/ 97 h 175"/>
                  <a:gd name="T32" fmla="*/ 124 w 301"/>
                  <a:gd name="T33" fmla="*/ 77 h 175"/>
                  <a:gd name="T34" fmla="*/ 104 w 301"/>
                  <a:gd name="T35" fmla="*/ 77 h 175"/>
                  <a:gd name="T36" fmla="*/ 93 w 301"/>
                  <a:gd name="T37" fmla="*/ 70 h 175"/>
                  <a:gd name="T38" fmla="*/ 87 w 301"/>
                  <a:gd name="T39" fmla="*/ 70 h 175"/>
                  <a:gd name="T40" fmla="*/ 64 w 301"/>
                  <a:gd name="T41" fmla="*/ 91 h 175"/>
                  <a:gd name="T42" fmla="*/ 40 w 301"/>
                  <a:gd name="T43" fmla="*/ 79 h 175"/>
                  <a:gd name="T44" fmla="*/ 46 w 301"/>
                  <a:gd name="T45" fmla="*/ 77 h 175"/>
                  <a:gd name="T46" fmla="*/ 25 w 301"/>
                  <a:gd name="T47" fmla="*/ 51 h 175"/>
                  <a:gd name="T48" fmla="*/ 19 w 301"/>
                  <a:gd name="T49" fmla="*/ 48 h 175"/>
                  <a:gd name="T50" fmla="*/ 0 w 301"/>
                  <a:gd name="T51" fmla="*/ 28 h 175"/>
                  <a:gd name="T52" fmla="*/ 26 w 301"/>
                  <a:gd name="T53" fmla="*/ 9 h 175"/>
                  <a:gd name="T54" fmla="*/ 64 w 301"/>
                  <a:gd name="T55" fmla="*/ 13 h 175"/>
                  <a:gd name="T56" fmla="*/ 55 w 301"/>
                  <a:gd name="T57" fmla="*/ 24 h 175"/>
                  <a:gd name="T58" fmla="*/ 76 w 301"/>
                  <a:gd name="T59" fmla="*/ 36 h 175"/>
                  <a:gd name="T60" fmla="*/ 70 w 301"/>
                  <a:gd name="T61" fmla="*/ 25 h 175"/>
                  <a:gd name="T62" fmla="*/ 83 w 301"/>
                  <a:gd name="T63" fmla="*/ 12 h 175"/>
                  <a:gd name="T64" fmla="*/ 117 w 301"/>
                  <a:gd name="T65" fmla="*/ 47 h 175"/>
                  <a:gd name="T66" fmla="*/ 108 w 301"/>
                  <a:gd name="T67" fmla="*/ 12 h 175"/>
                  <a:gd name="T68" fmla="*/ 123 w 301"/>
                  <a:gd name="T69" fmla="*/ 0 h 175"/>
                  <a:gd name="T70" fmla="*/ 154 w 301"/>
                  <a:gd name="T71" fmla="*/ 16 h 175"/>
                  <a:gd name="T72" fmla="*/ 151 w 301"/>
                  <a:gd name="T73" fmla="*/ 32 h 175"/>
                  <a:gd name="T74" fmla="*/ 165 w 301"/>
                  <a:gd name="T75" fmla="*/ 21 h 175"/>
                  <a:gd name="T76" fmla="*/ 174 w 301"/>
                  <a:gd name="T77" fmla="*/ 40 h 175"/>
                  <a:gd name="T78" fmla="*/ 182 w 301"/>
                  <a:gd name="T79" fmla="*/ 41 h 175"/>
                  <a:gd name="T80" fmla="*/ 242 w 301"/>
                  <a:gd name="T81" fmla="*/ 75 h 175"/>
                  <a:gd name="T82" fmla="*/ 235 w 301"/>
                  <a:gd name="T83" fmla="*/ 75 h 175"/>
                  <a:gd name="T84" fmla="*/ 248 w 301"/>
                  <a:gd name="T85" fmla="*/ 75 h 175"/>
                  <a:gd name="T86" fmla="*/ 248 w 301"/>
                  <a:gd name="T87" fmla="*/ 87 h 175"/>
                  <a:gd name="T88" fmla="*/ 273 w 301"/>
                  <a:gd name="T89" fmla="*/ 87 h 175"/>
                  <a:gd name="T90" fmla="*/ 301 w 301"/>
                  <a:gd name="T91" fmla="*/ 116 h 175"/>
                  <a:gd name="T92" fmla="*/ 254 w 301"/>
                  <a:gd name="T93" fmla="*/ 14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1" h="175">
                    <a:moveTo>
                      <a:pt x="254" y="143"/>
                    </a:moveTo>
                    <a:cubicBezTo>
                      <a:pt x="252" y="137"/>
                      <a:pt x="252" y="133"/>
                      <a:pt x="254" y="129"/>
                    </a:cubicBezTo>
                    <a:cubicBezTo>
                      <a:pt x="245" y="127"/>
                      <a:pt x="229" y="128"/>
                      <a:pt x="220" y="127"/>
                    </a:cubicBezTo>
                    <a:cubicBezTo>
                      <a:pt x="221" y="113"/>
                      <a:pt x="229" y="117"/>
                      <a:pt x="231" y="105"/>
                    </a:cubicBezTo>
                    <a:cubicBezTo>
                      <a:pt x="226" y="103"/>
                      <a:pt x="219" y="89"/>
                      <a:pt x="216" y="83"/>
                    </a:cubicBezTo>
                    <a:cubicBezTo>
                      <a:pt x="220" y="82"/>
                      <a:pt x="222" y="81"/>
                      <a:pt x="226" y="81"/>
                    </a:cubicBezTo>
                    <a:cubicBezTo>
                      <a:pt x="214" y="79"/>
                      <a:pt x="208" y="69"/>
                      <a:pt x="208" y="69"/>
                    </a:cubicBezTo>
                    <a:cubicBezTo>
                      <a:pt x="182" y="69"/>
                      <a:pt x="174" y="104"/>
                      <a:pt x="167" y="125"/>
                    </a:cubicBezTo>
                    <a:cubicBezTo>
                      <a:pt x="165" y="129"/>
                      <a:pt x="159" y="128"/>
                      <a:pt x="155" y="131"/>
                    </a:cubicBezTo>
                    <a:cubicBezTo>
                      <a:pt x="142" y="141"/>
                      <a:pt x="144" y="164"/>
                      <a:pt x="133" y="175"/>
                    </a:cubicBezTo>
                    <a:cubicBezTo>
                      <a:pt x="115" y="162"/>
                      <a:pt x="74" y="152"/>
                      <a:pt x="74" y="125"/>
                    </a:cubicBezTo>
                    <a:cubicBezTo>
                      <a:pt x="85" y="123"/>
                      <a:pt x="102" y="126"/>
                      <a:pt x="102" y="126"/>
                    </a:cubicBezTo>
                    <a:cubicBezTo>
                      <a:pt x="110" y="119"/>
                      <a:pt x="118" y="121"/>
                      <a:pt x="127" y="119"/>
                    </a:cubicBezTo>
                    <a:cubicBezTo>
                      <a:pt x="123" y="116"/>
                      <a:pt x="98" y="115"/>
                      <a:pt x="93" y="115"/>
                    </a:cubicBezTo>
                    <a:cubicBezTo>
                      <a:pt x="84" y="115"/>
                      <a:pt x="64" y="124"/>
                      <a:pt x="64" y="105"/>
                    </a:cubicBezTo>
                    <a:cubicBezTo>
                      <a:pt x="64" y="98"/>
                      <a:pt x="82" y="98"/>
                      <a:pt x="85" y="97"/>
                    </a:cubicBezTo>
                    <a:cubicBezTo>
                      <a:pt x="95" y="94"/>
                      <a:pt x="116" y="84"/>
                      <a:pt x="124" y="77"/>
                    </a:cubicBezTo>
                    <a:cubicBezTo>
                      <a:pt x="113" y="77"/>
                      <a:pt x="107" y="77"/>
                      <a:pt x="104" y="77"/>
                    </a:cubicBezTo>
                    <a:cubicBezTo>
                      <a:pt x="103" y="77"/>
                      <a:pt x="96" y="72"/>
                      <a:pt x="93" y="70"/>
                    </a:cubicBezTo>
                    <a:cubicBezTo>
                      <a:pt x="91" y="70"/>
                      <a:pt x="89" y="70"/>
                      <a:pt x="87" y="70"/>
                    </a:cubicBezTo>
                    <a:cubicBezTo>
                      <a:pt x="80" y="74"/>
                      <a:pt x="80" y="91"/>
                      <a:pt x="64" y="91"/>
                    </a:cubicBezTo>
                    <a:cubicBezTo>
                      <a:pt x="52" y="91"/>
                      <a:pt x="44" y="87"/>
                      <a:pt x="40" y="79"/>
                    </a:cubicBezTo>
                    <a:cubicBezTo>
                      <a:pt x="42" y="78"/>
                      <a:pt x="44" y="77"/>
                      <a:pt x="46" y="77"/>
                    </a:cubicBezTo>
                    <a:cubicBezTo>
                      <a:pt x="33" y="70"/>
                      <a:pt x="22" y="63"/>
                      <a:pt x="25" y="51"/>
                    </a:cubicBezTo>
                    <a:cubicBezTo>
                      <a:pt x="23" y="50"/>
                      <a:pt x="21" y="48"/>
                      <a:pt x="19" y="48"/>
                    </a:cubicBezTo>
                    <a:cubicBezTo>
                      <a:pt x="14" y="48"/>
                      <a:pt x="5" y="34"/>
                      <a:pt x="0" y="28"/>
                    </a:cubicBezTo>
                    <a:cubicBezTo>
                      <a:pt x="3" y="25"/>
                      <a:pt x="19" y="9"/>
                      <a:pt x="26" y="9"/>
                    </a:cubicBezTo>
                    <a:cubicBezTo>
                      <a:pt x="38" y="9"/>
                      <a:pt x="47" y="9"/>
                      <a:pt x="64" y="13"/>
                    </a:cubicBezTo>
                    <a:cubicBezTo>
                      <a:pt x="60" y="17"/>
                      <a:pt x="57" y="20"/>
                      <a:pt x="55" y="24"/>
                    </a:cubicBezTo>
                    <a:cubicBezTo>
                      <a:pt x="63" y="30"/>
                      <a:pt x="70" y="30"/>
                      <a:pt x="76" y="36"/>
                    </a:cubicBezTo>
                    <a:cubicBezTo>
                      <a:pt x="73" y="34"/>
                      <a:pt x="70" y="30"/>
                      <a:pt x="70" y="25"/>
                    </a:cubicBezTo>
                    <a:cubicBezTo>
                      <a:pt x="70" y="18"/>
                      <a:pt x="76" y="12"/>
                      <a:pt x="83" y="12"/>
                    </a:cubicBezTo>
                    <a:cubicBezTo>
                      <a:pt x="104" y="12"/>
                      <a:pt x="98" y="40"/>
                      <a:pt x="117" y="47"/>
                    </a:cubicBezTo>
                    <a:cubicBezTo>
                      <a:pt x="113" y="34"/>
                      <a:pt x="108" y="27"/>
                      <a:pt x="108" y="12"/>
                    </a:cubicBezTo>
                    <a:cubicBezTo>
                      <a:pt x="108" y="0"/>
                      <a:pt x="113" y="0"/>
                      <a:pt x="123" y="0"/>
                    </a:cubicBezTo>
                    <a:cubicBezTo>
                      <a:pt x="133" y="0"/>
                      <a:pt x="154" y="8"/>
                      <a:pt x="154" y="16"/>
                    </a:cubicBezTo>
                    <a:cubicBezTo>
                      <a:pt x="154" y="21"/>
                      <a:pt x="151" y="26"/>
                      <a:pt x="151" y="32"/>
                    </a:cubicBezTo>
                    <a:cubicBezTo>
                      <a:pt x="157" y="28"/>
                      <a:pt x="159" y="21"/>
                      <a:pt x="165" y="21"/>
                    </a:cubicBezTo>
                    <a:cubicBezTo>
                      <a:pt x="177" y="21"/>
                      <a:pt x="176" y="34"/>
                      <a:pt x="174" y="40"/>
                    </a:cubicBezTo>
                    <a:cubicBezTo>
                      <a:pt x="176" y="40"/>
                      <a:pt x="179" y="41"/>
                      <a:pt x="182" y="41"/>
                    </a:cubicBezTo>
                    <a:cubicBezTo>
                      <a:pt x="194" y="41"/>
                      <a:pt x="235" y="65"/>
                      <a:pt x="242" y="75"/>
                    </a:cubicBezTo>
                    <a:cubicBezTo>
                      <a:pt x="240" y="75"/>
                      <a:pt x="237" y="75"/>
                      <a:pt x="235" y="75"/>
                    </a:cubicBezTo>
                    <a:cubicBezTo>
                      <a:pt x="241" y="77"/>
                      <a:pt x="243" y="76"/>
                      <a:pt x="248" y="75"/>
                    </a:cubicBezTo>
                    <a:cubicBezTo>
                      <a:pt x="250" y="79"/>
                      <a:pt x="251" y="84"/>
                      <a:pt x="248" y="87"/>
                    </a:cubicBezTo>
                    <a:cubicBezTo>
                      <a:pt x="260" y="87"/>
                      <a:pt x="263" y="87"/>
                      <a:pt x="273" y="87"/>
                    </a:cubicBezTo>
                    <a:cubicBezTo>
                      <a:pt x="273" y="112"/>
                      <a:pt x="295" y="106"/>
                      <a:pt x="301" y="116"/>
                    </a:cubicBezTo>
                    <a:cubicBezTo>
                      <a:pt x="281" y="123"/>
                      <a:pt x="273" y="137"/>
                      <a:pt x="254" y="143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94">
                <a:extLst>
                  <a:ext uri="{FF2B5EF4-FFF2-40B4-BE49-F238E27FC236}">
                    <a16:creationId xmlns="" xmlns:a16="http://schemas.microsoft.com/office/drawing/2014/main" id="{FD71697D-2CD5-4DEE-829C-72B1CF4A0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31" y="1458150"/>
                <a:ext cx="224975" cy="84173"/>
              </a:xfrm>
              <a:custGeom>
                <a:avLst/>
                <a:gdLst>
                  <a:gd name="T0" fmla="*/ 197 w 197"/>
                  <a:gd name="T1" fmla="*/ 33 h 74"/>
                  <a:gd name="T2" fmla="*/ 119 w 197"/>
                  <a:gd name="T3" fmla="*/ 74 h 74"/>
                  <a:gd name="T4" fmla="*/ 93 w 197"/>
                  <a:gd name="T5" fmla="*/ 59 h 74"/>
                  <a:gd name="T6" fmla="*/ 50 w 197"/>
                  <a:gd name="T7" fmla="*/ 59 h 74"/>
                  <a:gd name="T8" fmla="*/ 40 w 197"/>
                  <a:gd name="T9" fmla="*/ 47 h 74"/>
                  <a:gd name="T10" fmla="*/ 55 w 197"/>
                  <a:gd name="T11" fmla="*/ 46 h 74"/>
                  <a:gd name="T12" fmla="*/ 74 w 197"/>
                  <a:gd name="T13" fmla="*/ 42 h 74"/>
                  <a:gd name="T14" fmla="*/ 38 w 197"/>
                  <a:gd name="T15" fmla="*/ 39 h 74"/>
                  <a:gd name="T16" fmla="*/ 12 w 197"/>
                  <a:gd name="T17" fmla="*/ 31 h 74"/>
                  <a:gd name="T18" fmla="*/ 0 w 197"/>
                  <a:gd name="T19" fmla="*/ 12 h 74"/>
                  <a:gd name="T20" fmla="*/ 12 w 197"/>
                  <a:gd name="T21" fmla="*/ 12 h 74"/>
                  <a:gd name="T22" fmla="*/ 27 w 197"/>
                  <a:gd name="T23" fmla="*/ 14 h 74"/>
                  <a:gd name="T24" fmla="*/ 27 w 197"/>
                  <a:gd name="T25" fmla="*/ 10 h 74"/>
                  <a:gd name="T26" fmla="*/ 40 w 197"/>
                  <a:gd name="T27" fmla="*/ 10 h 74"/>
                  <a:gd name="T28" fmla="*/ 36 w 197"/>
                  <a:gd name="T29" fmla="*/ 2 h 74"/>
                  <a:gd name="T30" fmla="*/ 57 w 197"/>
                  <a:gd name="T31" fmla="*/ 2 h 74"/>
                  <a:gd name="T32" fmla="*/ 88 w 197"/>
                  <a:gd name="T33" fmla="*/ 18 h 74"/>
                  <a:gd name="T34" fmla="*/ 106 w 197"/>
                  <a:gd name="T35" fmla="*/ 0 h 74"/>
                  <a:gd name="T36" fmla="*/ 116 w 197"/>
                  <a:gd name="T37" fmla="*/ 0 h 74"/>
                  <a:gd name="T38" fmla="*/ 116 w 197"/>
                  <a:gd name="T39" fmla="*/ 20 h 74"/>
                  <a:gd name="T40" fmla="*/ 138 w 197"/>
                  <a:gd name="T41" fmla="*/ 12 h 74"/>
                  <a:gd name="T42" fmla="*/ 163 w 197"/>
                  <a:gd name="T43" fmla="*/ 12 h 74"/>
                  <a:gd name="T44" fmla="*/ 197 w 197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7" h="74">
                    <a:moveTo>
                      <a:pt x="197" y="33"/>
                    </a:moveTo>
                    <a:cubicBezTo>
                      <a:pt x="179" y="46"/>
                      <a:pt x="141" y="74"/>
                      <a:pt x="119" y="74"/>
                    </a:cubicBezTo>
                    <a:cubicBezTo>
                      <a:pt x="106" y="74"/>
                      <a:pt x="98" y="69"/>
                      <a:pt x="93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7"/>
                      <a:pt x="41" y="53"/>
                      <a:pt x="40" y="47"/>
                    </a:cubicBezTo>
                    <a:cubicBezTo>
                      <a:pt x="45" y="46"/>
                      <a:pt x="53" y="46"/>
                      <a:pt x="55" y="46"/>
                    </a:cubicBezTo>
                    <a:cubicBezTo>
                      <a:pt x="62" y="43"/>
                      <a:pt x="70" y="43"/>
                      <a:pt x="74" y="42"/>
                    </a:cubicBezTo>
                    <a:cubicBezTo>
                      <a:pt x="71" y="42"/>
                      <a:pt x="40" y="39"/>
                      <a:pt x="38" y="39"/>
                    </a:cubicBezTo>
                    <a:cubicBezTo>
                      <a:pt x="25" y="39"/>
                      <a:pt x="10" y="49"/>
                      <a:pt x="12" y="31"/>
                    </a:cubicBezTo>
                    <a:cubicBezTo>
                      <a:pt x="6" y="26"/>
                      <a:pt x="1" y="20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5"/>
                      <a:pt x="22" y="16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62" y="7"/>
                      <a:pt x="84" y="18"/>
                      <a:pt x="88" y="18"/>
                    </a:cubicBezTo>
                    <a:cubicBezTo>
                      <a:pt x="97" y="18"/>
                      <a:pt x="103" y="3"/>
                      <a:pt x="10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0"/>
                      <a:pt x="114" y="14"/>
                      <a:pt x="116" y="20"/>
                    </a:cubicBezTo>
                    <a:cubicBezTo>
                      <a:pt x="122" y="20"/>
                      <a:pt x="127" y="12"/>
                      <a:pt x="138" y="12"/>
                    </a:cubicBezTo>
                    <a:cubicBezTo>
                      <a:pt x="156" y="12"/>
                      <a:pt x="152" y="12"/>
                      <a:pt x="163" y="12"/>
                    </a:cubicBezTo>
                    <a:cubicBezTo>
                      <a:pt x="178" y="12"/>
                      <a:pt x="193" y="24"/>
                      <a:pt x="197" y="33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95">
                <a:extLst>
                  <a:ext uri="{FF2B5EF4-FFF2-40B4-BE49-F238E27FC236}">
                    <a16:creationId xmlns="" xmlns:a16="http://schemas.microsoft.com/office/drawing/2014/main" id="{7FFCA109-3F81-46B3-9E16-53064633F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565" y="1553036"/>
                <a:ext cx="44383" cy="39791"/>
              </a:xfrm>
              <a:custGeom>
                <a:avLst/>
                <a:gdLst>
                  <a:gd name="T0" fmla="*/ 13 w 39"/>
                  <a:gd name="T1" fmla="*/ 0 h 34"/>
                  <a:gd name="T2" fmla="*/ 39 w 39"/>
                  <a:gd name="T3" fmla="*/ 34 h 34"/>
                  <a:gd name="T4" fmla="*/ 15 w 39"/>
                  <a:gd name="T5" fmla="*/ 0 h 34"/>
                  <a:gd name="T6" fmla="*/ 15 w 39"/>
                  <a:gd name="T7" fmla="*/ 3 h 34"/>
                  <a:gd name="T8" fmla="*/ 13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13" y="0"/>
                    </a:moveTo>
                    <a:cubicBezTo>
                      <a:pt x="23" y="14"/>
                      <a:pt x="33" y="17"/>
                      <a:pt x="39" y="34"/>
                    </a:cubicBezTo>
                    <a:cubicBezTo>
                      <a:pt x="23" y="30"/>
                      <a:pt x="0" y="6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96">
                <a:extLst>
                  <a:ext uri="{FF2B5EF4-FFF2-40B4-BE49-F238E27FC236}">
                    <a16:creationId xmlns="" xmlns:a16="http://schemas.microsoft.com/office/drawing/2014/main" id="{F27BAE83-C4F1-4D04-86CA-FA8106F07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355" y="2621272"/>
                <a:ext cx="108661" cy="136208"/>
              </a:xfrm>
              <a:custGeom>
                <a:avLst/>
                <a:gdLst>
                  <a:gd name="T0" fmla="*/ 16 w 95"/>
                  <a:gd name="T1" fmla="*/ 35 h 119"/>
                  <a:gd name="T2" fmla="*/ 38 w 95"/>
                  <a:gd name="T3" fmla="*/ 26 h 119"/>
                  <a:gd name="T4" fmla="*/ 33 w 95"/>
                  <a:gd name="T5" fmla="*/ 16 h 119"/>
                  <a:gd name="T6" fmla="*/ 56 w 95"/>
                  <a:gd name="T7" fmla="*/ 0 h 119"/>
                  <a:gd name="T8" fmla="*/ 69 w 95"/>
                  <a:gd name="T9" fmla="*/ 0 h 119"/>
                  <a:gd name="T10" fmla="*/ 95 w 95"/>
                  <a:gd name="T11" fmla="*/ 33 h 119"/>
                  <a:gd name="T12" fmla="*/ 81 w 95"/>
                  <a:gd name="T13" fmla="*/ 45 h 119"/>
                  <a:gd name="T14" fmla="*/ 81 w 95"/>
                  <a:gd name="T15" fmla="*/ 72 h 119"/>
                  <a:gd name="T16" fmla="*/ 80 w 95"/>
                  <a:gd name="T17" fmla="*/ 94 h 119"/>
                  <a:gd name="T18" fmla="*/ 60 w 95"/>
                  <a:gd name="T19" fmla="*/ 98 h 119"/>
                  <a:gd name="T20" fmla="*/ 33 w 95"/>
                  <a:gd name="T21" fmla="*/ 116 h 119"/>
                  <a:gd name="T22" fmla="*/ 19 w 95"/>
                  <a:gd name="T23" fmla="*/ 119 h 119"/>
                  <a:gd name="T24" fmla="*/ 0 w 95"/>
                  <a:gd name="T25" fmla="*/ 101 h 119"/>
                  <a:gd name="T26" fmla="*/ 22 w 95"/>
                  <a:gd name="T27" fmla="*/ 60 h 119"/>
                  <a:gd name="T28" fmla="*/ 7 w 95"/>
                  <a:gd name="T29" fmla="*/ 43 h 119"/>
                  <a:gd name="T30" fmla="*/ 16 w 95"/>
                  <a:gd name="T31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9">
                    <a:moveTo>
                      <a:pt x="16" y="35"/>
                    </a:moveTo>
                    <a:cubicBezTo>
                      <a:pt x="20" y="35"/>
                      <a:pt x="33" y="31"/>
                      <a:pt x="38" y="26"/>
                    </a:cubicBezTo>
                    <a:cubicBezTo>
                      <a:pt x="35" y="21"/>
                      <a:pt x="33" y="19"/>
                      <a:pt x="33" y="16"/>
                    </a:cubicBezTo>
                    <a:cubicBezTo>
                      <a:pt x="33" y="10"/>
                      <a:pt x="48" y="0"/>
                      <a:pt x="56" y="0"/>
                    </a:cubicBezTo>
                    <a:cubicBezTo>
                      <a:pt x="60" y="0"/>
                      <a:pt x="64" y="0"/>
                      <a:pt x="69" y="0"/>
                    </a:cubicBezTo>
                    <a:cubicBezTo>
                      <a:pt x="86" y="0"/>
                      <a:pt x="95" y="19"/>
                      <a:pt x="95" y="33"/>
                    </a:cubicBezTo>
                    <a:cubicBezTo>
                      <a:pt x="95" y="39"/>
                      <a:pt x="81" y="39"/>
                      <a:pt x="81" y="45"/>
                    </a:cubicBezTo>
                    <a:cubicBezTo>
                      <a:pt x="81" y="50"/>
                      <a:pt x="81" y="71"/>
                      <a:pt x="81" y="72"/>
                    </a:cubicBezTo>
                    <a:cubicBezTo>
                      <a:pt x="81" y="78"/>
                      <a:pt x="86" y="88"/>
                      <a:pt x="80" y="94"/>
                    </a:cubicBezTo>
                    <a:cubicBezTo>
                      <a:pt x="76" y="99"/>
                      <a:pt x="68" y="98"/>
                      <a:pt x="60" y="98"/>
                    </a:cubicBezTo>
                    <a:cubicBezTo>
                      <a:pt x="48" y="98"/>
                      <a:pt x="39" y="112"/>
                      <a:pt x="33" y="116"/>
                    </a:cubicBezTo>
                    <a:cubicBezTo>
                      <a:pt x="29" y="118"/>
                      <a:pt x="23" y="119"/>
                      <a:pt x="19" y="119"/>
                    </a:cubicBezTo>
                    <a:cubicBezTo>
                      <a:pt x="10" y="119"/>
                      <a:pt x="0" y="110"/>
                      <a:pt x="0" y="101"/>
                    </a:cubicBezTo>
                    <a:cubicBezTo>
                      <a:pt x="0" y="81"/>
                      <a:pt x="19" y="79"/>
                      <a:pt x="22" y="60"/>
                    </a:cubicBezTo>
                    <a:cubicBezTo>
                      <a:pt x="14" y="56"/>
                      <a:pt x="7" y="51"/>
                      <a:pt x="7" y="43"/>
                    </a:cubicBezTo>
                    <a:cubicBezTo>
                      <a:pt x="7" y="33"/>
                      <a:pt x="13" y="35"/>
                      <a:pt x="16" y="35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97">
                <a:extLst>
                  <a:ext uri="{FF2B5EF4-FFF2-40B4-BE49-F238E27FC236}">
                    <a16:creationId xmlns="" xmlns:a16="http://schemas.microsoft.com/office/drawing/2014/main" id="{B13827E0-A255-457C-8C56-261CFAE10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286" y="2504960"/>
                <a:ext cx="21426" cy="21426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9 h 19"/>
                  <a:gd name="T4" fmla="*/ 19 w 19"/>
                  <a:gd name="T5" fmla="*/ 0 h 19"/>
                  <a:gd name="T6" fmla="*/ 5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3" y="19"/>
                      <a:pt x="0" y="12"/>
                      <a:pt x="0" y="9"/>
                    </a:cubicBezTo>
                    <a:cubicBezTo>
                      <a:pt x="0" y="4"/>
                      <a:pt x="13" y="0"/>
                      <a:pt x="19" y="0"/>
                    </a:cubicBezTo>
                    <a:cubicBezTo>
                      <a:pt x="19" y="9"/>
                      <a:pt x="13" y="19"/>
                      <a:pt x="5" y="19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98">
                <a:extLst>
                  <a:ext uri="{FF2B5EF4-FFF2-40B4-BE49-F238E27FC236}">
                    <a16:creationId xmlns="" xmlns:a16="http://schemas.microsoft.com/office/drawing/2014/main" id="{084C61F3-597D-4EFE-A832-797CA0A35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060" y="2495778"/>
                <a:ext cx="205079" cy="312207"/>
              </a:xfrm>
              <a:custGeom>
                <a:avLst/>
                <a:gdLst>
                  <a:gd name="T0" fmla="*/ 163 w 179"/>
                  <a:gd name="T1" fmla="*/ 183 h 273"/>
                  <a:gd name="T2" fmla="*/ 155 w 179"/>
                  <a:gd name="T3" fmla="*/ 230 h 273"/>
                  <a:gd name="T4" fmla="*/ 170 w 179"/>
                  <a:gd name="T5" fmla="*/ 238 h 273"/>
                  <a:gd name="T6" fmla="*/ 119 w 179"/>
                  <a:gd name="T7" fmla="*/ 250 h 273"/>
                  <a:gd name="T8" fmla="*/ 66 w 179"/>
                  <a:gd name="T9" fmla="*/ 253 h 273"/>
                  <a:gd name="T10" fmla="*/ 43 w 179"/>
                  <a:gd name="T11" fmla="*/ 266 h 273"/>
                  <a:gd name="T12" fmla="*/ 27 w 179"/>
                  <a:gd name="T13" fmla="*/ 273 h 273"/>
                  <a:gd name="T14" fmla="*/ 54 w 179"/>
                  <a:gd name="T15" fmla="*/ 238 h 273"/>
                  <a:gd name="T16" fmla="*/ 78 w 179"/>
                  <a:gd name="T17" fmla="*/ 222 h 273"/>
                  <a:gd name="T18" fmla="*/ 43 w 179"/>
                  <a:gd name="T19" fmla="*/ 221 h 273"/>
                  <a:gd name="T20" fmla="*/ 32 w 179"/>
                  <a:gd name="T21" fmla="*/ 221 h 273"/>
                  <a:gd name="T22" fmla="*/ 47 w 179"/>
                  <a:gd name="T23" fmla="*/ 173 h 273"/>
                  <a:gd name="T24" fmla="*/ 81 w 179"/>
                  <a:gd name="T25" fmla="*/ 146 h 273"/>
                  <a:gd name="T26" fmla="*/ 68 w 179"/>
                  <a:gd name="T27" fmla="*/ 126 h 273"/>
                  <a:gd name="T28" fmla="*/ 44 w 179"/>
                  <a:gd name="T29" fmla="*/ 129 h 273"/>
                  <a:gd name="T30" fmla="*/ 39 w 179"/>
                  <a:gd name="T31" fmla="*/ 106 h 273"/>
                  <a:gd name="T32" fmla="*/ 26 w 179"/>
                  <a:gd name="T33" fmla="*/ 87 h 273"/>
                  <a:gd name="T34" fmla="*/ 20 w 179"/>
                  <a:gd name="T35" fmla="*/ 99 h 273"/>
                  <a:gd name="T36" fmla="*/ 23 w 179"/>
                  <a:gd name="T37" fmla="*/ 81 h 273"/>
                  <a:gd name="T38" fmla="*/ 12 w 179"/>
                  <a:gd name="T39" fmla="*/ 67 h 273"/>
                  <a:gd name="T40" fmla="*/ 17 w 179"/>
                  <a:gd name="T41" fmla="*/ 51 h 273"/>
                  <a:gd name="T42" fmla="*/ 12 w 179"/>
                  <a:gd name="T43" fmla="*/ 36 h 273"/>
                  <a:gd name="T44" fmla="*/ 20 w 179"/>
                  <a:gd name="T45" fmla="*/ 38 h 273"/>
                  <a:gd name="T46" fmla="*/ 27 w 179"/>
                  <a:gd name="T47" fmla="*/ 24 h 273"/>
                  <a:gd name="T48" fmla="*/ 42 w 179"/>
                  <a:gd name="T49" fmla="*/ 0 h 273"/>
                  <a:gd name="T50" fmla="*/ 72 w 179"/>
                  <a:gd name="T51" fmla="*/ 7 h 273"/>
                  <a:gd name="T52" fmla="*/ 55 w 179"/>
                  <a:gd name="T53" fmla="*/ 34 h 273"/>
                  <a:gd name="T54" fmla="*/ 79 w 179"/>
                  <a:gd name="T55" fmla="*/ 83 h 273"/>
                  <a:gd name="T56" fmla="*/ 91 w 179"/>
                  <a:gd name="T57" fmla="*/ 90 h 273"/>
                  <a:gd name="T58" fmla="*/ 144 w 179"/>
                  <a:gd name="T59" fmla="*/ 160 h 273"/>
                  <a:gd name="T60" fmla="*/ 148 w 179"/>
                  <a:gd name="T61" fmla="*/ 183 h 273"/>
                  <a:gd name="T62" fmla="*/ 157 w 179"/>
                  <a:gd name="T63" fmla="*/ 18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273">
                    <a:moveTo>
                      <a:pt x="154" y="186"/>
                    </a:moveTo>
                    <a:cubicBezTo>
                      <a:pt x="159" y="182"/>
                      <a:pt x="157" y="183"/>
                      <a:pt x="163" y="183"/>
                    </a:cubicBezTo>
                    <a:cubicBezTo>
                      <a:pt x="172" y="183"/>
                      <a:pt x="179" y="190"/>
                      <a:pt x="179" y="198"/>
                    </a:cubicBezTo>
                    <a:cubicBezTo>
                      <a:pt x="179" y="212"/>
                      <a:pt x="161" y="219"/>
                      <a:pt x="155" y="230"/>
                    </a:cubicBezTo>
                    <a:cubicBezTo>
                      <a:pt x="163" y="232"/>
                      <a:pt x="166" y="233"/>
                      <a:pt x="170" y="233"/>
                    </a:cubicBezTo>
                    <a:cubicBezTo>
                      <a:pt x="170" y="238"/>
                      <a:pt x="170" y="238"/>
                      <a:pt x="170" y="238"/>
                    </a:cubicBezTo>
                    <a:cubicBezTo>
                      <a:pt x="163" y="246"/>
                      <a:pt x="158" y="250"/>
                      <a:pt x="149" y="250"/>
                    </a:cubicBezTo>
                    <a:cubicBezTo>
                      <a:pt x="140" y="250"/>
                      <a:pt x="123" y="250"/>
                      <a:pt x="119" y="250"/>
                    </a:cubicBezTo>
                    <a:cubicBezTo>
                      <a:pt x="111" y="250"/>
                      <a:pt x="91" y="257"/>
                      <a:pt x="79" y="257"/>
                    </a:cubicBezTo>
                    <a:cubicBezTo>
                      <a:pt x="74" y="257"/>
                      <a:pt x="71" y="253"/>
                      <a:pt x="66" y="253"/>
                    </a:cubicBezTo>
                    <a:cubicBezTo>
                      <a:pt x="58" y="253"/>
                      <a:pt x="54" y="260"/>
                      <a:pt x="54" y="26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38" y="266"/>
                      <a:pt x="35" y="269"/>
                      <a:pt x="32" y="273"/>
                    </a:cubicBezTo>
                    <a:cubicBezTo>
                      <a:pt x="27" y="273"/>
                      <a:pt x="27" y="273"/>
                      <a:pt x="27" y="273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9" y="265"/>
                      <a:pt x="51" y="239"/>
                      <a:pt x="54" y="238"/>
                    </a:cubicBezTo>
                    <a:cubicBezTo>
                      <a:pt x="64" y="235"/>
                      <a:pt x="79" y="239"/>
                      <a:pt x="79" y="228"/>
                    </a:cubicBezTo>
                    <a:cubicBezTo>
                      <a:pt x="79" y="226"/>
                      <a:pt x="78" y="224"/>
                      <a:pt x="78" y="222"/>
                    </a:cubicBezTo>
                    <a:cubicBezTo>
                      <a:pt x="75" y="227"/>
                      <a:pt x="70" y="230"/>
                      <a:pt x="64" y="230"/>
                    </a:cubicBezTo>
                    <a:cubicBezTo>
                      <a:pt x="54" y="230"/>
                      <a:pt x="51" y="221"/>
                      <a:pt x="43" y="221"/>
                    </a:cubicBezTo>
                    <a:cubicBezTo>
                      <a:pt x="38" y="221"/>
                      <a:pt x="39" y="225"/>
                      <a:pt x="35" y="225"/>
                    </a:cubicBezTo>
                    <a:cubicBezTo>
                      <a:pt x="34" y="225"/>
                      <a:pt x="32" y="222"/>
                      <a:pt x="32" y="221"/>
                    </a:cubicBezTo>
                    <a:cubicBezTo>
                      <a:pt x="32" y="209"/>
                      <a:pt x="53" y="208"/>
                      <a:pt x="53" y="196"/>
                    </a:cubicBezTo>
                    <a:cubicBezTo>
                      <a:pt x="53" y="186"/>
                      <a:pt x="47" y="182"/>
                      <a:pt x="47" y="173"/>
                    </a:cubicBezTo>
                    <a:cubicBezTo>
                      <a:pt x="60" y="173"/>
                      <a:pt x="77" y="166"/>
                      <a:pt x="81" y="15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3" y="147"/>
                      <a:pt x="63" y="145"/>
                      <a:pt x="63" y="137"/>
                    </a:cubicBezTo>
                    <a:cubicBezTo>
                      <a:pt x="63" y="131"/>
                      <a:pt x="66" y="129"/>
                      <a:pt x="68" y="126"/>
                    </a:cubicBezTo>
                    <a:cubicBezTo>
                      <a:pt x="66" y="126"/>
                      <a:pt x="63" y="126"/>
                      <a:pt x="61" y="126"/>
                    </a:cubicBezTo>
                    <a:cubicBezTo>
                      <a:pt x="54" y="126"/>
                      <a:pt x="50" y="129"/>
                      <a:pt x="44" y="129"/>
                    </a:cubicBezTo>
                    <a:cubicBezTo>
                      <a:pt x="37" y="129"/>
                      <a:pt x="32" y="129"/>
                      <a:pt x="32" y="123"/>
                    </a:cubicBezTo>
                    <a:cubicBezTo>
                      <a:pt x="32" y="117"/>
                      <a:pt x="39" y="113"/>
                      <a:pt x="39" y="106"/>
                    </a:cubicBezTo>
                    <a:cubicBezTo>
                      <a:pt x="39" y="99"/>
                      <a:pt x="37" y="98"/>
                      <a:pt x="39" y="91"/>
                    </a:cubicBezTo>
                    <a:cubicBezTo>
                      <a:pt x="33" y="91"/>
                      <a:pt x="29" y="89"/>
                      <a:pt x="26" y="87"/>
                    </a:cubicBezTo>
                    <a:cubicBezTo>
                      <a:pt x="23" y="94"/>
                      <a:pt x="25" y="96"/>
                      <a:pt x="26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3"/>
                      <a:pt x="20" y="91"/>
                      <a:pt x="20" y="87"/>
                    </a:cubicBezTo>
                    <a:cubicBezTo>
                      <a:pt x="20" y="84"/>
                      <a:pt x="21" y="83"/>
                      <a:pt x="23" y="8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19" y="73"/>
                      <a:pt x="12" y="71"/>
                      <a:pt x="12" y="67"/>
                    </a:cubicBezTo>
                    <a:cubicBezTo>
                      <a:pt x="12" y="64"/>
                      <a:pt x="17" y="58"/>
                      <a:pt x="17" y="57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6" y="48"/>
                      <a:pt x="0" y="4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0"/>
                      <a:pt x="16" y="43"/>
                      <a:pt x="17" y="43"/>
                    </a:cubicBezTo>
                    <a:cubicBezTo>
                      <a:pt x="19" y="43"/>
                      <a:pt x="20" y="40"/>
                      <a:pt x="20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7" y="27"/>
                      <a:pt x="22" y="24"/>
                      <a:pt x="27" y="24"/>
                    </a:cubicBezTo>
                    <a:cubicBezTo>
                      <a:pt x="27" y="17"/>
                      <a:pt x="30" y="14"/>
                      <a:pt x="30" y="10"/>
                    </a:cubicBezTo>
                    <a:cubicBezTo>
                      <a:pt x="30" y="6"/>
                      <a:pt x="38" y="0"/>
                      <a:pt x="42" y="0"/>
                    </a:cubicBezTo>
                    <a:cubicBezTo>
                      <a:pt x="51" y="0"/>
                      <a:pt x="59" y="0"/>
                      <a:pt x="64" y="0"/>
                    </a:cubicBezTo>
                    <a:cubicBezTo>
                      <a:pt x="67" y="0"/>
                      <a:pt x="72" y="5"/>
                      <a:pt x="72" y="7"/>
                    </a:cubicBezTo>
                    <a:cubicBezTo>
                      <a:pt x="72" y="18"/>
                      <a:pt x="55" y="17"/>
                      <a:pt x="53" y="28"/>
                    </a:cubicBezTo>
                    <a:cubicBezTo>
                      <a:pt x="53" y="30"/>
                      <a:pt x="54" y="32"/>
                      <a:pt x="55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3" y="56"/>
                      <a:pt x="79" y="66"/>
                      <a:pt x="79" y="83"/>
                    </a:cubicBezTo>
                    <a:cubicBezTo>
                      <a:pt x="76" y="83"/>
                      <a:pt x="74" y="86"/>
                      <a:pt x="73" y="89"/>
                    </a:cubicBezTo>
                    <a:cubicBezTo>
                      <a:pt x="81" y="91"/>
                      <a:pt x="85" y="88"/>
                      <a:pt x="91" y="90"/>
                    </a:cubicBezTo>
                    <a:cubicBezTo>
                      <a:pt x="105" y="95"/>
                      <a:pt x="103" y="114"/>
                      <a:pt x="112" y="123"/>
                    </a:cubicBezTo>
                    <a:cubicBezTo>
                      <a:pt x="124" y="136"/>
                      <a:pt x="144" y="141"/>
                      <a:pt x="144" y="160"/>
                    </a:cubicBezTo>
                    <a:cubicBezTo>
                      <a:pt x="144" y="167"/>
                      <a:pt x="152" y="171"/>
                      <a:pt x="152" y="177"/>
                    </a:cubicBezTo>
                    <a:cubicBezTo>
                      <a:pt x="152" y="180"/>
                      <a:pt x="151" y="182"/>
                      <a:pt x="148" y="183"/>
                    </a:cubicBez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54" y="187"/>
                      <a:pt x="154" y="184"/>
                      <a:pt x="157" y="183"/>
                    </a:cubicBezTo>
                    <a:lnTo>
                      <a:pt x="154" y="186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99">
                <a:extLst>
                  <a:ext uri="{FF2B5EF4-FFF2-40B4-BE49-F238E27FC236}">
                    <a16:creationId xmlns="" xmlns:a16="http://schemas.microsoft.com/office/drawing/2014/main" id="{23CE648D-7D2D-484C-9414-93252999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442" y="2656472"/>
                <a:ext cx="9183" cy="10713"/>
              </a:xfrm>
              <a:custGeom>
                <a:avLst/>
                <a:gdLst>
                  <a:gd name="T0" fmla="*/ 5 w 9"/>
                  <a:gd name="T1" fmla="*/ 0 h 9"/>
                  <a:gd name="T2" fmla="*/ 0 w 9"/>
                  <a:gd name="T3" fmla="*/ 9 h 9"/>
                  <a:gd name="T4" fmla="*/ 8 w 9"/>
                  <a:gd name="T5" fmla="*/ 9 h 9"/>
                  <a:gd name="T6" fmla="*/ 9 w 9"/>
                  <a:gd name="T7" fmla="*/ 0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0" y="2"/>
                      <a:pt x="0" y="5"/>
                      <a:pt x="0" y="9"/>
                    </a:cubicBezTo>
                    <a:cubicBezTo>
                      <a:pt x="4" y="9"/>
                      <a:pt x="7" y="9"/>
                      <a:pt x="8" y="9"/>
                    </a:cubicBezTo>
                    <a:cubicBezTo>
                      <a:pt x="8" y="5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00">
                <a:extLst>
                  <a:ext uri="{FF2B5EF4-FFF2-40B4-BE49-F238E27FC236}">
                    <a16:creationId xmlns="" xmlns:a16="http://schemas.microsoft.com/office/drawing/2014/main" id="{C7541F33-677A-4EC4-8397-7D78DF3BB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128" y="2175919"/>
                <a:ext cx="250992" cy="119373"/>
              </a:xfrm>
              <a:custGeom>
                <a:avLst/>
                <a:gdLst>
                  <a:gd name="T0" fmla="*/ 218 w 219"/>
                  <a:gd name="T1" fmla="*/ 56 h 104"/>
                  <a:gd name="T2" fmla="*/ 184 w 219"/>
                  <a:gd name="T3" fmla="*/ 84 h 104"/>
                  <a:gd name="T4" fmla="*/ 125 w 219"/>
                  <a:gd name="T5" fmla="*/ 104 h 104"/>
                  <a:gd name="T6" fmla="*/ 57 w 219"/>
                  <a:gd name="T7" fmla="*/ 90 h 104"/>
                  <a:gd name="T8" fmla="*/ 24 w 219"/>
                  <a:gd name="T9" fmla="*/ 75 h 104"/>
                  <a:gd name="T10" fmla="*/ 31 w 219"/>
                  <a:gd name="T11" fmla="*/ 71 h 104"/>
                  <a:gd name="T12" fmla="*/ 35 w 219"/>
                  <a:gd name="T13" fmla="*/ 48 h 104"/>
                  <a:gd name="T14" fmla="*/ 2 w 219"/>
                  <a:gd name="T15" fmla="*/ 44 h 104"/>
                  <a:gd name="T16" fmla="*/ 41 w 219"/>
                  <a:gd name="T17" fmla="*/ 37 h 104"/>
                  <a:gd name="T18" fmla="*/ 38 w 219"/>
                  <a:gd name="T19" fmla="*/ 31 h 104"/>
                  <a:gd name="T20" fmla="*/ 0 w 219"/>
                  <a:gd name="T21" fmla="*/ 13 h 104"/>
                  <a:gd name="T22" fmla="*/ 15 w 219"/>
                  <a:gd name="T23" fmla="*/ 15 h 104"/>
                  <a:gd name="T24" fmla="*/ 15 w 219"/>
                  <a:gd name="T25" fmla="*/ 9 h 104"/>
                  <a:gd name="T26" fmla="*/ 29 w 219"/>
                  <a:gd name="T27" fmla="*/ 0 h 104"/>
                  <a:gd name="T28" fmla="*/ 35 w 219"/>
                  <a:gd name="T29" fmla="*/ 0 h 104"/>
                  <a:gd name="T30" fmla="*/ 39 w 219"/>
                  <a:gd name="T31" fmla="*/ 12 h 104"/>
                  <a:gd name="T32" fmla="*/ 50 w 219"/>
                  <a:gd name="T33" fmla="*/ 28 h 104"/>
                  <a:gd name="T34" fmla="*/ 64 w 219"/>
                  <a:gd name="T35" fmla="*/ 23 h 104"/>
                  <a:gd name="T36" fmla="*/ 64 w 219"/>
                  <a:gd name="T37" fmla="*/ 13 h 104"/>
                  <a:gd name="T38" fmla="*/ 74 w 219"/>
                  <a:gd name="T39" fmla="*/ 20 h 104"/>
                  <a:gd name="T40" fmla="*/ 92 w 219"/>
                  <a:gd name="T41" fmla="*/ 15 h 104"/>
                  <a:gd name="T42" fmla="*/ 103 w 219"/>
                  <a:gd name="T43" fmla="*/ 21 h 104"/>
                  <a:gd name="T44" fmla="*/ 103 w 219"/>
                  <a:gd name="T45" fmla="*/ 13 h 104"/>
                  <a:gd name="T46" fmla="*/ 127 w 219"/>
                  <a:gd name="T47" fmla="*/ 15 h 104"/>
                  <a:gd name="T48" fmla="*/ 153 w 219"/>
                  <a:gd name="T49" fmla="*/ 13 h 104"/>
                  <a:gd name="T50" fmla="*/ 156 w 219"/>
                  <a:gd name="T51" fmla="*/ 1 h 104"/>
                  <a:gd name="T52" fmla="*/ 164 w 219"/>
                  <a:gd name="T53" fmla="*/ 1 h 104"/>
                  <a:gd name="T54" fmla="*/ 178 w 219"/>
                  <a:gd name="T55" fmla="*/ 11 h 104"/>
                  <a:gd name="T56" fmla="*/ 196 w 219"/>
                  <a:gd name="T57" fmla="*/ 7 h 104"/>
                  <a:gd name="T58" fmla="*/ 191 w 219"/>
                  <a:gd name="T59" fmla="*/ 14 h 104"/>
                  <a:gd name="T60" fmla="*/ 219 w 219"/>
                  <a:gd name="T61" fmla="*/ 54 h 104"/>
                  <a:gd name="T62" fmla="*/ 218 w 219"/>
                  <a:gd name="T63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104">
                    <a:moveTo>
                      <a:pt x="218" y="56"/>
                    </a:moveTo>
                    <a:cubicBezTo>
                      <a:pt x="212" y="67"/>
                      <a:pt x="194" y="81"/>
                      <a:pt x="184" y="84"/>
                    </a:cubicBezTo>
                    <a:cubicBezTo>
                      <a:pt x="166" y="91"/>
                      <a:pt x="151" y="104"/>
                      <a:pt x="125" y="104"/>
                    </a:cubicBezTo>
                    <a:cubicBezTo>
                      <a:pt x="97" y="104"/>
                      <a:pt x="78" y="97"/>
                      <a:pt x="57" y="90"/>
                    </a:cubicBezTo>
                    <a:cubicBezTo>
                      <a:pt x="47" y="87"/>
                      <a:pt x="41" y="75"/>
                      <a:pt x="24" y="75"/>
                    </a:cubicBezTo>
                    <a:cubicBezTo>
                      <a:pt x="26" y="74"/>
                      <a:pt x="29" y="71"/>
                      <a:pt x="31" y="71"/>
                    </a:cubicBezTo>
                    <a:cubicBezTo>
                      <a:pt x="31" y="61"/>
                      <a:pt x="33" y="56"/>
                      <a:pt x="35" y="48"/>
                    </a:cubicBezTo>
                    <a:cubicBezTo>
                      <a:pt x="22" y="44"/>
                      <a:pt x="10" y="52"/>
                      <a:pt x="2" y="44"/>
                    </a:cubicBezTo>
                    <a:cubicBezTo>
                      <a:pt x="13" y="44"/>
                      <a:pt x="33" y="40"/>
                      <a:pt x="41" y="37"/>
                    </a:cubicBezTo>
                    <a:cubicBezTo>
                      <a:pt x="39" y="36"/>
                      <a:pt x="38" y="33"/>
                      <a:pt x="38" y="31"/>
                    </a:cubicBezTo>
                    <a:cubicBezTo>
                      <a:pt x="29" y="31"/>
                      <a:pt x="1" y="22"/>
                      <a:pt x="0" y="13"/>
                    </a:cubicBezTo>
                    <a:cubicBezTo>
                      <a:pt x="7" y="11"/>
                      <a:pt x="10" y="13"/>
                      <a:pt x="15" y="15"/>
                    </a:cubicBezTo>
                    <a:cubicBezTo>
                      <a:pt x="15" y="13"/>
                      <a:pt x="15" y="11"/>
                      <a:pt x="15" y="9"/>
                    </a:cubicBezTo>
                    <a:cubicBezTo>
                      <a:pt x="21" y="9"/>
                      <a:pt x="22" y="0"/>
                      <a:pt x="29" y="0"/>
                    </a:cubicBezTo>
                    <a:cubicBezTo>
                      <a:pt x="31" y="0"/>
                      <a:pt x="32" y="0"/>
                      <a:pt x="35" y="0"/>
                    </a:cubicBezTo>
                    <a:cubicBezTo>
                      <a:pt x="35" y="5"/>
                      <a:pt x="38" y="7"/>
                      <a:pt x="39" y="12"/>
                    </a:cubicBezTo>
                    <a:cubicBezTo>
                      <a:pt x="38" y="17"/>
                      <a:pt x="45" y="28"/>
                      <a:pt x="50" y="28"/>
                    </a:cubicBezTo>
                    <a:cubicBezTo>
                      <a:pt x="56" y="28"/>
                      <a:pt x="60" y="24"/>
                      <a:pt x="64" y="23"/>
                    </a:cubicBezTo>
                    <a:cubicBezTo>
                      <a:pt x="63" y="17"/>
                      <a:pt x="62" y="16"/>
                      <a:pt x="64" y="13"/>
                    </a:cubicBezTo>
                    <a:cubicBezTo>
                      <a:pt x="67" y="16"/>
                      <a:pt x="69" y="20"/>
                      <a:pt x="74" y="2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8" y="17"/>
                      <a:pt x="100" y="19"/>
                      <a:pt x="103" y="21"/>
                    </a:cubicBezTo>
                    <a:cubicBezTo>
                      <a:pt x="102" y="18"/>
                      <a:pt x="103" y="15"/>
                      <a:pt x="103" y="13"/>
                    </a:cubicBezTo>
                    <a:cubicBezTo>
                      <a:pt x="114" y="13"/>
                      <a:pt x="120" y="15"/>
                      <a:pt x="127" y="15"/>
                    </a:cubicBezTo>
                    <a:cubicBezTo>
                      <a:pt x="137" y="15"/>
                      <a:pt x="146" y="5"/>
                      <a:pt x="153" y="13"/>
                    </a:cubicBezTo>
                    <a:cubicBezTo>
                      <a:pt x="153" y="6"/>
                      <a:pt x="154" y="4"/>
                      <a:pt x="156" y="1"/>
                    </a:cubicBezTo>
                    <a:cubicBezTo>
                      <a:pt x="161" y="2"/>
                      <a:pt x="161" y="3"/>
                      <a:pt x="164" y="1"/>
                    </a:cubicBezTo>
                    <a:cubicBezTo>
                      <a:pt x="164" y="10"/>
                      <a:pt x="170" y="11"/>
                      <a:pt x="178" y="11"/>
                    </a:cubicBezTo>
                    <a:cubicBezTo>
                      <a:pt x="185" y="11"/>
                      <a:pt x="189" y="7"/>
                      <a:pt x="196" y="7"/>
                    </a:cubicBezTo>
                    <a:cubicBezTo>
                      <a:pt x="194" y="9"/>
                      <a:pt x="191" y="12"/>
                      <a:pt x="191" y="14"/>
                    </a:cubicBezTo>
                    <a:cubicBezTo>
                      <a:pt x="191" y="37"/>
                      <a:pt x="219" y="32"/>
                      <a:pt x="219" y="54"/>
                    </a:cubicBezTo>
                    <a:lnTo>
                      <a:pt x="218" y="56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01">
                <a:extLst>
                  <a:ext uri="{FF2B5EF4-FFF2-40B4-BE49-F238E27FC236}">
                    <a16:creationId xmlns="" xmlns:a16="http://schemas.microsoft.com/office/drawing/2014/main" id="{25ED10EB-E1D3-4C44-BFE3-025119FC4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36" y="3623701"/>
                <a:ext cx="257114" cy="91825"/>
              </a:xfrm>
              <a:custGeom>
                <a:avLst/>
                <a:gdLst>
                  <a:gd name="T0" fmla="*/ 225 w 225"/>
                  <a:gd name="T1" fmla="*/ 71 h 81"/>
                  <a:gd name="T2" fmla="*/ 197 w 225"/>
                  <a:gd name="T3" fmla="*/ 81 h 81"/>
                  <a:gd name="T4" fmla="*/ 153 w 225"/>
                  <a:gd name="T5" fmla="*/ 75 h 81"/>
                  <a:gd name="T6" fmla="*/ 153 w 225"/>
                  <a:gd name="T7" fmla="*/ 70 h 81"/>
                  <a:gd name="T8" fmla="*/ 160 w 225"/>
                  <a:gd name="T9" fmla="*/ 63 h 81"/>
                  <a:gd name="T10" fmla="*/ 135 w 225"/>
                  <a:gd name="T11" fmla="*/ 47 h 81"/>
                  <a:gd name="T12" fmla="*/ 126 w 225"/>
                  <a:gd name="T13" fmla="*/ 39 h 81"/>
                  <a:gd name="T14" fmla="*/ 110 w 225"/>
                  <a:gd name="T15" fmla="*/ 39 h 81"/>
                  <a:gd name="T16" fmla="*/ 84 w 225"/>
                  <a:gd name="T17" fmla="*/ 27 h 81"/>
                  <a:gd name="T18" fmla="*/ 62 w 225"/>
                  <a:gd name="T19" fmla="*/ 27 h 81"/>
                  <a:gd name="T20" fmla="*/ 60 w 225"/>
                  <a:gd name="T21" fmla="*/ 18 h 81"/>
                  <a:gd name="T22" fmla="*/ 50 w 225"/>
                  <a:gd name="T23" fmla="*/ 16 h 81"/>
                  <a:gd name="T24" fmla="*/ 7 w 225"/>
                  <a:gd name="T25" fmla="*/ 35 h 81"/>
                  <a:gd name="T26" fmla="*/ 0 w 225"/>
                  <a:gd name="T27" fmla="*/ 35 h 81"/>
                  <a:gd name="T28" fmla="*/ 63 w 225"/>
                  <a:gd name="T29" fmla="*/ 0 h 81"/>
                  <a:gd name="T30" fmla="*/ 137 w 225"/>
                  <a:gd name="T31" fmla="*/ 20 h 81"/>
                  <a:gd name="T32" fmla="*/ 150 w 225"/>
                  <a:gd name="T33" fmla="*/ 29 h 81"/>
                  <a:gd name="T34" fmla="*/ 197 w 225"/>
                  <a:gd name="T35" fmla="*/ 49 h 81"/>
                  <a:gd name="T36" fmla="*/ 197 w 225"/>
                  <a:gd name="T37" fmla="*/ 55 h 81"/>
                  <a:gd name="T38" fmla="*/ 208 w 225"/>
                  <a:gd name="T39" fmla="*/ 55 h 81"/>
                  <a:gd name="T40" fmla="*/ 225 w 225"/>
                  <a:gd name="T41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81">
                    <a:moveTo>
                      <a:pt x="225" y="71"/>
                    </a:moveTo>
                    <a:cubicBezTo>
                      <a:pt x="220" y="81"/>
                      <a:pt x="206" y="81"/>
                      <a:pt x="197" y="81"/>
                    </a:cubicBezTo>
                    <a:cubicBezTo>
                      <a:pt x="179" y="81"/>
                      <a:pt x="167" y="75"/>
                      <a:pt x="153" y="75"/>
                    </a:cubicBezTo>
                    <a:cubicBezTo>
                      <a:pt x="153" y="74"/>
                      <a:pt x="153" y="72"/>
                      <a:pt x="153" y="70"/>
                    </a:cubicBezTo>
                    <a:cubicBezTo>
                      <a:pt x="156" y="70"/>
                      <a:pt x="160" y="67"/>
                      <a:pt x="160" y="63"/>
                    </a:cubicBezTo>
                    <a:cubicBezTo>
                      <a:pt x="149" y="58"/>
                      <a:pt x="137" y="59"/>
                      <a:pt x="135" y="47"/>
                    </a:cubicBezTo>
                    <a:cubicBezTo>
                      <a:pt x="128" y="47"/>
                      <a:pt x="129" y="41"/>
                      <a:pt x="126" y="39"/>
                    </a:cubicBezTo>
                    <a:cubicBezTo>
                      <a:pt x="120" y="36"/>
                      <a:pt x="116" y="39"/>
                      <a:pt x="110" y="39"/>
                    </a:cubicBezTo>
                    <a:cubicBezTo>
                      <a:pt x="100" y="39"/>
                      <a:pt x="94" y="27"/>
                      <a:pt x="84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7" y="24"/>
                      <a:pt x="58" y="20"/>
                      <a:pt x="60" y="18"/>
                    </a:cubicBezTo>
                    <a:cubicBezTo>
                      <a:pt x="57" y="15"/>
                      <a:pt x="54" y="16"/>
                      <a:pt x="50" y="16"/>
                    </a:cubicBezTo>
                    <a:cubicBezTo>
                      <a:pt x="35" y="16"/>
                      <a:pt x="15" y="27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3" y="13"/>
                      <a:pt x="29" y="0"/>
                      <a:pt x="63" y="0"/>
                    </a:cubicBezTo>
                    <a:cubicBezTo>
                      <a:pt x="96" y="0"/>
                      <a:pt x="112" y="20"/>
                      <a:pt x="137" y="20"/>
                    </a:cubicBezTo>
                    <a:cubicBezTo>
                      <a:pt x="142" y="20"/>
                      <a:pt x="148" y="28"/>
                      <a:pt x="150" y="29"/>
                    </a:cubicBezTo>
                    <a:cubicBezTo>
                      <a:pt x="160" y="40"/>
                      <a:pt x="179" y="49"/>
                      <a:pt x="197" y="49"/>
                    </a:cubicBezTo>
                    <a:cubicBezTo>
                      <a:pt x="197" y="51"/>
                      <a:pt x="196" y="53"/>
                      <a:pt x="197" y="55"/>
                    </a:cubicBezTo>
                    <a:cubicBezTo>
                      <a:pt x="208" y="55"/>
                      <a:pt x="208" y="55"/>
                      <a:pt x="208" y="55"/>
                    </a:cubicBezTo>
                    <a:cubicBezTo>
                      <a:pt x="216" y="58"/>
                      <a:pt x="220" y="69"/>
                      <a:pt x="225" y="7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02">
                <a:extLst>
                  <a:ext uri="{FF2B5EF4-FFF2-40B4-BE49-F238E27FC236}">
                    <a16:creationId xmlns="" xmlns:a16="http://schemas.microsoft.com/office/drawing/2014/main" id="{3394FA11-FD93-4D4B-85D5-FB22D0678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967" y="3657370"/>
                <a:ext cx="13774" cy="16835"/>
              </a:xfrm>
              <a:custGeom>
                <a:avLst/>
                <a:gdLst>
                  <a:gd name="T0" fmla="*/ 10 w 12"/>
                  <a:gd name="T1" fmla="*/ 1 h 14"/>
                  <a:gd name="T2" fmla="*/ 10 w 12"/>
                  <a:gd name="T3" fmla="*/ 13 h 14"/>
                  <a:gd name="T4" fmla="*/ 0 w 12"/>
                  <a:gd name="T5" fmla="*/ 13 h 14"/>
                  <a:gd name="T6" fmla="*/ 6 w 12"/>
                  <a:gd name="T7" fmla="*/ 6 h 14"/>
                  <a:gd name="T8" fmla="*/ 6 w 12"/>
                  <a:gd name="T9" fmla="*/ 0 h 14"/>
                  <a:gd name="T10" fmla="*/ 8 w 12"/>
                  <a:gd name="T11" fmla="*/ 0 h 14"/>
                  <a:gd name="T12" fmla="*/ 10 w 12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"/>
                    </a:moveTo>
                    <a:cubicBezTo>
                      <a:pt x="11" y="5"/>
                      <a:pt x="12" y="9"/>
                      <a:pt x="10" y="13"/>
                    </a:cubicBezTo>
                    <a:cubicBezTo>
                      <a:pt x="9" y="13"/>
                      <a:pt x="0" y="14"/>
                      <a:pt x="0" y="13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3">
                <a:extLst>
                  <a:ext uri="{FF2B5EF4-FFF2-40B4-BE49-F238E27FC236}">
                    <a16:creationId xmlns="" xmlns:a16="http://schemas.microsoft.com/office/drawing/2014/main" id="{1F585E90-74BC-46E6-B353-57729A134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993" y="3749195"/>
                <a:ext cx="42852" cy="19896"/>
              </a:xfrm>
              <a:custGeom>
                <a:avLst/>
                <a:gdLst>
                  <a:gd name="T0" fmla="*/ 31 w 37"/>
                  <a:gd name="T1" fmla="*/ 5 h 17"/>
                  <a:gd name="T2" fmla="*/ 37 w 37"/>
                  <a:gd name="T3" fmla="*/ 12 h 17"/>
                  <a:gd name="T4" fmla="*/ 12 w 37"/>
                  <a:gd name="T5" fmla="*/ 17 h 17"/>
                  <a:gd name="T6" fmla="*/ 0 w 37"/>
                  <a:gd name="T7" fmla="*/ 5 h 17"/>
                  <a:gd name="T8" fmla="*/ 8 w 37"/>
                  <a:gd name="T9" fmla="*/ 0 h 17"/>
                  <a:gd name="T10" fmla="*/ 32 w 37"/>
                  <a:gd name="T11" fmla="*/ 7 h 17"/>
                  <a:gd name="T12" fmla="*/ 31 w 3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1" y="5"/>
                    </a:moveTo>
                    <a:cubicBezTo>
                      <a:pt x="35" y="7"/>
                      <a:pt x="37" y="9"/>
                      <a:pt x="37" y="12"/>
                    </a:cubicBezTo>
                    <a:cubicBezTo>
                      <a:pt x="28" y="14"/>
                      <a:pt x="22" y="17"/>
                      <a:pt x="12" y="17"/>
                    </a:cubicBezTo>
                    <a:cubicBezTo>
                      <a:pt x="6" y="17"/>
                      <a:pt x="0" y="11"/>
                      <a:pt x="0" y="5"/>
                    </a:cubicBezTo>
                    <a:cubicBezTo>
                      <a:pt x="0" y="2"/>
                      <a:pt x="5" y="0"/>
                      <a:pt x="8" y="0"/>
                    </a:cubicBezTo>
                    <a:cubicBezTo>
                      <a:pt x="17" y="0"/>
                      <a:pt x="28" y="5"/>
                      <a:pt x="32" y="7"/>
                    </a:cubicBez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4">
                <a:extLst>
                  <a:ext uri="{FF2B5EF4-FFF2-40B4-BE49-F238E27FC236}">
                    <a16:creationId xmlns="" xmlns:a16="http://schemas.microsoft.com/office/drawing/2014/main" id="{9C7EA674-9386-44C2-B673-78064C944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942" y="3747665"/>
                <a:ext cx="35200" cy="15304"/>
              </a:xfrm>
              <a:custGeom>
                <a:avLst/>
                <a:gdLst>
                  <a:gd name="T0" fmla="*/ 31 w 31"/>
                  <a:gd name="T1" fmla="*/ 8 h 13"/>
                  <a:gd name="T2" fmla="*/ 19 w 31"/>
                  <a:gd name="T3" fmla="*/ 13 h 13"/>
                  <a:gd name="T4" fmla="*/ 0 w 31"/>
                  <a:gd name="T5" fmla="*/ 4 h 13"/>
                  <a:gd name="T6" fmla="*/ 8 w 31"/>
                  <a:gd name="T7" fmla="*/ 0 h 13"/>
                  <a:gd name="T8" fmla="*/ 31 w 31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8"/>
                    </a:moveTo>
                    <a:cubicBezTo>
                      <a:pt x="29" y="13"/>
                      <a:pt x="23" y="13"/>
                      <a:pt x="19" y="13"/>
                    </a:cubicBezTo>
                    <a:cubicBezTo>
                      <a:pt x="10" y="13"/>
                      <a:pt x="0" y="12"/>
                      <a:pt x="0" y="4"/>
                    </a:cubicBezTo>
                    <a:cubicBezTo>
                      <a:pt x="0" y="0"/>
                      <a:pt x="6" y="0"/>
                      <a:pt x="8" y="0"/>
                    </a:cubicBezTo>
                    <a:cubicBezTo>
                      <a:pt x="11" y="0"/>
                      <a:pt x="29" y="4"/>
                      <a:pt x="31" y="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5">
                <a:extLst>
                  <a:ext uri="{FF2B5EF4-FFF2-40B4-BE49-F238E27FC236}">
                    <a16:creationId xmlns="" xmlns:a16="http://schemas.microsoft.com/office/drawing/2014/main" id="{E1651537-5724-4DBC-93CF-DEA088BE8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881" y="3709404"/>
                <a:ext cx="148453" cy="61217"/>
              </a:xfrm>
              <a:custGeom>
                <a:avLst/>
                <a:gdLst>
                  <a:gd name="T0" fmla="*/ 108 w 129"/>
                  <a:gd name="T1" fmla="*/ 20 h 54"/>
                  <a:gd name="T2" fmla="*/ 129 w 129"/>
                  <a:gd name="T3" fmla="*/ 38 h 54"/>
                  <a:gd name="T4" fmla="*/ 101 w 129"/>
                  <a:gd name="T5" fmla="*/ 38 h 54"/>
                  <a:gd name="T6" fmla="*/ 87 w 129"/>
                  <a:gd name="T7" fmla="*/ 44 h 54"/>
                  <a:gd name="T8" fmla="*/ 79 w 129"/>
                  <a:gd name="T9" fmla="*/ 40 h 54"/>
                  <a:gd name="T10" fmla="*/ 62 w 129"/>
                  <a:gd name="T11" fmla="*/ 54 h 54"/>
                  <a:gd name="T12" fmla="*/ 53 w 129"/>
                  <a:gd name="T13" fmla="*/ 44 h 54"/>
                  <a:gd name="T14" fmla="*/ 19 w 129"/>
                  <a:gd name="T15" fmla="*/ 42 h 54"/>
                  <a:gd name="T16" fmla="*/ 10 w 129"/>
                  <a:gd name="T17" fmla="*/ 42 h 54"/>
                  <a:gd name="T18" fmla="*/ 9 w 129"/>
                  <a:gd name="T19" fmla="*/ 48 h 54"/>
                  <a:gd name="T20" fmla="*/ 0 w 129"/>
                  <a:gd name="T21" fmla="*/ 35 h 54"/>
                  <a:gd name="T22" fmla="*/ 4 w 129"/>
                  <a:gd name="T23" fmla="*/ 32 h 54"/>
                  <a:gd name="T24" fmla="*/ 38 w 129"/>
                  <a:gd name="T25" fmla="*/ 31 h 54"/>
                  <a:gd name="T26" fmla="*/ 33 w 129"/>
                  <a:gd name="T27" fmla="*/ 15 h 54"/>
                  <a:gd name="T28" fmla="*/ 23 w 129"/>
                  <a:gd name="T29" fmla="*/ 6 h 54"/>
                  <a:gd name="T30" fmla="*/ 29 w 129"/>
                  <a:gd name="T31" fmla="*/ 0 h 54"/>
                  <a:gd name="T32" fmla="*/ 47 w 129"/>
                  <a:gd name="T33" fmla="*/ 6 h 54"/>
                  <a:gd name="T34" fmla="*/ 70 w 129"/>
                  <a:gd name="T35" fmla="*/ 3 h 54"/>
                  <a:gd name="T36" fmla="*/ 112 w 129"/>
                  <a:gd name="T37" fmla="*/ 23 h 54"/>
                  <a:gd name="T38" fmla="*/ 108 w 129"/>
                  <a:gd name="T3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54">
                    <a:moveTo>
                      <a:pt x="108" y="20"/>
                    </a:moveTo>
                    <a:cubicBezTo>
                      <a:pt x="116" y="26"/>
                      <a:pt x="123" y="30"/>
                      <a:pt x="129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5" y="41"/>
                      <a:pt x="92" y="44"/>
                      <a:pt x="87" y="44"/>
                    </a:cubicBezTo>
                    <a:cubicBezTo>
                      <a:pt x="82" y="44"/>
                      <a:pt x="83" y="40"/>
                      <a:pt x="79" y="40"/>
                    </a:cubicBezTo>
                    <a:cubicBezTo>
                      <a:pt x="70" y="40"/>
                      <a:pt x="70" y="54"/>
                      <a:pt x="62" y="54"/>
                    </a:cubicBezTo>
                    <a:cubicBezTo>
                      <a:pt x="55" y="54"/>
                      <a:pt x="57" y="46"/>
                      <a:pt x="53" y="44"/>
                    </a:cubicBezTo>
                    <a:cubicBezTo>
                      <a:pt x="46" y="39"/>
                      <a:pt x="28" y="42"/>
                      <a:pt x="19" y="42"/>
                    </a:cubicBezTo>
                    <a:cubicBezTo>
                      <a:pt x="14" y="42"/>
                      <a:pt x="14" y="44"/>
                      <a:pt x="10" y="42"/>
                    </a:cubicBezTo>
                    <a:cubicBezTo>
                      <a:pt x="10" y="44"/>
                      <a:pt x="9" y="46"/>
                      <a:pt x="9" y="48"/>
                    </a:cubicBezTo>
                    <a:cubicBezTo>
                      <a:pt x="4" y="47"/>
                      <a:pt x="0" y="40"/>
                      <a:pt x="0" y="35"/>
                    </a:cubicBezTo>
                    <a:cubicBezTo>
                      <a:pt x="1" y="35"/>
                      <a:pt x="3" y="33"/>
                      <a:pt x="4" y="32"/>
                    </a:cubicBezTo>
                    <a:cubicBezTo>
                      <a:pt x="21" y="32"/>
                      <a:pt x="29" y="36"/>
                      <a:pt x="38" y="31"/>
                    </a:cubicBezTo>
                    <a:cubicBezTo>
                      <a:pt x="33" y="26"/>
                      <a:pt x="33" y="21"/>
                      <a:pt x="33" y="15"/>
                    </a:cubicBezTo>
                    <a:cubicBezTo>
                      <a:pt x="28" y="15"/>
                      <a:pt x="23" y="11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6" y="0"/>
                      <a:pt x="40" y="6"/>
                      <a:pt x="47" y="6"/>
                    </a:cubicBezTo>
                    <a:cubicBezTo>
                      <a:pt x="57" y="6"/>
                      <a:pt x="61" y="3"/>
                      <a:pt x="70" y="3"/>
                    </a:cubicBezTo>
                    <a:cubicBezTo>
                      <a:pt x="94" y="3"/>
                      <a:pt x="98" y="16"/>
                      <a:pt x="112" y="23"/>
                    </a:cubicBezTo>
                    <a:lnTo>
                      <a:pt x="108" y="20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6">
                <a:extLst>
                  <a:ext uri="{FF2B5EF4-FFF2-40B4-BE49-F238E27FC236}">
                    <a16:creationId xmlns="" xmlns:a16="http://schemas.microsoft.com/office/drawing/2014/main" id="{157CD6CD-F8F2-4197-926F-E5DFDA881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090" y="3957333"/>
                <a:ext cx="18365" cy="21426"/>
              </a:xfrm>
              <a:custGeom>
                <a:avLst/>
                <a:gdLst>
                  <a:gd name="T0" fmla="*/ 16 w 16"/>
                  <a:gd name="T1" fmla="*/ 6 h 19"/>
                  <a:gd name="T2" fmla="*/ 16 w 16"/>
                  <a:gd name="T3" fmla="*/ 0 h 19"/>
                  <a:gd name="T4" fmla="*/ 9 w 16"/>
                  <a:gd name="T5" fmla="*/ 0 h 19"/>
                  <a:gd name="T6" fmla="*/ 0 w 16"/>
                  <a:gd name="T7" fmla="*/ 16 h 19"/>
                  <a:gd name="T8" fmla="*/ 7 w 16"/>
                  <a:gd name="T9" fmla="*/ 16 h 19"/>
                  <a:gd name="T10" fmla="*/ 16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6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9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19"/>
                      <a:pt x="5" y="16"/>
                      <a:pt x="7" y="16"/>
                    </a:cubicBezTo>
                    <a:cubicBezTo>
                      <a:pt x="12" y="16"/>
                      <a:pt x="15" y="9"/>
                      <a:pt x="16" y="6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07">
                <a:extLst>
                  <a:ext uri="{FF2B5EF4-FFF2-40B4-BE49-F238E27FC236}">
                    <a16:creationId xmlns="" xmlns:a16="http://schemas.microsoft.com/office/drawing/2014/main" id="{759A539C-7D41-4CA3-BD46-5248CCF6C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978" y="4232810"/>
                <a:ext cx="58157" cy="47443"/>
              </a:xfrm>
              <a:custGeom>
                <a:avLst/>
                <a:gdLst>
                  <a:gd name="T0" fmla="*/ 18 w 51"/>
                  <a:gd name="T1" fmla="*/ 0 h 42"/>
                  <a:gd name="T2" fmla="*/ 34 w 51"/>
                  <a:gd name="T3" fmla="*/ 7 h 42"/>
                  <a:gd name="T4" fmla="*/ 46 w 51"/>
                  <a:gd name="T5" fmla="*/ 9 h 42"/>
                  <a:gd name="T6" fmla="*/ 51 w 51"/>
                  <a:gd name="T7" fmla="*/ 16 h 42"/>
                  <a:gd name="T8" fmla="*/ 31 w 51"/>
                  <a:gd name="T9" fmla="*/ 42 h 42"/>
                  <a:gd name="T10" fmla="*/ 0 w 51"/>
                  <a:gd name="T11" fmla="*/ 20 h 42"/>
                  <a:gd name="T12" fmla="*/ 15 w 51"/>
                  <a:gd name="T13" fmla="*/ 0 h 42"/>
                  <a:gd name="T14" fmla="*/ 18 w 51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2">
                    <a:moveTo>
                      <a:pt x="18" y="0"/>
                    </a:moveTo>
                    <a:cubicBezTo>
                      <a:pt x="23" y="3"/>
                      <a:pt x="28" y="7"/>
                      <a:pt x="34" y="7"/>
                    </a:cubicBezTo>
                    <a:cubicBezTo>
                      <a:pt x="35" y="18"/>
                      <a:pt x="42" y="9"/>
                      <a:pt x="46" y="9"/>
                    </a:cubicBezTo>
                    <a:cubicBezTo>
                      <a:pt x="49" y="9"/>
                      <a:pt x="51" y="15"/>
                      <a:pt x="51" y="16"/>
                    </a:cubicBezTo>
                    <a:cubicBezTo>
                      <a:pt x="51" y="23"/>
                      <a:pt x="40" y="42"/>
                      <a:pt x="31" y="42"/>
                    </a:cubicBezTo>
                    <a:cubicBezTo>
                      <a:pt x="20" y="42"/>
                      <a:pt x="0" y="27"/>
                      <a:pt x="0" y="20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16" y="0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08">
                <a:extLst>
                  <a:ext uri="{FF2B5EF4-FFF2-40B4-BE49-F238E27FC236}">
                    <a16:creationId xmlns="" xmlns:a16="http://schemas.microsoft.com/office/drawing/2014/main" id="{609E84A4-AF30-4C81-9957-40C79FB87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472" y="5402054"/>
                <a:ext cx="22957" cy="53565"/>
              </a:xfrm>
              <a:custGeom>
                <a:avLst/>
                <a:gdLst>
                  <a:gd name="T0" fmla="*/ 0 w 19"/>
                  <a:gd name="T1" fmla="*/ 24 h 46"/>
                  <a:gd name="T2" fmla="*/ 10 w 19"/>
                  <a:gd name="T3" fmla="*/ 0 h 46"/>
                  <a:gd name="T4" fmla="*/ 19 w 19"/>
                  <a:gd name="T5" fmla="*/ 13 h 46"/>
                  <a:gd name="T6" fmla="*/ 16 w 19"/>
                  <a:gd name="T7" fmla="*/ 22 h 46"/>
                  <a:gd name="T8" fmla="*/ 16 w 19"/>
                  <a:gd name="T9" fmla="*/ 46 h 46"/>
                  <a:gd name="T10" fmla="*/ 9 w 19"/>
                  <a:gd name="T11" fmla="*/ 46 h 46"/>
                  <a:gd name="T12" fmla="*/ 0 w 19"/>
                  <a:gd name="T13" fmla="*/ 35 h 46"/>
                  <a:gd name="T14" fmla="*/ 0 w 19"/>
                  <a:gd name="T1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6">
                    <a:moveTo>
                      <a:pt x="0" y="24"/>
                    </a:moveTo>
                    <a:cubicBezTo>
                      <a:pt x="0" y="24"/>
                      <a:pt x="5" y="0"/>
                      <a:pt x="10" y="0"/>
                    </a:cubicBezTo>
                    <a:cubicBezTo>
                      <a:pt x="16" y="0"/>
                      <a:pt x="19" y="7"/>
                      <a:pt x="19" y="13"/>
                    </a:cubicBezTo>
                    <a:cubicBezTo>
                      <a:pt x="19" y="18"/>
                      <a:pt x="16" y="20"/>
                      <a:pt x="16" y="2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4" y="45"/>
                      <a:pt x="0" y="38"/>
                      <a:pt x="0" y="35"/>
                    </a:cubicBezTo>
                    <a:cubicBezTo>
                      <a:pt x="0" y="3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09">
                <a:extLst>
                  <a:ext uri="{FF2B5EF4-FFF2-40B4-BE49-F238E27FC236}">
                    <a16:creationId xmlns="" xmlns:a16="http://schemas.microsoft.com/office/drawing/2014/main" id="{5E5FC243-1FA1-442B-AC49-02A9896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473" y="3996347"/>
                <a:ext cx="1150889" cy="1948232"/>
              </a:xfrm>
              <a:custGeom>
                <a:avLst/>
                <a:gdLst>
                  <a:gd name="T0" fmla="*/ 80 w 1007"/>
                  <a:gd name="T1" fmla="*/ 163 h 1703"/>
                  <a:gd name="T2" fmla="*/ 89 w 1007"/>
                  <a:gd name="T3" fmla="*/ 91 h 1703"/>
                  <a:gd name="T4" fmla="*/ 102 w 1007"/>
                  <a:gd name="T5" fmla="*/ 83 h 1703"/>
                  <a:gd name="T6" fmla="*/ 142 w 1007"/>
                  <a:gd name="T7" fmla="*/ 31 h 1703"/>
                  <a:gd name="T8" fmla="*/ 220 w 1007"/>
                  <a:gd name="T9" fmla="*/ 10 h 1703"/>
                  <a:gd name="T10" fmla="*/ 218 w 1007"/>
                  <a:gd name="T11" fmla="*/ 76 h 1703"/>
                  <a:gd name="T12" fmla="*/ 235 w 1007"/>
                  <a:gd name="T13" fmla="*/ 23 h 1703"/>
                  <a:gd name="T14" fmla="*/ 252 w 1007"/>
                  <a:gd name="T15" fmla="*/ 8 h 1703"/>
                  <a:gd name="T16" fmla="*/ 333 w 1007"/>
                  <a:gd name="T17" fmla="*/ 42 h 1703"/>
                  <a:gd name="T18" fmla="*/ 391 w 1007"/>
                  <a:gd name="T19" fmla="*/ 36 h 1703"/>
                  <a:gd name="T20" fmla="*/ 401 w 1007"/>
                  <a:gd name="T21" fmla="*/ 46 h 1703"/>
                  <a:gd name="T22" fmla="*/ 465 w 1007"/>
                  <a:gd name="T23" fmla="*/ 89 h 1703"/>
                  <a:gd name="T24" fmla="*/ 564 w 1007"/>
                  <a:gd name="T25" fmla="*/ 150 h 1703"/>
                  <a:gd name="T26" fmla="*/ 609 w 1007"/>
                  <a:gd name="T27" fmla="*/ 161 h 1703"/>
                  <a:gd name="T28" fmla="*/ 668 w 1007"/>
                  <a:gd name="T29" fmla="*/ 234 h 1703"/>
                  <a:gd name="T30" fmla="*/ 658 w 1007"/>
                  <a:gd name="T31" fmla="*/ 306 h 1703"/>
                  <a:gd name="T32" fmla="*/ 693 w 1007"/>
                  <a:gd name="T33" fmla="*/ 333 h 1703"/>
                  <a:gd name="T34" fmla="*/ 781 w 1007"/>
                  <a:gd name="T35" fmla="*/ 316 h 1703"/>
                  <a:gd name="T36" fmla="*/ 802 w 1007"/>
                  <a:gd name="T37" fmla="*/ 344 h 1703"/>
                  <a:gd name="T38" fmla="*/ 882 w 1007"/>
                  <a:gd name="T39" fmla="*/ 344 h 1703"/>
                  <a:gd name="T40" fmla="*/ 988 w 1007"/>
                  <a:gd name="T41" fmla="*/ 397 h 1703"/>
                  <a:gd name="T42" fmla="*/ 943 w 1007"/>
                  <a:gd name="T43" fmla="*/ 558 h 1703"/>
                  <a:gd name="T44" fmla="*/ 914 w 1007"/>
                  <a:gd name="T45" fmla="*/ 674 h 1703"/>
                  <a:gd name="T46" fmla="*/ 897 w 1007"/>
                  <a:gd name="T47" fmla="*/ 729 h 1703"/>
                  <a:gd name="T48" fmla="*/ 833 w 1007"/>
                  <a:gd name="T49" fmla="*/ 809 h 1703"/>
                  <a:gd name="T50" fmla="*/ 738 w 1007"/>
                  <a:gd name="T51" fmla="*/ 853 h 1703"/>
                  <a:gd name="T52" fmla="*/ 708 w 1007"/>
                  <a:gd name="T53" fmla="*/ 944 h 1703"/>
                  <a:gd name="T54" fmla="*/ 667 w 1007"/>
                  <a:gd name="T55" fmla="*/ 1007 h 1703"/>
                  <a:gd name="T56" fmla="*/ 535 w 1007"/>
                  <a:gd name="T57" fmla="*/ 1107 h 1703"/>
                  <a:gd name="T58" fmla="*/ 511 w 1007"/>
                  <a:gd name="T59" fmla="*/ 1115 h 1703"/>
                  <a:gd name="T60" fmla="*/ 530 w 1007"/>
                  <a:gd name="T61" fmla="*/ 1178 h 1703"/>
                  <a:gd name="T62" fmla="*/ 420 w 1007"/>
                  <a:gd name="T63" fmla="*/ 1220 h 1703"/>
                  <a:gd name="T64" fmla="*/ 412 w 1007"/>
                  <a:gd name="T65" fmla="*/ 1274 h 1703"/>
                  <a:gd name="T66" fmla="*/ 353 w 1007"/>
                  <a:gd name="T67" fmla="*/ 1282 h 1703"/>
                  <a:gd name="T68" fmla="*/ 386 w 1007"/>
                  <a:gd name="T69" fmla="*/ 1316 h 1703"/>
                  <a:gd name="T70" fmla="*/ 368 w 1007"/>
                  <a:gd name="T71" fmla="*/ 1331 h 1703"/>
                  <a:gd name="T72" fmla="*/ 306 w 1007"/>
                  <a:gd name="T73" fmla="*/ 1418 h 1703"/>
                  <a:gd name="T74" fmla="*/ 302 w 1007"/>
                  <a:gd name="T75" fmla="*/ 1525 h 1703"/>
                  <a:gd name="T76" fmla="*/ 277 w 1007"/>
                  <a:gd name="T77" fmla="*/ 1592 h 1703"/>
                  <a:gd name="T78" fmla="*/ 345 w 1007"/>
                  <a:gd name="T79" fmla="*/ 1685 h 1703"/>
                  <a:gd name="T80" fmla="*/ 292 w 1007"/>
                  <a:gd name="T81" fmla="*/ 1703 h 1703"/>
                  <a:gd name="T82" fmla="*/ 219 w 1007"/>
                  <a:gd name="T83" fmla="*/ 1659 h 1703"/>
                  <a:gd name="T84" fmla="*/ 159 w 1007"/>
                  <a:gd name="T85" fmla="*/ 1627 h 1703"/>
                  <a:gd name="T86" fmla="*/ 161 w 1007"/>
                  <a:gd name="T87" fmla="*/ 1602 h 1703"/>
                  <a:gd name="T88" fmla="*/ 146 w 1007"/>
                  <a:gd name="T89" fmla="*/ 1545 h 1703"/>
                  <a:gd name="T90" fmla="*/ 141 w 1007"/>
                  <a:gd name="T91" fmla="*/ 1425 h 1703"/>
                  <a:gd name="T92" fmla="*/ 149 w 1007"/>
                  <a:gd name="T93" fmla="*/ 1409 h 1703"/>
                  <a:gd name="T94" fmla="*/ 193 w 1007"/>
                  <a:gd name="T95" fmla="*/ 1293 h 1703"/>
                  <a:gd name="T96" fmla="*/ 165 w 1007"/>
                  <a:gd name="T97" fmla="*/ 1275 h 1703"/>
                  <a:gd name="T98" fmla="*/ 175 w 1007"/>
                  <a:gd name="T99" fmla="*/ 1226 h 1703"/>
                  <a:gd name="T100" fmla="*/ 197 w 1007"/>
                  <a:gd name="T101" fmla="*/ 1128 h 1703"/>
                  <a:gd name="T102" fmla="*/ 213 w 1007"/>
                  <a:gd name="T103" fmla="*/ 1012 h 1703"/>
                  <a:gd name="T104" fmla="*/ 234 w 1007"/>
                  <a:gd name="T105" fmla="*/ 890 h 1703"/>
                  <a:gd name="T106" fmla="*/ 246 w 1007"/>
                  <a:gd name="T107" fmla="*/ 782 h 1703"/>
                  <a:gd name="T108" fmla="*/ 180 w 1007"/>
                  <a:gd name="T109" fmla="*/ 667 h 1703"/>
                  <a:gd name="T110" fmla="*/ 107 w 1007"/>
                  <a:gd name="T111" fmla="*/ 594 h 1703"/>
                  <a:gd name="T112" fmla="*/ 49 w 1007"/>
                  <a:gd name="T113" fmla="*/ 469 h 1703"/>
                  <a:gd name="T114" fmla="*/ 19 w 1007"/>
                  <a:gd name="T115" fmla="*/ 435 h 1703"/>
                  <a:gd name="T116" fmla="*/ 32 w 1007"/>
                  <a:gd name="T117" fmla="*/ 344 h 1703"/>
                  <a:gd name="T118" fmla="*/ 24 w 1007"/>
                  <a:gd name="T119" fmla="*/ 266 h 1703"/>
                  <a:gd name="T120" fmla="*/ 81 w 1007"/>
                  <a:gd name="T121" fmla="*/ 191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7" h="1703">
                    <a:moveTo>
                      <a:pt x="84" y="185"/>
                    </a:moveTo>
                    <a:cubicBezTo>
                      <a:pt x="84" y="184"/>
                      <a:pt x="84" y="182"/>
                      <a:pt x="84" y="181"/>
                    </a:cubicBezTo>
                    <a:cubicBezTo>
                      <a:pt x="84" y="174"/>
                      <a:pt x="80" y="169"/>
                      <a:pt x="80" y="163"/>
                    </a:cubicBezTo>
                    <a:cubicBezTo>
                      <a:pt x="80" y="153"/>
                      <a:pt x="84" y="150"/>
                      <a:pt x="84" y="142"/>
                    </a:cubicBezTo>
                    <a:cubicBezTo>
                      <a:pt x="84" y="126"/>
                      <a:pt x="70" y="128"/>
                      <a:pt x="70" y="114"/>
                    </a:cubicBezTo>
                    <a:cubicBezTo>
                      <a:pt x="70" y="103"/>
                      <a:pt x="85" y="98"/>
                      <a:pt x="89" y="91"/>
                    </a:cubicBezTo>
                    <a:cubicBezTo>
                      <a:pt x="95" y="93"/>
                      <a:pt x="93" y="93"/>
                      <a:pt x="98" y="91"/>
                    </a:cubicBezTo>
                    <a:cubicBezTo>
                      <a:pt x="98" y="90"/>
                      <a:pt x="98" y="88"/>
                      <a:pt x="98" y="87"/>
                    </a:cubicBezTo>
                    <a:cubicBezTo>
                      <a:pt x="98" y="85"/>
                      <a:pt x="101" y="83"/>
                      <a:pt x="102" y="83"/>
                    </a:cubicBezTo>
                    <a:cubicBezTo>
                      <a:pt x="102" y="75"/>
                      <a:pt x="110" y="72"/>
                      <a:pt x="115" y="69"/>
                    </a:cubicBezTo>
                    <a:cubicBezTo>
                      <a:pt x="119" y="66"/>
                      <a:pt x="120" y="56"/>
                      <a:pt x="121" y="49"/>
                    </a:cubicBezTo>
                    <a:cubicBezTo>
                      <a:pt x="125" y="37"/>
                      <a:pt x="132" y="34"/>
                      <a:pt x="142" y="31"/>
                    </a:cubicBezTo>
                    <a:cubicBezTo>
                      <a:pt x="160" y="25"/>
                      <a:pt x="172" y="22"/>
                      <a:pt x="191" y="15"/>
                    </a:cubicBezTo>
                    <a:cubicBezTo>
                      <a:pt x="201" y="12"/>
                      <a:pt x="203" y="0"/>
                      <a:pt x="213" y="0"/>
                    </a:cubicBezTo>
                    <a:cubicBezTo>
                      <a:pt x="217" y="0"/>
                      <a:pt x="220" y="9"/>
                      <a:pt x="220" y="10"/>
                    </a:cubicBezTo>
                    <a:cubicBezTo>
                      <a:pt x="220" y="16"/>
                      <a:pt x="215" y="19"/>
                      <a:pt x="212" y="19"/>
                    </a:cubicBezTo>
                    <a:cubicBezTo>
                      <a:pt x="210" y="31"/>
                      <a:pt x="205" y="45"/>
                      <a:pt x="205" y="52"/>
                    </a:cubicBezTo>
                    <a:cubicBezTo>
                      <a:pt x="205" y="60"/>
                      <a:pt x="210" y="76"/>
                      <a:pt x="218" y="76"/>
                    </a:cubicBezTo>
                    <a:cubicBezTo>
                      <a:pt x="221" y="76"/>
                      <a:pt x="225" y="66"/>
                      <a:pt x="225" y="63"/>
                    </a:cubicBezTo>
                    <a:cubicBezTo>
                      <a:pt x="225" y="53"/>
                      <a:pt x="216" y="48"/>
                      <a:pt x="216" y="38"/>
                    </a:cubicBezTo>
                    <a:cubicBezTo>
                      <a:pt x="216" y="26"/>
                      <a:pt x="228" y="28"/>
                      <a:pt x="235" y="23"/>
                    </a:cubicBezTo>
                    <a:cubicBezTo>
                      <a:pt x="253" y="23"/>
                      <a:pt x="253" y="23"/>
                      <a:pt x="253" y="23"/>
                    </a:cubicBezTo>
                    <a:cubicBezTo>
                      <a:pt x="250" y="14"/>
                      <a:pt x="239" y="18"/>
                      <a:pt x="239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5" y="21"/>
                      <a:pt x="272" y="25"/>
                      <a:pt x="283" y="28"/>
                    </a:cubicBezTo>
                    <a:cubicBezTo>
                      <a:pt x="283" y="36"/>
                      <a:pt x="288" y="41"/>
                      <a:pt x="293" y="42"/>
                    </a:cubicBezTo>
                    <a:cubicBezTo>
                      <a:pt x="305" y="42"/>
                      <a:pt x="327" y="42"/>
                      <a:pt x="333" y="42"/>
                    </a:cubicBezTo>
                    <a:cubicBezTo>
                      <a:pt x="333" y="49"/>
                      <a:pt x="343" y="51"/>
                      <a:pt x="349" y="51"/>
                    </a:cubicBezTo>
                    <a:cubicBezTo>
                      <a:pt x="360" y="49"/>
                      <a:pt x="368" y="49"/>
                      <a:pt x="372" y="40"/>
                    </a:cubicBezTo>
                    <a:cubicBezTo>
                      <a:pt x="373" y="37"/>
                      <a:pt x="389" y="37"/>
                      <a:pt x="391" y="36"/>
                    </a:cubicBezTo>
                    <a:cubicBezTo>
                      <a:pt x="399" y="36"/>
                      <a:pt x="412" y="38"/>
                      <a:pt x="412" y="38"/>
                    </a:cubicBezTo>
                    <a:cubicBezTo>
                      <a:pt x="409" y="41"/>
                      <a:pt x="403" y="41"/>
                      <a:pt x="401" y="40"/>
                    </a:cubicBezTo>
                    <a:cubicBezTo>
                      <a:pt x="401" y="46"/>
                      <a:pt x="401" y="46"/>
                      <a:pt x="401" y="46"/>
                    </a:cubicBezTo>
                    <a:cubicBezTo>
                      <a:pt x="406" y="57"/>
                      <a:pt x="422" y="60"/>
                      <a:pt x="433" y="64"/>
                    </a:cubicBezTo>
                    <a:cubicBezTo>
                      <a:pt x="443" y="67"/>
                      <a:pt x="441" y="79"/>
                      <a:pt x="444" y="89"/>
                    </a:cubicBezTo>
                    <a:cubicBezTo>
                      <a:pt x="465" y="89"/>
                      <a:pt x="465" y="89"/>
                      <a:pt x="465" y="89"/>
                    </a:cubicBezTo>
                    <a:cubicBezTo>
                      <a:pt x="480" y="104"/>
                      <a:pt x="486" y="102"/>
                      <a:pt x="496" y="122"/>
                    </a:cubicBezTo>
                    <a:cubicBezTo>
                      <a:pt x="497" y="125"/>
                      <a:pt x="503" y="126"/>
                      <a:pt x="507" y="126"/>
                    </a:cubicBezTo>
                    <a:cubicBezTo>
                      <a:pt x="512" y="149"/>
                      <a:pt x="544" y="146"/>
                      <a:pt x="564" y="150"/>
                    </a:cubicBezTo>
                    <a:cubicBezTo>
                      <a:pt x="584" y="150"/>
                      <a:pt x="584" y="150"/>
                      <a:pt x="584" y="150"/>
                    </a:cubicBezTo>
                    <a:cubicBezTo>
                      <a:pt x="589" y="153"/>
                      <a:pt x="602" y="159"/>
                      <a:pt x="609" y="159"/>
                    </a:cubicBezTo>
                    <a:cubicBezTo>
                      <a:pt x="609" y="161"/>
                      <a:pt x="609" y="161"/>
                      <a:pt x="609" y="161"/>
                    </a:cubicBezTo>
                    <a:cubicBezTo>
                      <a:pt x="611" y="161"/>
                      <a:pt x="612" y="161"/>
                      <a:pt x="614" y="161"/>
                    </a:cubicBezTo>
                    <a:cubicBezTo>
                      <a:pt x="626" y="161"/>
                      <a:pt x="642" y="187"/>
                      <a:pt x="655" y="190"/>
                    </a:cubicBezTo>
                    <a:cubicBezTo>
                      <a:pt x="655" y="200"/>
                      <a:pt x="664" y="225"/>
                      <a:pt x="668" y="234"/>
                    </a:cubicBezTo>
                    <a:cubicBezTo>
                      <a:pt x="672" y="242"/>
                      <a:pt x="682" y="242"/>
                      <a:pt x="682" y="250"/>
                    </a:cubicBezTo>
                    <a:cubicBezTo>
                      <a:pt x="670" y="266"/>
                      <a:pt x="648" y="274"/>
                      <a:pt x="648" y="297"/>
                    </a:cubicBezTo>
                    <a:cubicBezTo>
                      <a:pt x="648" y="305"/>
                      <a:pt x="655" y="305"/>
                      <a:pt x="658" y="306"/>
                    </a:cubicBezTo>
                    <a:cubicBezTo>
                      <a:pt x="666" y="310"/>
                      <a:pt x="670" y="316"/>
                      <a:pt x="671" y="324"/>
                    </a:cubicBezTo>
                    <a:cubicBezTo>
                      <a:pt x="689" y="324"/>
                      <a:pt x="689" y="324"/>
                      <a:pt x="689" y="324"/>
                    </a:cubicBezTo>
                    <a:cubicBezTo>
                      <a:pt x="689" y="327"/>
                      <a:pt x="691" y="333"/>
                      <a:pt x="693" y="333"/>
                    </a:cubicBezTo>
                    <a:cubicBezTo>
                      <a:pt x="696" y="333"/>
                      <a:pt x="699" y="328"/>
                      <a:pt x="702" y="324"/>
                    </a:cubicBezTo>
                    <a:cubicBezTo>
                      <a:pt x="709" y="311"/>
                      <a:pt x="718" y="294"/>
                      <a:pt x="730" y="294"/>
                    </a:cubicBezTo>
                    <a:cubicBezTo>
                      <a:pt x="744" y="294"/>
                      <a:pt x="771" y="309"/>
                      <a:pt x="781" y="316"/>
                    </a:cubicBezTo>
                    <a:cubicBezTo>
                      <a:pt x="787" y="320"/>
                      <a:pt x="794" y="318"/>
                      <a:pt x="795" y="324"/>
                    </a:cubicBezTo>
                    <a:cubicBezTo>
                      <a:pt x="798" y="332"/>
                      <a:pt x="797" y="337"/>
                      <a:pt x="797" y="344"/>
                    </a:cubicBezTo>
                    <a:cubicBezTo>
                      <a:pt x="802" y="344"/>
                      <a:pt x="802" y="344"/>
                      <a:pt x="802" y="344"/>
                    </a:cubicBezTo>
                    <a:cubicBezTo>
                      <a:pt x="809" y="341"/>
                      <a:pt x="812" y="336"/>
                      <a:pt x="819" y="336"/>
                    </a:cubicBezTo>
                    <a:cubicBezTo>
                      <a:pt x="835" y="336"/>
                      <a:pt x="838" y="348"/>
                      <a:pt x="853" y="348"/>
                    </a:cubicBezTo>
                    <a:cubicBezTo>
                      <a:pt x="882" y="344"/>
                      <a:pt x="882" y="344"/>
                      <a:pt x="882" y="344"/>
                    </a:cubicBezTo>
                    <a:cubicBezTo>
                      <a:pt x="896" y="347"/>
                      <a:pt x="909" y="353"/>
                      <a:pt x="917" y="357"/>
                    </a:cubicBezTo>
                    <a:cubicBezTo>
                      <a:pt x="924" y="369"/>
                      <a:pt x="948" y="391"/>
                      <a:pt x="960" y="395"/>
                    </a:cubicBezTo>
                    <a:cubicBezTo>
                      <a:pt x="970" y="398"/>
                      <a:pt x="977" y="394"/>
                      <a:pt x="988" y="397"/>
                    </a:cubicBezTo>
                    <a:cubicBezTo>
                      <a:pt x="1003" y="402"/>
                      <a:pt x="1007" y="418"/>
                      <a:pt x="1007" y="435"/>
                    </a:cubicBezTo>
                    <a:cubicBezTo>
                      <a:pt x="1007" y="494"/>
                      <a:pt x="976" y="509"/>
                      <a:pt x="956" y="542"/>
                    </a:cubicBezTo>
                    <a:cubicBezTo>
                      <a:pt x="951" y="549"/>
                      <a:pt x="948" y="551"/>
                      <a:pt x="943" y="558"/>
                    </a:cubicBezTo>
                    <a:cubicBezTo>
                      <a:pt x="936" y="570"/>
                      <a:pt x="927" y="572"/>
                      <a:pt x="920" y="580"/>
                    </a:cubicBezTo>
                    <a:cubicBezTo>
                      <a:pt x="908" y="592"/>
                      <a:pt x="920" y="617"/>
                      <a:pt x="920" y="636"/>
                    </a:cubicBezTo>
                    <a:cubicBezTo>
                      <a:pt x="920" y="651"/>
                      <a:pt x="914" y="664"/>
                      <a:pt x="914" y="674"/>
                    </a:cubicBezTo>
                    <a:cubicBezTo>
                      <a:pt x="914" y="678"/>
                      <a:pt x="911" y="681"/>
                      <a:pt x="911" y="684"/>
                    </a:cubicBezTo>
                    <a:cubicBezTo>
                      <a:pt x="908" y="688"/>
                      <a:pt x="901" y="696"/>
                      <a:pt x="901" y="702"/>
                    </a:cubicBezTo>
                    <a:cubicBezTo>
                      <a:pt x="901" y="710"/>
                      <a:pt x="898" y="726"/>
                      <a:pt x="897" y="729"/>
                    </a:cubicBezTo>
                    <a:cubicBezTo>
                      <a:pt x="886" y="747"/>
                      <a:pt x="882" y="755"/>
                      <a:pt x="870" y="771"/>
                    </a:cubicBezTo>
                    <a:cubicBezTo>
                      <a:pt x="867" y="776"/>
                      <a:pt x="868" y="786"/>
                      <a:pt x="867" y="789"/>
                    </a:cubicBezTo>
                    <a:cubicBezTo>
                      <a:pt x="862" y="798"/>
                      <a:pt x="846" y="809"/>
                      <a:pt x="833" y="809"/>
                    </a:cubicBezTo>
                    <a:cubicBezTo>
                      <a:pt x="819" y="809"/>
                      <a:pt x="808" y="809"/>
                      <a:pt x="796" y="814"/>
                    </a:cubicBezTo>
                    <a:cubicBezTo>
                      <a:pt x="792" y="817"/>
                      <a:pt x="791" y="820"/>
                      <a:pt x="789" y="823"/>
                    </a:cubicBezTo>
                    <a:cubicBezTo>
                      <a:pt x="770" y="842"/>
                      <a:pt x="752" y="831"/>
                      <a:pt x="738" y="853"/>
                    </a:cubicBezTo>
                    <a:cubicBezTo>
                      <a:pt x="732" y="863"/>
                      <a:pt x="722" y="863"/>
                      <a:pt x="716" y="870"/>
                    </a:cubicBezTo>
                    <a:cubicBezTo>
                      <a:pt x="706" y="880"/>
                      <a:pt x="708" y="891"/>
                      <a:pt x="708" y="906"/>
                    </a:cubicBezTo>
                    <a:cubicBezTo>
                      <a:pt x="708" y="944"/>
                      <a:pt x="708" y="944"/>
                      <a:pt x="708" y="944"/>
                    </a:cubicBezTo>
                    <a:cubicBezTo>
                      <a:pt x="692" y="952"/>
                      <a:pt x="685" y="965"/>
                      <a:pt x="677" y="982"/>
                    </a:cubicBezTo>
                    <a:cubicBezTo>
                      <a:pt x="677" y="981"/>
                      <a:pt x="677" y="981"/>
                      <a:pt x="677" y="981"/>
                    </a:cubicBezTo>
                    <a:cubicBezTo>
                      <a:pt x="672" y="991"/>
                      <a:pt x="673" y="997"/>
                      <a:pt x="667" y="1007"/>
                    </a:cubicBezTo>
                    <a:cubicBezTo>
                      <a:pt x="653" y="1029"/>
                      <a:pt x="638" y="1031"/>
                      <a:pt x="625" y="1052"/>
                    </a:cubicBezTo>
                    <a:cubicBezTo>
                      <a:pt x="610" y="1076"/>
                      <a:pt x="604" y="1115"/>
                      <a:pt x="569" y="1115"/>
                    </a:cubicBezTo>
                    <a:cubicBezTo>
                      <a:pt x="557" y="1115"/>
                      <a:pt x="540" y="1107"/>
                      <a:pt x="535" y="1107"/>
                    </a:cubicBezTo>
                    <a:cubicBezTo>
                      <a:pt x="524" y="1107"/>
                      <a:pt x="514" y="1097"/>
                      <a:pt x="503" y="1097"/>
                    </a:cubicBezTo>
                    <a:cubicBezTo>
                      <a:pt x="501" y="1097"/>
                      <a:pt x="497" y="1099"/>
                      <a:pt x="497" y="1101"/>
                    </a:cubicBezTo>
                    <a:cubicBezTo>
                      <a:pt x="497" y="1108"/>
                      <a:pt x="508" y="1112"/>
                      <a:pt x="511" y="1115"/>
                    </a:cubicBezTo>
                    <a:cubicBezTo>
                      <a:pt x="517" y="1121"/>
                      <a:pt x="517" y="1130"/>
                      <a:pt x="520" y="1139"/>
                    </a:cubicBezTo>
                    <a:cubicBezTo>
                      <a:pt x="522" y="1148"/>
                      <a:pt x="534" y="1148"/>
                      <a:pt x="534" y="1157"/>
                    </a:cubicBezTo>
                    <a:cubicBezTo>
                      <a:pt x="534" y="1166"/>
                      <a:pt x="534" y="1172"/>
                      <a:pt x="530" y="1178"/>
                    </a:cubicBezTo>
                    <a:cubicBezTo>
                      <a:pt x="524" y="1189"/>
                      <a:pt x="518" y="1194"/>
                      <a:pt x="511" y="1202"/>
                    </a:cubicBezTo>
                    <a:cubicBezTo>
                      <a:pt x="498" y="1216"/>
                      <a:pt x="482" y="1212"/>
                      <a:pt x="464" y="1218"/>
                    </a:cubicBezTo>
                    <a:cubicBezTo>
                      <a:pt x="452" y="1222"/>
                      <a:pt x="427" y="1213"/>
                      <a:pt x="420" y="1220"/>
                    </a:cubicBezTo>
                    <a:cubicBezTo>
                      <a:pt x="410" y="1231"/>
                      <a:pt x="418" y="1255"/>
                      <a:pt x="412" y="1266"/>
                    </a:cubicBezTo>
                    <a:cubicBezTo>
                      <a:pt x="412" y="1264"/>
                      <a:pt x="412" y="1264"/>
                      <a:pt x="412" y="1264"/>
                    </a:cubicBezTo>
                    <a:cubicBezTo>
                      <a:pt x="412" y="1266"/>
                      <a:pt x="412" y="1271"/>
                      <a:pt x="412" y="1274"/>
                    </a:cubicBezTo>
                    <a:cubicBezTo>
                      <a:pt x="412" y="1278"/>
                      <a:pt x="400" y="1283"/>
                      <a:pt x="395" y="1283"/>
                    </a:cubicBezTo>
                    <a:cubicBezTo>
                      <a:pt x="379" y="1283"/>
                      <a:pt x="376" y="1272"/>
                      <a:pt x="361" y="1272"/>
                    </a:cubicBezTo>
                    <a:cubicBezTo>
                      <a:pt x="355" y="1272"/>
                      <a:pt x="353" y="1278"/>
                      <a:pt x="353" y="1282"/>
                    </a:cubicBezTo>
                    <a:cubicBezTo>
                      <a:pt x="353" y="1293"/>
                      <a:pt x="362" y="1313"/>
                      <a:pt x="369" y="1313"/>
                    </a:cubicBezTo>
                    <a:cubicBezTo>
                      <a:pt x="373" y="1313"/>
                      <a:pt x="377" y="1309"/>
                      <a:pt x="380" y="1308"/>
                    </a:cubicBezTo>
                    <a:cubicBezTo>
                      <a:pt x="383" y="1311"/>
                      <a:pt x="386" y="1312"/>
                      <a:pt x="386" y="1316"/>
                    </a:cubicBezTo>
                    <a:cubicBezTo>
                      <a:pt x="386" y="1321"/>
                      <a:pt x="380" y="1326"/>
                      <a:pt x="379" y="1326"/>
                    </a:cubicBezTo>
                    <a:cubicBezTo>
                      <a:pt x="370" y="1326"/>
                      <a:pt x="367" y="1319"/>
                      <a:pt x="359" y="1319"/>
                    </a:cubicBezTo>
                    <a:cubicBezTo>
                      <a:pt x="359" y="1328"/>
                      <a:pt x="364" y="1329"/>
                      <a:pt x="368" y="1331"/>
                    </a:cubicBezTo>
                    <a:cubicBezTo>
                      <a:pt x="354" y="1345"/>
                      <a:pt x="354" y="1359"/>
                      <a:pt x="349" y="1379"/>
                    </a:cubicBezTo>
                    <a:cubicBezTo>
                      <a:pt x="348" y="1388"/>
                      <a:pt x="334" y="1389"/>
                      <a:pt x="329" y="1390"/>
                    </a:cubicBezTo>
                    <a:cubicBezTo>
                      <a:pt x="317" y="1393"/>
                      <a:pt x="306" y="1404"/>
                      <a:pt x="306" y="1418"/>
                    </a:cubicBezTo>
                    <a:cubicBezTo>
                      <a:pt x="306" y="1449"/>
                      <a:pt x="340" y="1437"/>
                      <a:pt x="340" y="1462"/>
                    </a:cubicBezTo>
                    <a:cubicBezTo>
                      <a:pt x="340" y="1484"/>
                      <a:pt x="321" y="1487"/>
                      <a:pt x="311" y="1498"/>
                    </a:cubicBezTo>
                    <a:cubicBezTo>
                      <a:pt x="305" y="1504"/>
                      <a:pt x="307" y="1514"/>
                      <a:pt x="302" y="1525"/>
                    </a:cubicBezTo>
                    <a:cubicBezTo>
                      <a:pt x="297" y="1536"/>
                      <a:pt x="285" y="1531"/>
                      <a:pt x="278" y="1538"/>
                    </a:cubicBezTo>
                    <a:cubicBezTo>
                      <a:pt x="269" y="1548"/>
                      <a:pt x="265" y="1559"/>
                      <a:pt x="265" y="1574"/>
                    </a:cubicBezTo>
                    <a:cubicBezTo>
                      <a:pt x="265" y="1582"/>
                      <a:pt x="272" y="1592"/>
                      <a:pt x="277" y="1592"/>
                    </a:cubicBezTo>
                    <a:cubicBezTo>
                      <a:pt x="290" y="1600"/>
                      <a:pt x="290" y="1637"/>
                      <a:pt x="299" y="1647"/>
                    </a:cubicBezTo>
                    <a:cubicBezTo>
                      <a:pt x="316" y="1665"/>
                      <a:pt x="336" y="1672"/>
                      <a:pt x="357" y="1682"/>
                    </a:cubicBezTo>
                    <a:cubicBezTo>
                      <a:pt x="354" y="1687"/>
                      <a:pt x="349" y="1685"/>
                      <a:pt x="345" y="1685"/>
                    </a:cubicBezTo>
                    <a:cubicBezTo>
                      <a:pt x="333" y="1685"/>
                      <a:pt x="315" y="1700"/>
                      <a:pt x="308" y="1700"/>
                    </a:cubicBezTo>
                    <a:cubicBezTo>
                      <a:pt x="302" y="1700"/>
                      <a:pt x="303" y="1700"/>
                      <a:pt x="299" y="1700"/>
                    </a:cubicBezTo>
                    <a:cubicBezTo>
                      <a:pt x="297" y="1700"/>
                      <a:pt x="294" y="1703"/>
                      <a:pt x="292" y="1703"/>
                    </a:cubicBezTo>
                    <a:cubicBezTo>
                      <a:pt x="284" y="1703"/>
                      <a:pt x="278" y="1703"/>
                      <a:pt x="271" y="1703"/>
                    </a:cubicBezTo>
                    <a:cubicBezTo>
                      <a:pt x="253" y="1703"/>
                      <a:pt x="259" y="1681"/>
                      <a:pt x="247" y="1677"/>
                    </a:cubicBezTo>
                    <a:cubicBezTo>
                      <a:pt x="236" y="1673"/>
                      <a:pt x="219" y="1673"/>
                      <a:pt x="219" y="1659"/>
                    </a:cubicBezTo>
                    <a:cubicBezTo>
                      <a:pt x="213" y="1659"/>
                      <a:pt x="210" y="1659"/>
                      <a:pt x="205" y="1659"/>
                    </a:cubicBezTo>
                    <a:cubicBezTo>
                      <a:pt x="199" y="1659"/>
                      <a:pt x="197" y="1653"/>
                      <a:pt x="196" y="1649"/>
                    </a:cubicBezTo>
                    <a:cubicBezTo>
                      <a:pt x="175" y="1649"/>
                      <a:pt x="169" y="1638"/>
                      <a:pt x="159" y="1627"/>
                    </a:cubicBezTo>
                    <a:cubicBezTo>
                      <a:pt x="157" y="1625"/>
                      <a:pt x="152" y="1621"/>
                      <a:pt x="152" y="1619"/>
                    </a:cubicBezTo>
                    <a:cubicBezTo>
                      <a:pt x="152" y="1612"/>
                      <a:pt x="166" y="1613"/>
                      <a:pt x="167" y="1606"/>
                    </a:cubicBezTo>
                    <a:cubicBezTo>
                      <a:pt x="165" y="1605"/>
                      <a:pt x="163" y="1604"/>
                      <a:pt x="161" y="1602"/>
                    </a:cubicBezTo>
                    <a:cubicBezTo>
                      <a:pt x="163" y="1598"/>
                      <a:pt x="166" y="1593"/>
                      <a:pt x="166" y="1588"/>
                    </a:cubicBezTo>
                    <a:cubicBezTo>
                      <a:pt x="166" y="1569"/>
                      <a:pt x="146" y="1573"/>
                      <a:pt x="146" y="1556"/>
                    </a:cubicBezTo>
                    <a:cubicBezTo>
                      <a:pt x="146" y="1550"/>
                      <a:pt x="146" y="1548"/>
                      <a:pt x="146" y="1545"/>
                    </a:cubicBezTo>
                    <a:cubicBezTo>
                      <a:pt x="146" y="1527"/>
                      <a:pt x="134" y="1499"/>
                      <a:pt x="134" y="1486"/>
                    </a:cubicBezTo>
                    <a:cubicBezTo>
                      <a:pt x="134" y="1472"/>
                      <a:pt x="152" y="1466"/>
                      <a:pt x="152" y="1453"/>
                    </a:cubicBezTo>
                    <a:cubicBezTo>
                      <a:pt x="152" y="1447"/>
                      <a:pt x="143" y="1434"/>
                      <a:pt x="141" y="1425"/>
                    </a:cubicBezTo>
                    <a:cubicBezTo>
                      <a:pt x="141" y="1418"/>
                      <a:pt x="141" y="1418"/>
                      <a:pt x="141" y="1418"/>
                    </a:cubicBezTo>
                    <a:cubicBezTo>
                      <a:pt x="142" y="1418"/>
                      <a:pt x="142" y="1418"/>
                      <a:pt x="142" y="1418"/>
                    </a:cubicBezTo>
                    <a:cubicBezTo>
                      <a:pt x="142" y="1413"/>
                      <a:pt x="145" y="1409"/>
                      <a:pt x="149" y="1409"/>
                    </a:cubicBezTo>
                    <a:cubicBezTo>
                      <a:pt x="162" y="1409"/>
                      <a:pt x="157" y="1423"/>
                      <a:pt x="168" y="1423"/>
                    </a:cubicBezTo>
                    <a:cubicBezTo>
                      <a:pt x="193" y="1305"/>
                      <a:pt x="193" y="1305"/>
                      <a:pt x="193" y="1305"/>
                    </a:cubicBezTo>
                    <a:cubicBezTo>
                      <a:pt x="193" y="1293"/>
                      <a:pt x="193" y="1293"/>
                      <a:pt x="193" y="1293"/>
                    </a:cubicBezTo>
                    <a:cubicBezTo>
                      <a:pt x="191" y="1293"/>
                      <a:pt x="189" y="1293"/>
                      <a:pt x="187" y="1293"/>
                    </a:cubicBezTo>
                    <a:cubicBezTo>
                      <a:pt x="181" y="1296"/>
                      <a:pt x="180" y="1302"/>
                      <a:pt x="175" y="1302"/>
                    </a:cubicBezTo>
                    <a:cubicBezTo>
                      <a:pt x="169" y="1302"/>
                      <a:pt x="165" y="1284"/>
                      <a:pt x="165" y="1275"/>
                    </a:cubicBezTo>
                    <a:cubicBezTo>
                      <a:pt x="165" y="1260"/>
                      <a:pt x="170" y="1254"/>
                      <a:pt x="172" y="1239"/>
                    </a:cubicBezTo>
                    <a:cubicBezTo>
                      <a:pt x="177" y="1239"/>
                      <a:pt x="180" y="1237"/>
                      <a:pt x="180" y="1235"/>
                    </a:cubicBezTo>
                    <a:cubicBezTo>
                      <a:pt x="180" y="1230"/>
                      <a:pt x="175" y="1226"/>
                      <a:pt x="175" y="1226"/>
                    </a:cubicBezTo>
                    <a:cubicBezTo>
                      <a:pt x="172" y="1226"/>
                      <a:pt x="171" y="1204"/>
                      <a:pt x="171" y="1198"/>
                    </a:cubicBezTo>
                    <a:cubicBezTo>
                      <a:pt x="171" y="1180"/>
                      <a:pt x="182" y="1162"/>
                      <a:pt x="189" y="1150"/>
                    </a:cubicBezTo>
                    <a:cubicBezTo>
                      <a:pt x="192" y="1145"/>
                      <a:pt x="193" y="1134"/>
                      <a:pt x="197" y="1128"/>
                    </a:cubicBezTo>
                    <a:cubicBezTo>
                      <a:pt x="199" y="1125"/>
                      <a:pt x="203" y="1126"/>
                      <a:pt x="204" y="1123"/>
                    </a:cubicBezTo>
                    <a:cubicBezTo>
                      <a:pt x="209" y="1104"/>
                      <a:pt x="209" y="1091"/>
                      <a:pt x="214" y="1072"/>
                    </a:cubicBezTo>
                    <a:cubicBezTo>
                      <a:pt x="213" y="1012"/>
                      <a:pt x="213" y="1012"/>
                      <a:pt x="213" y="1012"/>
                    </a:cubicBezTo>
                    <a:cubicBezTo>
                      <a:pt x="208" y="998"/>
                      <a:pt x="217" y="987"/>
                      <a:pt x="217" y="974"/>
                    </a:cubicBezTo>
                    <a:cubicBezTo>
                      <a:pt x="217" y="944"/>
                      <a:pt x="234" y="924"/>
                      <a:pt x="234" y="897"/>
                    </a:cubicBezTo>
                    <a:cubicBezTo>
                      <a:pt x="234" y="894"/>
                      <a:pt x="234" y="892"/>
                      <a:pt x="234" y="890"/>
                    </a:cubicBezTo>
                    <a:cubicBezTo>
                      <a:pt x="234" y="884"/>
                      <a:pt x="238" y="870"/>
                      <a:pt x="240" y="862"/>
                    </a:cubicBezTo>
                    <a:cubicBezTo>
                      <a:pt x="240" y="837"/>
                      <a:pt x="240" y="837"/>
                      <a:pt x="240" y="827"/>
                    </a:cubicBezTo>
                    <a:cubicBezTo>
                      <a:pt x="240" y="816"/>
                      <a:pt x="246" y="794"/>
                      <a:pt x="246" y="782"/>
                    </a:cubicBezTo>
                    <a:cubicBezTo>
                      <a:pt x="246" y="774"/>
                      <a:pt x="243" y="727"/>
                      <a:pt x="240" y="718"/>
                    </a:cubicBezTo>
                    <a:cubicBezTo>
                      <a:pt x="233" y="699"/>
                      <a:pt x="221" y="687"/>
                      <a:pt x="208" y="680"/>
                    </a:cubicBezTo>
                    <a:cubicBezTo>
                      <a:pt x="196" y="674"/>
                      <a:pt x="188" y="676"/>
                      <a:pt x="180" y="667"/>
                    </a:cubicBezTo>
                    <a:cubicBezTo>
                      <a:pt x="171" y="658"/>
                      <a:pt x="166" y="654"/>
                      <a:pt x="155" y="651"/>
                    </a:cubicBezTo>
                    <a:cubicBezTo>
                      <a:pt x="134" y="644"/>
                      <a:pt x="124" y="633"/>
                      <a:pt x="110" y="619"/>
                    </a:cubicBezTo>
                    <a:cubicBezTo>
                      <a:pt x="104" y="612"/>
                      <a:pt x="107" y="603"/>
                      <a:pt x="107" y="594"/>
                    </a:cubicBezTo>
                    <a:cubicBezTo>
                      <a:pt x="107" y="581"/>
                      <a:pt x="96" y="575"/>
                      <a:pt x="93" y="564"/>
                    </a:cubicBezTo>
                    <a:cubicBezTo>
                      <a:pt x="87" y="545"/>
                      <a:pt x="71" y="530"/>
                      <a:pt x="66" y="513"/>
                    </a:cubicBezTo>
                    <a:cubicBezTo>
                      <a:pt x="61" y="495"/>
                      <a:pt x="56" y="484"/>
                      <a:pt x="49" y="469"/>
                    </a:cubicBezTo>
                    <a:cubicBezTo>
                      <a:pt x="47" y="464"/>
                      <a:pt x="42" y="466"/>
                      <a:pt x="40" y="464"/>
                    </a:cubicBezTo>
                    <a:cubicBezTo>
                      <a:pt x="34" y="458"/>
                      <a:pt x="33" y="447"/>
                      <a:pt x="30" y="441"/>
                    </a:cubicBezTo>
                    <a:cubicBezTo>
                      <a:pt x="28" y="436"/>
                      <a:pt x="22" y="438"/>
                      <a:pt x="19" y="435"/>
                    </a:cubicBezTo>
                    <a:cubicBezTo>
                      <a:pt x="11" y="426"/>
                      <a:pt x="0" y="410"/>
                      <a:pt x="0" y="396"/>
                    </a:cubicBezTo>
                    <a:cubicBezTo>
                      <a:pt x="0" y="386"/>
                      <a:pt x="6" y="375"/>
                      <a:pt x="9" y="372"/>
                    </a:cubicBezTo>
                    <a:cubicBezTo>
                      <a:pt x="15" y="360"/>
                      <a:pt x="29" y="357"/>
                      <a:pt x="32" y="344"/>
                    </a:cubicBezTo>
                    <a:cubicBezTo>
                      <a:pt x="25" y="340"/>
                      <a:pt x="26" y="343"/>
                      <a:pt x="21" y="343"/>
                    </a:cubicBezTo>
                    <a:cubicBezTo>
                      <a:pt x="10" y="343"/>
                      <a:pt x="9" y="328"/>
                      <a:pt x="9" y="316"/>
                    </a:cubicBezTo>
                    <a:cubicBezTo>
                      <a:pt x="9" y="298"/>
                      <a:pt x="28" y="301"/>
                      <a:pt x="24" y="266"/>
                    </a:cubicBezTo>
                    <a:cubicBezTo>
                      <a:pt x="45" y="266"/>
                      <a:pt x="50" y="245"/>
                      <a:pt x="56" y="232"/>
                    </a:cubicBezTo>
                    <a:cubicBezTo>
                      <a:pt x="65" y="215"/>
                      <a:pt x="84" y="220"/>
                      <a:pt x="89" y="199"/>
                    </a:cubicBezTo>
                    <a:cubicBezTo>
                      <a:pt x="85" y="197"/>
                      <a:pt x="81" y="193"/>
                      <a:pt x="81" y="191"/>
                    </a:cubicBezTo>
                    <a:cubicBezTo>
                      <a:pt x="84" y="185"/>
                      <a:pt x="84" y="185"/>
                      <a:pt x="84" y="185"/>
                    </a:cubicBezTo>
                    <a:close/>
                  </a:path>
                </a:pathLst>
              </a:custGeom>
              <a:solidFill>
                <a:srgbClr val="9132A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10">
                <a:extLst>
                  <a:ext uri="{FF2B5EF4-FFF2-40B4-BE49-F238E27FC236}">
                    <a16:creationId xmlns="" xmlns:a16="http://schemas.microsoft.com/office/drawing/2014/main" id="{895EB76B-29AA-4C8C-AF19-4F83A01E1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872" y="3571666"/>
                <a:ext cx="12244" cy="18365"/>
              </a:xfrm>
              <a:custGeom>
                <a:avLst/>
                <a:gdLst>
                  <a:gd name="T0" fmla="*/ 3 w 11"/>
                  <a:gd name="T1" fmla="*/ 1 h 16"/>
                  <a:gd name="T2" fmla="*/ 11 w 11"/>
                  <a:gd name="T3" fmla="*/ 12 h 16"/>
                  <a:gd name="T4" fmla="*/ 7 w 11"/>
                  <a:gd name="T5" fmla="*/ 16 h 16"/>
                  <a:gd name="T6" fmla="*/ 0 w 11"/>
                  <a:gd name="T7" fmla="*/ 1 h 16"/>
                  <a:gd name="T8" fmla="*/ 3 w 1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"/>
                    </a:moveTo>
                    <a:cubicBezTo>
                      <a:pt x="9" y="2"/>
                      <a:pt x="11" y="7"/>
                      <a:pt x="11" y="12"/>
                    </a:cubicBezTo>
                    <a:cubicBezTo>
                      <a:pt x="11" y="14"/>
                      <a:pt x="9" y="16"/>
                      <a:pt x="7" y="16"/>
                    </a:cubicBezTo>
                    <a:cubicBezTo>
                      <a:pt x="0" y="16"/>
                      <a:pt x="0" y="7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11">
                <a:extLst>
                  <a:ext uri="{FF2B5EF4-FFF2-40B4-BE49-F238E27FC236}">
                    <a16:creationId xmlns="" xmlns:a16="http://schemas.microsoft.com/office/drawing/2014/main" id="{55CAA89F-0C48-4191-9E24-8287E7CBB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098" y="3521162"/>
                <a:ext cx="22957" cy="7652"/>
              </a:xfrm>
              <a:custGeom>
                <a:avLst/>
                <a:gdLst>
                  <a:gd name="T0" fmla="*/ 0 w 20"/>
                  <a:gd name="T1" fmla="*/ 6 h 7"/>
                  <a:gd name="T2" fmla="*/ 11 w 20"/>
                  <a:gd name="T3" fmla="*/ 0 h 7"/>
                  <a:gd name="T4" fmla="*/ 20 w 20"/>
                  <a:gd name="T5" fmla="*/ 6 h 7"/>
                  <a:gd name="T6" fmla="*/ 0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cubicBezTo>
                      <a:pt x="2" y="3"/>
                      <a:pt x="7" y="0"/>
                      <a:pt x="11" y="0"/>
                    </a:cubicBezTo>
                    <a:cubicBezTo>
                      <a:pt x="16" y="0"/>
                      <a:pt x="18" y="4"/>
                      <a:pt x="20" y="6"/>
                    </a:cubicBezTo>
                    <a:cubicBezTo>
                      <a:pt x="12" y="7"/>
                      <a:pt x="5" y="6"/>
                      <a:pt x="0" y="6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12">
                <a:extLst>
                  <a:ext uri="{FF2B5EF4-FFF2-40B4-BE49-F238E27FC236}">
                    <a16:creationId xmlns="" xmlns:a16="http://schemas.microsoft.com/office/drawing/2014/main" id="{1234A382-F88A-42B5-9EC4-CE08E639E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3531875"/>
                <a:ext cx="4591" cy="7652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2" y="7"/>
                      <a:pt x="0" y="3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13">
                <a:extLst>
                  <a:ext uri="{FF2B5EF4-FFF2-40B4-BE49-F238E27FC236}">
                    <a16:creationId xmlns="" xmlns:a16="http://schemas.microsoft.com/office/drawing/2014/main" id="{ECA01D81-F6F4-4335-86FA-53A5208ED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124" y="3668083"/>
                <a:ext cx="16835" cy="15304"/>
              </a:xfrm>
              <a:custGeom>
                <a:avLst/>
                <a:gdLst>
                  <a:gd name="T0" fmla="*/ 0 w 15"/>
                  <a:gd name="T1" fmla="*/ 8 h 13"/>
                  <a:gd name="T2" fmla="*/ 0 w 15"/>
                  <a:gd name="T3" fmla="*/ 12 h 13"/>
                  <a:gd name="T4" fmla="*/ 3 w 15"/>
                  <a:gd name="T5" fmla="*/ 12 h 13"/>
                  <a:gd name="T6" fmla="*/ 15 w 15"/>
                  <a:gd name="T7" fmla="*/ 8 h 13"/>
                  <a:gd name="T8" fmla="*/ 15 w 15"/>
                  <a:gd name="T9" fmla="*/ 0 h 13"/>
                  <a:gd name="T10" fmla="*/ 0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12" y="11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5"/>
                      <a:pt x="6" y="9"/>
                      <a:pt x="0" y="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14">
                <a:extLst>
                  <a:ext uri="{FF2B5EF4-FFF2-40B4-BE49-F238E27FC236}">
                    <a16:creationId xmlns="" xmlns:a16="http://schemas.microsoft.com/office/drawing/2014/main" id="{99A624F7-AC48-488C-9A1A-7E54358BF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103" y="2834001"/>
                <a:ext cx="1426369" cy="734604"/>
              </a:xfrm>
              <a:custGeom>
                <a:avLst/>
                <a:gdLst>
                  <a:gd name="T0" fmla="*/ 932 w 1247"/>
                  <a:gd name="T1" fmla="*/ 515 h 642"/>
                  <a:gd name="T2" fmla="*/ 954 w 1247"/>
                  <a:gd name="T3" fmla="*/ 573 h 642"/>
                  <a:gd name="T4" fmla="*/ 963 w 1247"/>
                  <a:gd name="T5" fmla="*/ 610 h 642"/>
                  <a:gd name="T6" fmla="*/ 931 w 1247"/>
                  <a:gd name="T7" fmla="*/ 622 h 642"/>
                  <a:gd name="T8" fmla="*/ 872 w 1247"/>
                  <a:gd name="T9" fmla="*/ 519 h 642"/>
                  <a:gd name="T10" fmla="*/ 815 w 1247"/>
                  <a:gd name="T11" fmla="*/ 511 h 642"/>
                  <a:gd name="T12" fmla="*/ 791 w 1247"/>
                  <a:gd name="T13" fmla="*/ 511 h 642"/>
                  <a:gd name="T14" fmla="*/ 760 w 1247"/>
                  <a:gd name="T15" fmla="*/ 517 h 642"/>
                  <a:gd name="T16" fmla="*/ 707 w 1247"/>
                  <a:gd name="T17" fmla="*/ 527 h 642"/>
                  <a:gd name="T18" fmla="*/ 675 w 1247"/>
                  <a:gd name="T19" fmla="*/ 525 h 642"/>
                  <a:gd name="T20" fmla="*/ 613 w 1247"/>
                  <a:gd name="T21" fmla="*/ 559 h 642"/>
                  <a:gd name="T22" fmla="*/ 590 w 1247"/>
                  <a:gd name="T23" fmla="*/ 618 h 642"/>
                  <a:gd name="T24" fmla="*/ 484 w 1247"/>
                  <a:gd name="T25" fmla="*/ 523 h 642"/>
                  <a:gd name="T26" fmla="*/ 423 w 1247"/>
                  <a:gd name="T27" fmla="*/ 507 h 642"/>
                  <a:gd name="T28" fmla="*/ 355 w 1247"/>
                  <a:gd name="T29" fmla="*/ 473 h 642"/>
                  <a:gd name="T30" fmla="*/ 292 w 1247"/>
                  <a:gd name="T31" fmla="*/ 483 h 642"/>
                  <a:gd name="T32" fmla="*/ 164 w 1247"/>
                  <a:gd name="T33" fmla="*/ 455 h 642"/>
                  <a:gd name="T34" fmla="*/ 80 w 1247"/>
                  <a:gd name="T35" fmla="*/ 386 h 642"/>
                  <a:gd name="T36" fmla="*/ 7 w 1247"/>
                  <a:gd name="T37" fmla="*/ 255 h 642"/>
                  <a:gd name="T38" fmla="*/ 7 w 1247"/>
                  <a:gd name="T39" fmla="*/ 173 h 642"/>
                  <a:gd name="T40" fmla="*/ 1 w 1247"/>
                  <a:gd name="T41" fmla="*/ 42 h 642"/>
                  <a:gd name="T42" fmla="*/ 34 w 1247"/>
                  <a:gd name="T43" fmla="*/ 50 h 642"/>
                  <a:gd name="T44" fmla="*/ 35 w 1247"/>
                  <a:gd name="T45" fmla="*/ 10 h 642"/>
                  <a:gd name="T46" fmla="*/ 641 w 1247"/>
                  <a:gd name="T47" fmla="*/ 0 h 642"/>
                  <a:gd name="T48" fmla="*/ 698 w 1247"/>
                  <a:gd name="T49" fmla="*/ 20 h 642"/>
                  <a:gd name="T50" fmla="*/ 701 w 1247"/>
                  <a:gd name="T51" fmla="*/ 82 h 642"/>
                  <a:gd name="T52" fmla="*/ 726 w 1247"/>
                  <a:gd name="T53" fmla="*/ 76 h 642"/>
                  <a:gd name="T54" fmla="*/ 758 w 1247"/>
                  <a:gd name="T55" fmla="*/ 74 h 642"/>
                  <a:gd name="T56" fmla="*/ 783 w 1247"/>
                  <a:gd name="T57" fmla="*/ 76 h 642"/>
                  <a:gd name="T58" fmla="*/ 811 w 1247"/>
                  <a:gd name="T59" fmla="*/ 85 h 642"/>
                  <a:gd name="T60" fmla="*/ 876 w 1247"/>
                  <a:gd name="T61" fmla="*/ 88 h 642"/>
                  <a:gd name="T62" fmla="*/ 842 w 1247"/>
                  <a:gd name="T63" fmla="*/ 97 h 642"/>
                  <a:gd name="T64" fmla="*/ 811 w 1247"/>
                  <a:gd name="T65" fmla="*/ 124 h 642"/>
                  <a:gd name="T66" fmla="*/ 810 w 1247"/>
                  <a:gd name="T67" fmla="*/ 219 h 642"/>
                  <a:gd name="T68" fmla="*/ 825 w 1247"/>
                  <a:gd name="T69" fmla="*/ 159 h 642"/>
                  <a:gd name="T70" fmla="*/ 860 w 1247"/>
                  <a:gd name="T71" fmla="*/ 104 h 642"/>
                  <a:gd name="T72" fmla="*/ 886 w 1247"/>
                  <a:gd name="T73" fmla="*/ 157 h 642"/>
                  <a:gd name="T74" fmla="*/ 912 w 1247"/>
                  <a:gd name="T75" fmla="*/ 176 h 642"/>
                  <a:gd name="T76" fmla="*/ 906 w 1247"/>
                  <a:gd name="T77" fmla="*/ 223 h 642"/>
                  <a:gd name="T78" fmla="*/ 969 w 1247"/>
                  <a:gd name="T79" fmla="*/ 176 h 642"/>
                  <a:gd name="T80" fmla="*/ 1048 w 1247"/>
                  <a:gd name="T81" fmla="*/ 153 h 642"/>
                  <a:gd name="T82" fmla="*/ 1122 w 1247"/>
                  <a:gd name="T83" fmla="*/ 117 h 642"/>
                  <a:gd name="T84" fmla="*/ 1160 w 1247"/>
                  <a:gd name="T85" fmla="*/ 114 h 642"/>
                  <a:gd name="T86" fmla="*/ 1201 w 1247"/>
                  <a:gd name="T87" fmla="*/ 52 h 642"/>
                  <a:gd name="T88" fmla="*/ 1247 w 1247"/>
                  <a:gd name="T89" fmla="*/ 132 h 642"/>
                  <a:gd name="T90" fmla="*/ 1205 w 1247"/>
                  <a:gd name="T91" fmla="*/ 145 h 642"/>
                  <a:gd name="T92" fmla="*/ 1170 w 1247"/>
                  <a:gd name="T93" fmla="*/ 204 h 642"/>
                  <a:gd name="T94" fmla="*/ 1186 w 1247"/>
                  <a:gd name="T95" fmla="*/ 213 h 642"/>
                  <a:gd name="T96" fmla="*/ 1161 w 1247"/>
                  <a:gd name="T97" fmla="*/ 221 h 642"/>
                  <a:gd name="T98" fmla="*/ 1113 w 1247"/>
                  <a:gd name="T99" fmla="*/ 238 h 642"/>
                  <a:gd name="T100" fmla="*/ 1103 w 1247"/>
                  <a:gd name="T101" fmla="*/ 242 h 642"/>
                  <a:gd name="T102" fmla="*/ 1091 w 1247"/>
                  <a:gd name="T103" fmla="*/ 247 h 642"/>
                  <a:gd name="T104" fmla="*/ 1077 w 1247"/>
                  <a:gd name="T105" fmla="*/ 291 h 642"/>
                  <a:gd name="T106" fmla="*/ 1068 w 1247"/>
                  <a:gd name="T107" fmla="*/ 288 h 642"/>
                  <a:gd name="T108" fmla="*/ 1057 w 1247"/>
                  <a:gd name="T109" fmla="*/ 336 h 642"/>
                  <a:gd name="T110" fmla="*/ 1054 w 1247"/>
                  <a:gd name="T111" fmla="*/ 322 h 642"/>
                  <a:gd name="T112" fmla="*/ 1045 w 1247"/>
                  <a:gd name="T113" fmla="*/ 307 h 642"/>
                  <a:gd name="T114" fmla="*/ 1049 w 1247"/>
                  <a:gd name="T115" fmla="*/ 346 h 642"/>
                  <a:gd name="T116" fmla="*/ 1054 w 1247"/>
                  <a:gd name="T117" fmla="*/ 354 h 642"/>
                  <a:gd name="T118" fmla="*/ 1055 w 1247"/>
                  <a:gd name="T119" fmla="*/ 371 h 642"/>
                  <a:gd name="T120" fmla="*/ 1043 w 1247"/>
                  <a:gd name="T121" fmla="*/ 385 h 642"/>
                  <a:gd name="T122" fmla="*/ 1043 w 1247"/>
                  <a:gd name="T123" fmla="*/ 399 h 642"/>
                  <a:gd name="T124" fmla="*/ 1011 w 1247"/>
                  <a:gd name="T125" fmla="*/ 4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7" h="642">
                    <a:moveTo>
                      <a:pt x="1013" y="421"/>
                    </a:moveTo>
                    <a:cubicBezTo>
                      <a:pt x="978" y="442"/>
                      <a:pt x="932" y="457"/>
                      <a:pt x="932" y="515"/>
                    </a:cubicBezTo>
                    <a:cubicBezTo>
                      <a:pt x="932" y="541"/>
                      <a:pt x="954" y="549"/>
                      <a:pt x="954" y="574"/>
                    </a:cubicBezTo>
                    <a:cubicBezTo>
                      <a:pt x="954" y="573"/>
                      <a:pt x="954" y="573"/>
                      <a:pt x="954" y="573"/>
                    </a:cubicBezTo>
                    <a:cubicBezTo>
                      <a:pt x="954" y="578"/>
                      <a:pt x="954" y="578"/>
                      <a:pt x="954" y="578"/>
                    </a:cubicBezTo>
                    <a:cubicBezTo>
                      <a:pt x="956" y="588"/>
                      <a:pt x="963" y="596"/>
                      <a:pt x="963" y="610"/>
                    </a:cubicBezTo>
                    <a:cubicBezTo>
                      <a:pt x="963" y="627"/>
                      <a:pt x="959" y="642"/>
                      <a:pt x="946" y="642"/>
                    </a:cubicBezTo>
                    <a:cubicBezTo>
                      <a:pt x="935" y="642"/>
                      <a:pt x="935" y="629"/>
                      <a:pt x="931" y="622"/>
                    </a:cubicBezTo>
                    <a:cubicBezTo>
                      <a:pt x="922" y="609"/>
                      <a:pt x="914" y="605"/>
                      <a:pt x="908" y="593"/>
                    </a:cubicBezTo>
                    <a:cubicBezTo>
                      <a:pt x="896" y="567"/>
                      <a:pt x="905" y="519"/>
                      <a:pt x="872" y="519"/>
                    </a:cubicBezTo>
                    <a:cubicBezTo>
                      <a:pt x="865" y="519"/>
                      <a:pt x="862" y="529"/>
                      <a:pt x="855" y="529"/>
                    </a:cubicBezTo>
                    <a:cubicBezTo>
                      <a:pt x="842" y="529"/>
                      <a:pt x="833" y="511"/>
                      <a:pt x="815" y="511"/>
                    </a:cubicBezTo>
                    <a:cubicBezTo>
                      <a:pt x="804" y="511"/>
                      <a:pt x="802" y="517"/>
                      <a:pt x="796" y="517"/>
                    </a:cubicBezTo>
                    <a:cubicBezTo>
                      <a:pt x="794" y="517"/>
                      <a:pt x="791" y="513"/>
                      <a:pt x="791" y="511"/>
                    </a:cubicBezTo>
                    <a:cubicBezTo>
                      <a:pt x="779" y="514"/>
                      <a:pt x="763" y="512"/>
                      <a:pt x="750" y="517"/>
                    </a:cubicBezTo>
                    <a:cubicBezTo>
                      <a:pt x="757" y="520"/>
                      <a:pt x="756" y="520"/>
                      <a:pt x="760" y="517"/>
                    </a:cubicBezTo>
                    <a:cubicBezTo>
                      <a:pt x="760" y="529"/>
                      <a:pt x="753" y="536"/>
                      <a:pt x="762" y="543"/>
                    </a:cubicBezTo>
                    <a:cubicBezTo>
                      <a:pt x="741" y="554"/>
                      <a:pt x="723" y="527"/>
                      <a:pt x="707" y="527"/>
                    </a:cubicBezTo>
                    <a:cubicBezTo>
                      <a:pt x="703" y="527"/>
                      <a:pt x="701" y="533"/>
                      <a:pt x="696" y="533"/>
                    </a:cubicBezTo>
                    <a:cubicBezTo>
                      <a:pt x="688" y="533"/>
                      <a:pt x="683" y="525"/>
                      <a:pt x="675" y="525"/>
                    </a:cubicBezTo>
                    <a:cubicBezTo>
                      <a:pt x="653" y="525"/>
                      <a:pt x="642" y="545"/>
                      <a:pt x="633" y="555"/>
                    </a:cubicBezTo>
                    <a:cubicBezTo>
                      <a:pt x="627" y="561"/>
                      <a:pt x="620" y="555"/>
                      <a:pt x="613" y="559"/>
                    </a:cubicBezTo>
                    <a:cubicBezTo>
                      <a:pt x="596" y="565"/>
                      <a:pt x="586" y="586"/>
                      <a:pt x="586" y="610"/>
                    </a:cubicBezTo>
                    <a:cubicBezTo>
                      <a:pt x="586" y="613"/>
                      <a:pt x="590" y="616"/>
                      <a:pt x="590" y="618"/>
                    </a:cubicBezTo>
                    <a:cubicBezTo>
                      <a:pt x="577" y="617"/>
                      <a:pt x="558" y="613"/>
                      <a:pt x="552" y="606"/>
                    </a:cubicBezTo>
                    <a:cubicBezTo>
                      <a:pt x="528" y="581"/>
                      <a:pt x="529" y="523"/>
                      <a:pt x="484" y="523"/>
                    </a:cubicBezTo>
                    <a:cubicBezTo>
                      <a:pt x="467" y="523"/>
                      <a:pt x="472" y="545"/>
                      <a:pt x="458" y="545"/>
                    </a:cubicBezTo>
                    <a:cubicBezTo>
                      <a:pt x="442" y="545"/>
                      <a:pt x="430" y="518"/>
                      <a:pt x="423" y="507"/>
                    </a:cubicBezTo>
                    <a:cubicBezTo>
                      <a:pt x="411" y="484"/>
                      <a:pt x="396" y="481"/>
                      <a:pt x="370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83"/>
                      <a:pt x="355" y="483"/>
                      <a:pt x="355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11" y="455"/>
                      <a:pt x="211" y="455"/>
                      <a:pt x="211" y="455"/>
                    </a:cubicBezTo>
                    <a:cubicBezTo>
                      <a:pt x="164" y="455"/>
                      <a:pt x="164" y="455"/>
                      <a:pt x="164" y="455"/>
                    </a:cubicBezTo>
                    <a:cubicBezTo>
                      <a:pt x="152" y="431"/>
                      <a:pt x="114" y="415"/>
                      <a:pt x="86" y="404"/>
                    </a:cubicBezTo>
                    <a:cubicBezTo>
                      <a:pt x="80" y="401"/>
                      <a:pt x="83" y="392"/>
                      <a:pt x="80" y="386"/>
                    </a:cubicBezTo>
                    <a:cubicBezTo>
                      <a:pt x="70" y="358"/>
                      <a:pt x="49" y="349"/>
                      <a:pt x="52" y="316"/>
                    </a:cubicBezTo>
                    <a:cubicBezTo>
                      <a:pt x="36" y="314"/>
                      <a:pt x="20" y="278"/>
                      <a:pt x="7" y="255"/>
                    </a:cubicBezTo>
                    <a:cubicBezTo>
                      <a:pt x="3" y="248"/>
                      <a:pt x="10" y="243"/>
                      <a:pt x="15" y="240"/>
                    </a:cubicBezTo>
                    <a:cubicBezTo>
                      <a:pt x="6" y="222"/>
                      <a:pt x="14" y="193"/>
                      <a:pt x="7" y="173"/>
                    </a:cubicBezTo>
                    <a:cubicBezTo>
                      <a:pt x="0" y="154"/>
                      <a:pt x="20" y="109"/>
                      <a:pt x="20" y="84"/>
                    </a:cubicBezTo>
                    <a:cubicBezTo>
                      <a:pt x="20" y="66"/>
                      <a:pt x="1" y="59"/>
                      <a:pt x="1" y="42"/>
                    </a:cubicBezTo>
                    <a:cubicBezTo>
                      <a:pt x="1" y="37"/>
                      <a:pt x="9" y="36"/>
                      <a:pt x="12" y="36"/>
                    </a:cubicBezTo>
                    <a:cubicBezTo>
                      <a:pt x="24" y="36"/>
                      <a:pt x="30" y="43"/>
                      <a:pt x="34" y="50"/>
                    </a:cubicBezTo>
                    <a:cubicBezTo>
                      <a:pt x="38" y="45"/>
                      <a:pt x="45" y="35"/>
                      <a:pt x="45" y="28"/>
                    </a:cubicBezTo>
                    <a:cubicBezTo>
                      <a:pt x="45" y="20"/>
                      <a:pt x="38" y="18"/>
                      <a:pt x="35" y="10"/>
                    </a:cubicBezTo>
                    <a:cubicBezTo>
                      <a:pt x="641" y="10"/>
                      <a:pt x="641" y="10"/>
                      <a:pt x="641" y="1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51" y="8"/>
                      <a:pt x="650" y="15"/>
                      <a:pt x="660" y="20"/>
                    </a:cubicBezTo>
                    <a:cubicBezTo>
                      <a:pt x="698" y="20"/>
                      <a:pt x="698" y="20"/>
                      <a:pt x="698" y="20"/>
                    </a:cubicBezTo>
                    <a:cubicBezTo>
                      <a:pt x="713" y="36"/>
                      <a:pt x="733" y="36"/>
                      <a:pt x="760" y="36"/>
                    </a:cubicBezTo>
                    <a:cubicBezTo>
                      <a:pt x="740" y="51"/>
                      <a:pt x="719" y="58"/>
                      <a:pt x="701" y="82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8" y="79"/>
                      <a:pt x="721" y="77"/>
                      <a:pt x="726" y="76"/>
                    </a:cubicBezTo>
                    <a:cubicBezTo>
                      <a:pt x="729" y="83"/>
                      <a:pt x="732" y="84"/>
                      <a:pt x="738" y="84"/>
                    </a:cubicBezTo>
                    <a:cubicBezTo>
                      <a:pt x="751" y="84"/>
                      <a:pt x="751" y="74"/>
                      <a:pt x="758" y="74"/>
                    </a:cubicBezTo>
                    <a:cubicBezTo>
                      <a:pt x="767" y="74"/>
                      <a:pt x="780" y="58"/>
                      <a:pt x="792" y="56"/>
                    </a:cubicBezTo>
                    <a:cubicBezTo>
                      <a:pt x="792" y="67"/>
                      <a:pt x="786" y="70"/>
                      <a:pt x="783" y="76"/>
                    </a:cubicBezTo>
                    <a:cubicBezTo>
                      <a:pt x="798" y="76"/>
                      <a:pt x="798" y="76"/>
                      <a:pt x="798" y="76"/>
                    </a:cubicBezTo>
                    <a:cubicBezTo>
                      <a:pt x="799" y="82"/>
                      <a:pt x="806" y="85"/>
                      <a:pt x="811" y="85"/>
                    </a:cubicBezTo>
                    <a:cubicBezTo>
                      <a:pt x="821" y="85"/>
                      <a:pt x="824" y="78"/>
                      <a:pt x="832" y="78"/>
                    </a:cubicBezTo>
                    <a:cubicBezTo>
                      <a:pt x="851" y="78"/>
                      <a:pt x="860" y="88"/>
                      <a:pt x="876" y="88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64" y="101"/>
                      <a:pt x="848" y="97"/>
                      <a:pt x="842" y="97"/>
                    </a:cubicBezTo>
                    <a:cubicBezTo>
                      <a:pt x="825" y="97"/>
                      <a:pt x="795" y="120"/>
                      <a:pt x="793" y="136"/>
                    </a:cubicBezTo>
                    <a:cubicBezTo>
                      <a:pt x="801" y="131"/>
                      <a:pt x="804" y="124"/>
                      <a:pt x="811" y="124"/>
                    </a:cubicBezTo>
                    <a:cubicBezTo>
                      <a:pt x="798" y="142"/>
                      <a:pt x="792" y="183"/>
                      <a:pt x="792" y="203"/>
                    </a:cubicBezTo>
                    <a:cubicBezTo>
                      <a:pt x="792" y="212"/>
                      <a:pt x="801" y="219"/>
                      <a:pt x="810" y="219"/>
                    </a:cubicBezTo>
                    <a:cubicBezTo>
                      <a:pt x="821" y="219"/>
                      <a:pt x="825" y="195"/>
                      <a:pt x="825" y="185"/>
                    </a:cubicBezTo>
                    <a:cubicBezTo>
                      <a:pt x="825" y="175"/>
                      <a:pt x="825" y="159"/>
                      <a:pt x="825" y="159"/>
                    </a:cubicBezTo>
                    <a:cubicBezTo>
                      <a:pt x="825" y="149"/>
                      <a:pt x="825" y="125"/>
                      <a:pt x="833" y="125"/>
                    </a:cubicBezTo>
                    <a:cubicBezTo>
                      <a:pt x="861" y="123"/>
                      <a:pt x="848" y="104"/>
                      <a:pt x="860" y="104"/>
                    </a:cubicBezTo>
                    <a:cubicBezTo>
                      <a:pt x="867" y="104"/>
                      <a:pt x="895" y="118"/>
                      <a:pt x="895" y="128"/>
                    </a:cubicBezTo>
                    <a:cubicBezTo>
                      <a:pt x="895" y="139"/>
                      <a:pt x="888" y="146"/>
                      <a:pt x="886" y="157"/>
                    </a:cubicBezTo>
                    <a:cubicBezTo>
                      <a:pt x="895" y="157"/>
                      <a:pt x="894" y="154"/>
                      <a:pt x="901" y="152"/>
                    </a:cubicBezTo>
                    <a:cubicBezTo>
                      <a:pt x="904" y="164"/>
                      <a:pt x="904" y="170"/>
                      <a:pt x="912" y="176"/>
                    </a:cubicBezTo>
                    <a:cubicBezTo>
                      <a:pt x="903" y="186"/>
                      <a:pt x="895" y="191"/>
                      <a:pt x="895" y="203"/>
                    </a:cubicBezTo>
                    <a:cubicBezTo>
                      <a:pt x="895" y="211"/>
                      <a:pt x="898" y="223"/>
                      <a:pt x="906" y="223"/>
                    </a:cubicBezTo>
                    <a:cubicBezTo>
                      <a:pt x="926" y="223"/>
                      <a:pt x="961" y="203"/>
                      <a:pt x="976" y="195"/>
                    </a:cubicBezTo>
                    <a:cubicBezTo>
                      <a:pt x="974" y="187"/>
                      <a:pt x="971" y="180"/>
                      <a:pt x="969" y="176"/>
                    </a:cubicBezTo>
                    <a:cubicBezTo>
                      <a:pt x="974" y="176"/>
                      <a:pt x="974" y="175"/>
                      <a:pt x="978" y="175"/>
                    </a:cubicBezTo>
                    <a:cubicBezTo>
                      <a:pt x="1000" y="175"/>
                      <a:pt x="1048" y="183"/>
                      <a:pt x="1048" y="153"/>
                    </a:cubicBezTo>
                    <a:cubicBezTo>
                      <a:pt x="1050" y="152"/>
                      <a:pt x="1077" y="123"/>
                      <a:pt x="1082" y="119"/>
                    </a:cubicBezTo>
                    <a:cubicBezTo>
                      <a:pt x="1086" y="116"/>
                      <a:pt x="1104" y="117"/>
                      <a:pt x="1122" y="117"/>
                    </a:cubicBezTo>
                    <a:cubicBezTo>
                      <a:pt x="1129" y="117"/>
                      <a:pt x="1134" y="117"/>
                      <a:pt x="1141" y="117"/>
                    </a:cubicBezTo>
                    <a:cubicBezTo>
                      <a:pt x="1148" y="117"/>
                      <a:pt x="1155" y="115"/>
                      <a:pt x="1160" y="114"/>
                    </a:cubicBezTo>
                    <a:cubicBezTo>
                      <a:pt x="1167" y="113"/>
                      <a:pt x="1165" y="110"/>
                      <a:pt x="1168" y="107"/>
                    </a:cubicBezTo>
                    <a:cubicBezTo>
                      <a:pt x="1182" y="92"/>
                      <a:pt x="1181" y="66"/>
                      <a:pt x="1201" y="52"/>
                    </a:cubicBezTo>
                    <a:cubicBezTo>
                      <a:pt x="1210" y="64"/>
                      <a:pt x="1224" y="47"/>
                      <a:pt x="1230" y="58"/>
                    </a:cubicBezTo>
                    <a:cubicBezTo>
                      <a:pt x="1242" y="80"/>
                      <a:pt x="1232" y="113"/>
                      <a:pt x="1247" y="132"/>
                    </a:cubicBezTo>
                    <a:cubicBezTo>
                      <a:pt x="1241" y="140"/>
                      <a:pt x="1233" y="145"/>
                      <a:pt x="1222" y="145"/>
                    </a:cubicBezTo>
                    <a:cubicBezTo>
                      <a:pt x="1213" y="145"/>
                      <a:pt x="1213" y="141"/>
                      <a:pt x="1205" y="145"/>
                    </a:cubicBezTo>
                    <a:cubicBezTo>
                      <a:pt x="1193" y="158"/>
                      <a:pt x="1167" y="167"/>
                      <a:pt x="1167" y="197"/>
                    </a:cubicBezTo>
                    <a:cubicBezTo>
                      <a:pt x="1167" y="199"/>
                      <a:pt x="1168" y="203"/>
                      <a:pt x="1170" y="204"/>
                    </a:cubicBezTo>
                    <a:cubicBezTo>
                      <a:pt x="1170" y="208"/>
                      <a:pt x="1173" y="218"/>
                      <a:pt x="1178" y="218"/>
                    </a:cubicBezTo>
                    <a:cubicBezTo>
                      <a:pt x="1179" y="218"/>
                      <a:pt x="1186" y="213"/>
                      <a:pt x="1186" y="213"/>
                    </a:cubicBezTo>
                    <a:cubicBezTo>
                      <a:pt x="1186" y="218"/>
                      <a:pt x="1186" y="218"/>
                      <a:pt x="1186" y="218"/>
                    </a:cubicBezTo>
                    <a:cubicBezTo>
                      <a:pt x="1177" y="221"/>
                      <a:pt x="1164" y="224"/>
                      <a:pt x="1161" y="221"/>
                    </a:cubicBezTo>
                    <a:cubicBezTo>
                      <a:pt x="1146" y="233"/>
                      <a:pt x="1120" y="228"/>
                      <a:pt x="1105" y="238"/>
                    </a:cubicBezTo>
                    <a:cubicBezTo>
                      <a:pt x="1113" y="238"/>
                      <a:pt x="1113" y="238"/>
                      <a:pt x="1113" y="238"/>
                    </a:cubicBezTo>
                    <a:cubicBezTo>
                      <a:pt x="1119" y="238"/>
                      <a:pt x="1126" y="234"/>
                      <a:pt x="1132" y="238"/>
                    </a:cubicBezTo>
                    <a:cubicBezTo>
                      <a:pt x="1121" y="242"/>
                      <a:pt x="1113" y="242"/>
                      <a:pt x="1103" y="242"/>
                    </a:cubicBezTo>
                    <a:cubicBezTo>
                      <a:pt x="1101" y="242"/>
                      <a:pt x="1098" y="241"/>
                      <a:pt x="1096" y="241"/>
                    </a:cubicBezTo>
                    <a:cubicBezTo>
                      <a:pt x="1094" y="242"/>
                      <a:pt x="1091" y="245"/>
                      <a:pt x="1091" y="247"/>
                    </a:cubicBezTo>
                    <a:cubicBezTo>
                      <a:pt x="1091" y="251"/>
                      <a:pt x="1098" y="256"/>
                      <a:pt x="1098" y="256"/>
                    </a:cubicBezTo>
                    <a:cubicBezTo>
                      <a:pt x="1097" y="263"/>
                      <a:pt x="1082" y="291"/>
                      <a:pt x="1077" y="291"/>
                    </a:cubicBezTo>
                    <a:cubicBezTo>
                      <a:pt x="1075" y="291"/>
                      <a:pt x="1073" y="286"/>
                      <a:pt x="1072" y="284"/>
                    </a:cubicBezTo>
                    <a:cubicBezTo>
                      <a:pt x="1068" y="288"/>
                      <a:pt x="1068" y="288"/>
                      <a:pt x="1068" y="288"/>
                    </a:cubicBezTo>
                    <a:cubicBezTo>
                      <a:pt x="1069" y="295"/>
                      <a:pt x="1075" y="297"/>
                      <a:pt x="1075" y="303"/>
                    </a:cubicBezTo>
                    <a:cubicBezTo>
                      <a:pt x="1075" y="308"/>
                      <a:pt x="1060" y="336"/>
                      <a:pt x="1057" y="336"/>
                    </a:cubicBezTo>
                    <a:cubicBezTo>
                      <a:pt x="1056" y="336"/>
                      <a:pt x="1054" y="333"/>
                      <a:pt x="1054" y="331"/>
                    </a:cubicBezTo>
                    <a:cubicBezTo>
                      <a:pt x="1054" y="328"/>
                      <a:pt x="1054" y="326"/>
                      <a:pt x="1054" y="322"/>
                    </a:cubicBezTo>
                    <a:cubicBezTo>
                      <a:pt x="1054" y="317"/>
                      <a:pt x="1048" y="304"/>
                      <a:pt x="1046" y="296"/>
                    </a:cubicBezTo>
                    <a:cubicBezTo>
                      <a:pt x="1044" y="300"/>
                      <a:pt x="1045" y="307"/>
                      <a:pt x="1045" y="307"/>
                    </a:cubicBezTo>
                    <a:cubicBezTo>
                      <a:pt x="1045" y="312"/>
                      <a:pt x="1049" y="326"/>
                      <a:pt x="1049" y="334"/>
                    </a:cubicBezTo>
                    <a:cubicBezTo>
                      <a:pt x="1049" y="342"/>
                      <a:pt x="1044" y="341"/>
                      <a:pt x="1049" y="346"/>
                    </a:cubicBezTo>
                    <a:cubicBezTo>
                      <a:pt x="1051" y="346"/>
                      <a:pt x="1053" y="346"/>
                      <a:pt x="1054" y="346"/>
                    </a:cubicBezTo>
                    <a:cubicBezTo>
                      <a:pt x="1054" y="349"/>
                      <a:pt x="1054" y="352"/>
                      <a:pt x="1054" y="354"/>
                    </a:cubicBezTo>
                    <a:cubicBezTo>
                      <a:pt x="1054" y="361"/>
                      <a:pt x="1048" y="364"/>
                      <a:pt x="1044" y="364"/>
                    </a:cubicBezTo>
                    <a:cubicBezTo>
                      <a:pt x="1047" y="369"/>
                      <a:pt x="1051" y="370"/>
                      <a:pt x="1055" y="371"/>
                    </a:cubicBezTo>
                    <a:cubicBezTo>
                      <a:pt x="1053" y="380"/>
                      <a:pt x="1050" y="379"/>
                      <a:pt x="1043" y="379"/>
                    </a:cubicBezTo>
                    <a:cubicBezTo>
                      <a:pt x="1043" y="385"/>
                      <a:pt x="1043" y="385"/>
                      <a:pt x="1043" y="385"/>
                    </a:cubicBezTo>
                    <a:cubicBezTo>
                      <a:pt x="1052" y="391"/>
                      <a:pt x="1052" y="391"/>
                      <a:pt x="1052" y="391"/>
                    </a:cubicBezTo>
                    <a:cubicBezTo>
                      <a:pt x="1050" y="394"/>
                      <a:pt x="1047" y="399"/>
                      <a:pt x="1043" y="399"/>
                    </a:cubicBezTo>
                    <a:cubicBezTo>
                      <a:pt x="1034" y="401"/>
                      <a:pt x="1030" y="407"/>
                      <a:pt x="1024" y="409"/>
                    </a:cubicBezTo>
                    <a:cubicBezTo>
                      <a:pt x="1015" y="412"/>
                      <a:pt x="1016" y="415"/>
                      <a:pt x="1011" y="419"/>
                    </a:cubicBezTo>
                    <a:lnTo>
                      <a:pt x="1013" y="421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15">
                <a:extLst>
                  <a:ext uri="{FF2B5EF4-FFF2-40B4-BE49-F238E27FC236}">
                    <a16:creationId xmlns="" xmlns:a16="http://schemas.microsoft.com/office/drawing/2014/main" id="{08A62361-F905-480E-ADA6-AEA732EC1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658" y="2019039"/>
                <a:ext cx="2102824" cy="1140167"/>
              </a:xfrm>
              <a:custGeom>
                <a:avLst/>
                <a:gdLst>
                  <a:gd name="T0" fmla="*/ 1630 w 1838"/>
                  <a:gd name="T1" fmla="*/ 903 h 996"/>
                  <a:gd name="T2" fmla="*/ 1630 w 1838"/>
                  <a:gd name="T3" fmla="*/ 950 h 996"/>
                  <a:gd name="T4" fmla="*/ 1640 w 1838"/>
                  <a:gd name="T5" fmla="*/ 845 h 996"/>
                  <a:gd name="T6" fmla="*/ 1621 w 1838"/>
                  <a:gd name="T7" fmla="*/ 785 h 996"/>
                  <a:gd name="T8" fmla="*/ 1685 w 1838"/>
                  <a:gd name="T9" fmla="*/ 753 h 996"/>
                  <a:gd name="T10" fmla="*/ 1819 w 1838"/>
                  <a:gd name="T11" fmla="*/ 642 h 996"/>
                  <a:gd name="T12" fmla="*/ 1801 w 1838"/>
                  <a:gd name="T13" fmla="*/ 623 h 996"/>
                  <a:gd name="T14" fmla="*/ 1702 w 1838"/>
                  <a:gd name="T15" fmla="*/ 559 h 996"/>
                  <a:gd name="T16" fmla="*/ 1656 w 1838"/>
                  <a:gd name="T17" fmla="*/ 446 h 996"/>
                  <a:gd name="T18" fmla="*/ 1558 w 1838"/>
                  <a:gd name="T19" fmla="*/ 481 h 996"/>
                  <a:gd name="T20" fmla="*/ 1425 w 1838"/>
                  <a:gd name="T21" fmla="*/ 368 h 996"/>
                  <a:gd name="T22" fmla="*/ 1363 w 1838"/>
                  <a:gd name="T23" fmla="*/ 446 h 996"/>
                  <a:gd name="T24" fmla="*/ 1344 w 1838"/>
                  <a:gd name="T25" fmla="*/ 697 h 996"/>
                  <a:gd name="T26" fmla="*/ 1246 w 1838"/>
                  <a:gd name="T27" fmla="*/ 602 h 996"/>
                  <a:gd name="T28" fmla="*/ 1041 w 1838"/>
                  <a:gd name="T29" fmla="*/ 551 h 996"/>
                  <a:gd name="T30" fmla="*/ 1020 w 1838"/>
                  <a:gd name="T31" fmla="*/ 390 h 996"/>
                  <a:gd name="T32" fmla="*/ 1087 w 1838"/>
                  <a:gd name="T33" fmla="*/ 321 h 996"/>
                  <a:gd name="T34" fmla="*/ 1159 w 1838"/>
                  <a:gd name="T35" fmla="*/ 263 h 996"/>
                  <a:gd name="T36" fmla="*/ 1178 w 1838"/>
                  <a:gd name="T37" fmla="*/ 229 h 996"/>
                  <a:gd name="T38" fmla="*/ 1240 w 1838"/>
                  <a:gd name="T39" fmla="*/ 217 h 996"/>
                  <a:gd name="T40" fmla="*/ 1280 w 1838"/>
                  <a:gd name="T41" fmla="*/ 109 h 996"/>
                  <a:gd name="T42" fmla="*/ 1204 w 1838"/>
                  <a:gd name="T43" fmla="*/ 121 h 996"/>
                  <a:gd name="T44" fmla="*/ 1141 w 1838"/>
                  <a:gd name="T45" fmla="*/ 133 h 996"/>
                  <a:gd name="T46" fmla="*/ 1073 w 1838"/>
                  <a:gd name="T47" fmla="*/ 99 h 996"/>
                  <a:gd name="T48" fmla="*/ 985 w 1838"/>
                  <a:gd name="T49" fmla="*/ 0 h 996"/>
                  <a:gd name="T50" fmla="*/ 952 w 1838"/>
                  <a:gd name="T51" fmla="*/ 68 h 996"/>
                  <a:gd name="T52" fmla="*/ 973 w 1838"/>
                  <a:gd name="T53" fmla="*/ 177 h 996"/>
                  <a:gd name="T54" fmla="*/ 844 w 1838"/>
                  <a:gd name="T55" fmla="*/ 165 h 996"/>
                  <a:gd name="T56" fmla="*/ 738 w 1838"/>
                  <a:gd name="T57" fmla="*/ 136 h 996"/>
                  <a:gd name="T58" fmla="*/ 664 w 1838"/>
                  <a:gd name="T59" fmla="*/ 159 h 996"/>
                  <a:gd name="T60" fmla="*/ 572 w 1838"/>
                  <a:gd name="T61" fmla="*/ 145 h 996"/>
                  <a:gd name="T62" fmla="*/ 345 w 1838"/>
                  <a:gd name="T63" fmla="*/ 76 h 996"/>
                  <a:gd name="T64" fmla="*/ 237 w 1838"/>
                  <a:gd name="T65" fmla="*/ 73 h 996"/>
                  <a:gd name="T66" fmla="*/ 104 w 1838"/>
                  <a:gd name="T67" fmla="*/ 125 h 996"/>
                  <a:gd name="T68" fmla="*/ 0 w 1838"/>
                  <a:gd name="T69" fmla="*/ 435 h 996"/>
                  <a:gd name="T70" fmla="*/ 115 w 1838"/>
                  <a:gd name="T71" fmla="*/ 455 h 996"/>
                  <a:gd name="T72" fmla="*/ 212 w 1838"/>
                  <a:gd name="T73" fmla="*/ 570 h 996"/>
                  <a:gd name="T74" fmla="*/ 233 w 1838"/>
                  <a:gd name="T75" fmla="*/ 659 h 996"/>
                  <a:gd name="T76" fmla="*/ 310 w 1838"/>
                  <a:gd name="T77" fmla="*/ 744 h 996"/>
                  <a:gd name="T78" fmla="*/ 384 w 1838"/>
                  <a:gd name="T79" fmla="*/ 793 h 996"/>
                  <a:gd name="T80" fmla="*/ 1047 w 1838"/>
                  <a:gd name="T81" fmla="*/ 803 h 996"/>
                  <a:gd name="T82" fmla="*/ 1159 w 1838"/>
                  <a:gd name="T83" fmla="*/ 816 h 996"/>
                  <a:gd name="T84" fmla="*/ 1210 w 1838"/>
                  <a:gd name="T85" fmla="*/ 859 h 996"/>
                  <a:gd name="T86" fmla="*/ 1303 w 1838"/>
                  <a:gd name="T87" fmla="*/ 922 h 996"/>
                  <a:gd name="T88" fmla="*/ 1256 w 1838"/>
                  <a:gd name="T89" fmla="*/ 996 h 996"/>
                  <a:gd name="T90" fmla="*/ 1325 w 1838"/>
                  <a:gd name="T91" fmla="*/ 978 h 996"/>
                  <a:gd name="T92" fmla="*/ 1397 w 1838"/>
                  <a:gd name="T93" fmla="*/ 936 h 996"/>
                  <a:gd name="T94" fmla="*/ 1509 w 1838"/>
                  <a:gd name="T95" fmla="*/ 897 h 996"/>
                  <a:gd name="T96" fmla="*/ 1592 w 1838"/>
                  <a:gd name="T97" fmla="*/ 909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8" h="996">
                    <a:moveTo>
                      <a:pt x="1592" y="907"/>
                    </a:moveTo>
                    <a:cubicBezTo>
                      <a:pt x="1592" y="904"/>
                      <a:pt x="1592" y="904"/>
                      <a:pt x="1592" y="904"/>
                    </a:cubicBezTo>
                    <a:cubicBezTo>
                      <a:pt x="1593" y="905"/>
                      <a:pt x="1597" y="904"/>
                      <a:pt x="1600" y="904"/>
                    </a:cubicBezTo>
                    <a:cubicBezTo>
                      <a:pt x="1604" y="904"/>
                      <a:pt x="1623" y="907"/>
                      <a:pt x="1630" y="903"/>
                    </a:cubicBezTo>
                    <a:cubicBezTo>
                      <a:pt x="1637" y="898"/>
                      <a:pt x="1637" y="888"/>
                      <a:pt x="1648" y="887"/>
                    </a:cubicBezTo>
                    <a:cubicBezTo>
                      <a:pt x="1648" y="898"/>
                      <a:pt x="1647" y="899"/>
                      <a:pt x="1659" y="899"/>
                    </a:cubicBezTo>
                    <a:cubicBezTo>
                      <a:pt x="1642" y="900"/>
                      <a:pt x="1615" y="913"/>
                      <a:pt x="1615" y="931"/>
                    </a:cubicBezTo>
                    <a:cubicBezTo>
                      <a:pt x="1615" y="938"/>
                      <a:pt x="1625" y="950"/>
                      <a:pt x="1630" y="950"/>
                    </a:cubicBezTo>
                    <a:cubicBezTo>
                      <a:pt x="1636" y="950"/>
                      <a:pt x="1650" y="929"/>
                      <a:pt x="1665" y="924"/>
                    </a:cubicBezTo>
                    <a:cubicBezTo>
                      <a:pt x="1669" y="923"/>
                      <a:pt x="1721" y="903"/>
                      <a:pt x="1721" y="896"/>
                    </a:cubicBezTo>
                    <a:cubicBezTo>
                      <a:pt x="1721" y="888"/>
                      <a:pt x="1701" y="887"/>
                      <a:pt x="1696" y="887"/>
                    </a:cubicBezTo>
                    <a:cubicBezTo>
                      <a:pt x="1674" y="887"/>
                      <a:pt x="1640" y="865"/>
                      <a:pt x="1640" y="845"/>
                    </a:cubicBezTo>
                    <a:cubicBezTo>
                      <a:pt x="1640" y="840"/>
                      <a:pt x="1646" y="834"/>
                      <a:pt x="1647" y="826"/>
                    </a:cubicBezTo>
                    <a:cubicBezTo>
                      <a:pt x="1643" y="826"/>
                      <a:pt x="1635" y="823"/>
                      <a:pt x="1628" y="823"/>
                    </a:cubicBezTo>
                    <a:cubicBezTo>
                      <a:pt x="1633" y="817"/>
                      <a:pt x="1660" y="813"/>
                      <a:pt x="1660" y="797"/>
                    </a:cubicBezTo>
                    <a:cubicBezTo>
                      <a:pt x="1660" y="782"/>
                      <a:pt x="1637" y="785"/>
                      <a:pt x="1621" y="785"/>
                    </a:cubicBezTo>
                    <a:cubicBezTo>
                      <a:pt x="1587" y="785"/>
                      <a:pt x="1572" y="810"/>
                      <a:pt x="1550" y="813"/>
                    </a:cubicBezTo>
                    <a:cubicBezTo>
                      <a:pt x="1559" y="791"/>
                      <a:pt x="1575" y="799"/>
                      <a:pt x="1592" y="781"/>
                    </a:cubicBezTo>
                    <a:cubicBezTo>
                      <a:pt x="1603" y="770"/>
                      <a:pt x="1595" y="763"/>
                      <a:pt x="1611" y="757"/>
                    </a:cubicBezTo>
                    <a:cubicBezTo>
                      <a:pt x="1640" y="748"/>
                      <a:pt x="1656" y="753"/>
                      <a:pt x="1685" y="753"/>
                    </a:cubicBezTo>
                    <a:cubicBezTo>
                      <a:pt x="1723" y="753"/>
                      <a:pt x="1744" y="766"/>
                      <a:pt x="1766" y="736"/>
                    </a:cubicBezTo>
                    <a:cubicBezTo>
                      <a:pt x="1777" y="721"/>
                      <a:pt x="1838" y="717"/>
                      <a:pt x="1838" y="692"/>
                    </a:cubicBezTo>
                    <a:cubicBezTo>
                      <a:pt x="1838" y="674"/>
                      <a:pt x="1832" y="666"/>
                      <a:pt x="1825" y="654"/>
                    </a:cubicBezTo>
                    <a:cubicBezTo>
                      <a:pt x="1819" y="654"/>
                      <a:pt x="1828" y="646"/>
                      <a:pt x="1819" y="642"/>
                    </a:cubicBezTo>
                    <a:cubicBezTo>
                      <a:pt x="1819" y="632"/>
                      <a:pt x="1819" y="632"/>
                      <a:pt x="1819" y="632"/>
                    </a:cubicBezTo>
                    <a:cubicBezTo>
                      <a:pt x="1802" y="643"/>
                      <a:pt x="1765" y="656"/>
                      <a:pt x="1747" y="656"/>
                    </a:cubicBezTo>
                    <a:cubicBezTo>
                      <a:pt x="1745" y="656"/>
                      <a:pt x="1740" y="655"/>
                      <a:pt x="1740" y="653"/>
                    </a:cubicBezTo>
                    <a:cubicBezTo>
                      <a:pt x="1755" y="644"/>
                      <a:pt x="1797" y="638"/>
                      <a:pt x="1801" y="623"/>
                    </a:cubicBezTo>
                    <a:cubicBezTo>
                      <a:pt x="1802" y="619"/>
                      <a:pt x="1796" y="618"/>
                      <a:pt x="1795" y="614"/>
                    </a:cubicBezTo>
                    <a:cubicBezTo>
                      <a:pt x="1777" y="616"/>
                      <a:pt x="1738" y="608"/>
                      <a:pt x="1738" y="581"/>
                    </a:cubicBezTo>
                    <a:cubicBezTo>
                      <a:pt x="1738" y="578"/>
                      <a:pt x="1738" y="578"/>
                      <a:pt x="1738" y="578"/>
                    </a:cubicBezTo>
                    <a:cubicBezTo>
                      <a:pt x="1721" y="578"/>
                      <a:pt x="1712" y="567"/>
                      <a:pt x="1702" y="559"/>
                    </a:cubicBezTo>
                    <a:cubicBezTo>
                      <a:pt x="1706" y="557"/>
                      <a:pt x="1713" y="554"/>
                      <a:pt x="1713" y="545"/>
                    </a:cubicBezTo>
                    <a:cubicBezTo>
                      <a:pt x="1713" y="537"/>
                      <a:pt x="1706" y="531"/>
                      <a:pt x="1708" y="523"/>
                    </a:cubicBezTo>
                    <a:cubicBezTo>
                      <a:pt x="1701" y="520"/>
                      <a:pt x="1676" y="504"/>
                      <a:pt x="1683" y="489"/>
                    </a:cubicBezTo>
                    <a:cubicBezTo>
                      <a:pt x="1691" y="471"/>
                      <a:pt x="1659" y="467"/>
                      <a:pt x="1656" y="446"/>
                    </a:cubicBezTo>
                    <a:cubicBezTo>
                      <a:pt x="1654" y="446"/>
                      <a:pt x="1646" y="438"/>
                      <a:pt x="1643" y="435"/>
                    </a:cubicBezTo>
                    <a:cubicBezTo>
                      <a:pt x="1638" y="439"/>
                      <a:pt x="1626" y="446"/>
                      <a:pt x="1626" y="458"/>
                    </a:cubicBezTo>
                    <a:cubicBezTo>
                      <a:pt x="1626" y="469"/>
                      <a:pt x="1602" y="499"/>
                      <a:pt x="1583" y="499"/>
                    </a:cubicBezTo>
                    <a:cubicBezTo>
                      <a:pt x="1569" y="499"/>
                      <a:pt x="1567" y="481"/>
                      <a:pt x="1558" y="481"/>
                    </a:cubicBezTo>
                    <a:cubicBezTo>
                      <a:pt x="1545" y="481"/>
                      <a:pt x="1540" y="442"/>
                      <a:pt x="1537" y="426"/>
                    </a:cubicBezTo>
                    <a:cubicBezTo>
                      <a:pt x="1534" y="403"/>
                      <a:pt x="1493" y="419"/>
                      <a:pt x="1493" y="390"/>
                    </a:cubicBezTo>
                    <a:cubicBezTo>
                      <a:pt x="1472" y="387"/>
                      <a:pt x="1468" y="360"/>
                      <a:pt x="1446" y="360"/>
                    </a:cubicBezTo>
                    <a:cubicBezTo>
                      <a:pt x="1437" y="360"/>
                      <a:pt x="1437" y="368"/>
                      <a:pt x="1425" y="368"/>
                    </a:cubicBezTo>
                    <a:cubicBezTo>
                      <a:pt x="1403" y="368"/>
                      <a:pt x="1390" y="354"/>
                      <a:pt x="1368" y="354"/>
                    </a:cubicBezTo>
                    <a:cubicBezTo>
                      <a:pt x="1357" y="354"/>
                      <a:pt x="1346" y="360"/>
                      <a:pt x="1346" y="374"/>
                    </a:cubicBezTo>
                    <a:cubicBezTo>
                      <a:pt x="1346" y="382"/>
                      <a:pt x="1372" y="394"/>
                      <a:pt x="1348" y="410"/>
                    </a:cubicBezTo>
                    <a:cubicBezTo>
                      <a:pt x="1338" y="416"/>
                      <a:pt x="1362" y="434"/>
                      <a:pt x="1363" y="446"/>
                    </a:cubicBezTo>
                    <a:cubicBezTo>
                      <a:pt x="1366" y="469"/>
                      <a:pt x="1344" y="475"/>
                      <a:pt x="1335" y="479"/>
                    </a:cubicBezTo>
                    <a:cubicBezTo>
                      <a:pt x="1352" y="510"/>
                      <a:pt x="1378" y="520"/>
                      <a:pt x="1378" y="573"/>
                    </a:cubicBezTo>
                    <a:cubicBezTo>
                      <a:pt x="1378" y="587"/>
                      <a:pt x="1333" y="623"/>
                      <a:pt x="1318" y="626"/>
                    </a:cubicBezTo>
                    <a:cubicBezTo>
                      <a:pt x="1344" y="640"/>
                      <a:pt x="1334" y="683"/>
                      <a:pt x="1344" y="697"/>
                    </a:cubicBezTo>
                    <a:cubicBezTo>
                      <a:pt x="1341" y="702"/>
                      <a:pt x="1331" y="707"/>
                      <a:pt x="1331" y="716"/>
                    </a:cubicBezTo>
                    <a:cubicBezTo>
                      <a:pt x="1322" y="716"/>
                      <a:pt x="1315" y="731"/>
                      <a:pt x="1308" y="725"/>
                    </a:cubicBezTo>
                    <a:cubicBezTo>
                      <a:pt x="1289" y="710"/>
                      <a:pt x="1262" y="685"/>
                      <a:pt x="1262" y="662"/>
                    </a:cubicBezTo>
                    <a:cubicBezTo>
                      <a:pt x="1262" y="636"/>
                      <a:pt x="1267" y="616"/>
                      <a:pt x="1246" y="602"/>
                    </a:cubicBezTo>
                    <a:cubicBezTo>
                      <a:pt x="1197" y="602"/>
                      <a:pt x="1197" y="602"/>
                      <a:pt x="1197" y="602"/>
                    </a:cubicBezTo>
                    <a:cubicBezTo>
                      <a:pt x="1169" y="581"/>
                      <a:pt x="1137" y="568"/>
                      <a:pt x="1103" y="554"/>
                    </a:cubicBezTo>
                    <a:cubicBezTo>
                      <a:pt x="1097" y="552"/>
                      <a:pt x="1080" y="539"/>
                      <a:pt x="1069" y="539"/>
                    </a:cubicBezTo>
                    <a:cubicBezTo>
                      <a:pt x="1058" y="539"/>
                      <a:pt x="1053" y="551"/>
                      <a:pt x="1041" y="551"/>
                    </a:cubicBezTo>
                    <a:cubicBezTo>
                      <a:pt x="1041" y="531"/>
                      <a:pt x="1029" y="487"/>
                      <a:pt x="1013" y="487"/>
                    </a:cubicBezTo>
                    <a:cubicBezTo>
                      <a:pt x="1005" y="487"/>
                      <a:pt x="1001" y="493"/>
                      <a:pt x="994" y="495"/>
                    </a:cubicBezTo>
                    <a:cubicBezTo>
                      <a:pt x="997" y="485"/>
                      <a:pt x="994" y="482"/>
                      <a:pt x="994" y="459"/>
                    </a:cubicBezTo>
                    <a:cubicBezTo>
                      <a:pt x="994" y="427"/>
                      <a:pt x="1003" y="408"/>
                      <a:pt x="1020" y="390"/>
                    </a:cubicBezTo>
                    <a:cubicBezTo>
                      <a:pt x="1026" y="384"/>
                      <a:pt x="1039" y="353"/>
                      <a:pt x="1045" y="350"/>
                    </a:cubicBezTo>
                    <a:cubicBezTo>
                      <a:pt x="1058" y="345"/>
                      <a:pt x="1081" y="353"/>
                      <a:pt x="1081" y="334"/>
                    </a:cubicBezTo>
                    <a:cubicBezTo>
                      <a:pt x="1081" y="322"/>
                      <a:pt x="1052" y="321"/>
                      <a:pt x="1041" y="315"/>
                    </a:cubicBezTo>
                    <a:cubicBezTo>
                      <a:pt x="1048" y="317"/>
                      <a:pt x="1025" y="301"/>
                      <a:pt x="1087" y="321"/>
                    </a:cubicBezTo>
                    <a:cubicBezTo>
                      <a:pt x="1103" y="326"/>
                      <a:pt x="1093" y="304"/>
                      <a:pt x="1102" y="304"/>
                    </a:cubicBezTo>
                    <a:cubicBezTo>
                      <a:pt x="1103" y="304"/>
                      <a:pt x="1109" y="304"/>
                      <a:pt x="1119" y="304"/>
                    </a:cubicBezTo>
                    <a:cubicBezTo>
                      <a:pt x="1137" y="304"/>
                      <a:pt x="1147" y="284"/>
                      <a:pt x="1159" y="275"/>
                    </a:cubicBezTo>
                    <a:cubicBezTo>
                      <a:pt x="1159" y="263"/>
                      <a:pt x="1159" y="263"/>
                      <a:pt x="1159" y="263"/>
                    </a:cubicBezTo>
                    <a:cubicBezTo>
                      <a:pt x="1133" y="256"/>
                      <a:pt x="1107" y="260"/>
                      <a:pt x="1096" y="236"/>
                    </a:cubicBezTo>
                    <a:cubicBezTo>
                      <a:pt x="1096" y="236"/>
                      <a:pt x="1104" y="236"/>
                      <a:pt x="1109" y="236"/>
                    </a:cubicBezTo>
                    <a:cubicBezTo>
                      <a:pt x="1119" y="243"/>
                      <a:pt x="1129" y="255"/>
                      <a:pt x="1144" y="255"/>
                    </a:cubicBezTo>
                    <a:cubicBezTo>
                      <a:pt x="1156" y="255"/>
                      <a:pt x="1178" y="238"/>
                      <a:pt x="1178" y="229"/>
                    </a:cubicBezTo>
                    <a:cubicBezTo>
                      <a:pt x="1178" y="225"/>
                      <a:pt x="1166" y="211"/>
                      <a:pt x="1172" y="211"/>
                    </a:cubicBezTo>
                    <a:cubicBezTo>
                      <a:pt x="1189" y="211"/>
                      <a:pt x="1195" y="227"/>
                      <a:pt x="1206" y="227"/>
                    </a:cubicBezTo>
                    <a:cubicBezTo>
                      <a:pt x="1212" y="227"/>
                      <a:pt x="1217" y="221"/>
                      <a:pt x="1231" y="221"/>
                    </a:cubicBezTo>
                    <a:cubicBezTo>
                      <a:pt x="1227" y="216"/>
                      <a:pt x="1230" y="202"/>
                      <a:pt x="1240" y="217"/>
                    </a:cubicBezTo>
                    <a:cubicBezTo>
                      <a:pt x="1245" y="225"/>
                      <a:pt x="1284" y="190"/>
                      <a:pt x="1284" y="179"/>
                    </a:cubicBezTo>
                    <a:cubicBezTo>
                      <a:pt x="1284" y="172"/>
                      <a:pt x="1266" y="164"/>
                      <a:pt x="1266" y="159"/>
                    </a:cubicBezTo>
                    <a:cubicBezTo>
                      <a:pt x="1266" y="154"/>
                      <a:pt x="1256" y="141"/>
                      <a:pt x="1280" y="129"/>
                    </a:cubicBezTo>
                    <a:cubicBezTo>
                      <a:pt x="1283" y="122"/>
                      <a:pt x="1280" y="123"/>
                      <a:pt x="1280" y="109"/>
                    </a:cubicBezTo>
                    <a:cubicBezTo>
                      <a:pt x="1256" y="109"/>
                      <a:pt x="1262" y="89"/>
                      <a:pt x="1231" y="89"/>
                    </a:cubicBezTo>
                    <a:cubicBezTo>
                      <a:pt x="1224" y="89"/>
                      <a:pt x="1219" y="84"/>
                      <a:pt x="1212" y="84"/>
                    </a:cubicBezTo>
                    <a:cubicBezTo>
                      <a:pt x="1203" y="84"/>
                      <a:pt x="1193" y="90"/>
                      <a:pt x="1193" y="100"/>
                    </a:cubicBezTo>
                    <a:cubicBezTo>
                      <a:pt x="1193" y="110"/>
                      <a:pt x="1204" y="114"/>
                      <a:pt x="1204" y="121"/>
                    </a:cubicBezTo>
                    <a:cubicBezTo>
                      <a:pt x="1204" y="129"/>
                      <a:pt x="1187" y="129"/>
                      <a:pt x="1183" y="137"/>
                    </a:cubicBezTo>
                    <a:cubicBezTo>
                      <a:pt x="1177" y="151"/>
                      <a:pt x="1179" y="161"/>
                      <a:pt x="1168" y="176"/>
                    </a:cubicBezTo>
                    <a:cubicBezTo>
                      <a:pt x="1151" y="199"/>
                      <a:pt x="1128" y="162"/>
                      <a:pt x="1128" y="153"/>
                    </a:cubicBezTo>
                    <a:cubicBezTo>
                      <a:pt x="1128" y="143"/>
                      <a:pt x="1141" y="145"/>
                      <a:pt x="1141" y="133"/>
                    </a:cubicBezTo>
                    <a:cubicBezTo>
                      <a:pt x="1141" y="128"/>
                      <a:pt x="1119" y="105"/>
                      <a:pt x="1113" y="105"/>
                    </a:cubicBezTo>
                    <a:cubicBezTo>
                      <a:pt x="1091" y="105"/>
                      <a:pt x="1106" y="140"/>
                      <a:pt x="1083" y="140"/>
                    </a:cubicBezTo>
                    <a:cubicBezTo>
                      <a:pt x="1083" y="126"/>
                      <a:pt x="1082" y="116"/>
                      <a:pt x="1066" y="109"/>
                    </a:cubicBezTo>
                    <a:cubicBezTo>
                      <a:pt x="1068" y="105"/>
                      <a:pt x="1069" y="102"/>
                      <a:pt x="1073" y="99"/>
                    </a:cubicBezTo>
                    <a:cubicBezTo>
                      <a:pt x="1061" y="91"/>
                      <a:pt x="1044" y="99"/>
                      <a:pt x="1035" y="87"/>
                    </a:cubicBezTo>
                    <a:cubicBezTo>
                      <a:pt x="1041" y="84"/>
                      <a:pt x="1054" y="78"/>
                      <a:pt x="1054" y="68"/>
                    </a:cubicBezTo>
                    <a:cubicBezTo>
                      <a:pt x="1054" y="53"/>
                      <a:pt x="1032" y="53"/>
                      <a:pt x="1031" y="42"/>
                    </a:cubicBezTo>
                    <a:cubicBezTo>
                      <a:pt x="1031" y="17"/>
                      <a:pt x="1014" y="1"/>
                      <a:pt x="985" y="0"/>
                    </a:cubicBezTo>
                    <a:cubicBezTo>
                      <a:pt x="970" y="0"/>
                      <a:pt x="976" y="10"/>
                      <a:pt x="977" y="18"/>
                    </a:cubicBezTo>
                    <a:cubicBezTo>
                      <a:pt x="968" y="20"/>
                      <a:pt x="956" y="18"/>
                      <a:pt x="956" y="30"/>
                    </a:cubicBezTo>
                    <a:cubicBezTo>
                      <a:pt x="956" y="38"/>
                      <a:pt x="962" y="42"/>
                      <a:pt x="962" y="50"/>
                    </a:cubicBezTo>
                    <a:cubicBezTo>
                      <a:pt x="962" y="58"/>
                      <a:pt x="952" y="57"/>
                      <a:pt x="952" y="68"/>
                    </a:cubicBezTo>
                    <a:cubicBezTo>
                      <a:pt x="952" y="94"/>
                      <a:pt x="1003" y="78"/>
                      <a:pt x="1003" y="105"/>
                    </a:cubicBezTo>
                    <a:cubicBezTo>
                      <a:pt x="1003" y="110"/>
                      <a:pt x="997" y="129"/>
                      <a:pt x="997" y="129"/>
                    </a:cubicBezTo>
                    <a:cubicBezTo>
                      <a:pt x="1003" y="126"/>
                      <a:pt x="1007" y="124"/>
                      <a:pt x="1013" y="121"/>
                    </a:cubicBezTo>
                    <a:cubicBezTo>
                      <a:pt x="1023" y="154"/>
                      <a:pt x="973" y="138"/>
                      <a:pt x="973" y="177"/>
                    </a:cubicBezTo>
                    <a:cubicBezTo>
                      <a:pt x="948" y="184"/>
                      <a:pt x="968" y="158"/>
                      <a:pt x="962" y="149"/>
                    </a:cubicBezTo>
                    <a:cubicBezTo>
                      <a:pt x="960" y="145"/>
                      <a:pt x="939" y="140"/>
                      <a:pt x="928" y="140"/>
                    </a:cubicBezTo>
                    <a:cubicBezTo>
                      <a:pt x="914" y="140"/>
                      <a:pt x="909" y="148"/>
                      <a:pt x="909" y="165"/>
                    </a:cubicBezTo>
                    <a:cubicBezTo>
                      <a:pt x="896" y="163"/>
                      <a:pt x="888" y="165"/>
                      <a:pt x="844" y="165"/>
                    </a:cubicBezTo>
                    <a:cubicBezTo>
                      <a:pt x="804" y="165"/>
                      <a:pt x="756" y="150"/>
                      <a:pt x="746" y="117"/>
                    </a:cubicBezTo>
                    <a:cubicBezTo>
                      <a:pt x="732" y="121"/>
                      <a:pt x="687" y="122"/>
                      <a:pt x="687" y="140"/>
                    </a:cubicBezTo>
                    <a:cubicBezTo>
                      <a:pt x="687" y="145"/>
                      <a:pt x="690" y="148"/>
                      <a:pt x="696" y="148"/>
                    </a:cubicBezTo>
                    <a:cubicBezTo>
                      <a:pt x="709" y="148"/>
                      <a:pt x="729" y="142"/>
                      <a:pt x="738" y="136"/>
                    </a:cubicBezTo>
                    <a:cubicBezTo>
                      <a:pt x="741" y="162"/>
                      <a:pt x="702" y="140"/>
                      <a:pt x="702" y="167"/>
                    </a:cubicBezTo>
                    <a:cubicBezTo>
                      <a:pt x="702" y="173"/>
                      <a:pt x="710" y="191"/>
                      <a:pt x="707" y="191"/>
                    </a:cubicBezTo>
                    <a:cubicBezTo>
                      <a:pt x="691" y="191"/>
                      <a:pt x="688" y="171"/>
                      <a:pt x="676" y="165"/>
                    </a:cubicBezTo>
                    <a:cubicBezTo>
                      <a:pt x="664" y="159"/>
                      <a:pt x="664" y="159"/>
                      <a:pt x="664" y="159"/>
                    </a:cubicBezTo>
                    <a:cubicBezTo>
                      <a:pt x="646" y="159"/>
                      <a:pt x="634" y="159"/>
                      <a:pt x="616" y="159"/>
                    </a:cubicBezTo>
                    <a:cubicBezTo>
                      <a:pt x="601" y="159"/>
                      <a:pt x="591" y="166"/>
                      <a:pt x="574" y="167"/>
                    </a:cubicBezTo>
                    <a:cubicBezTo>
                      <a:pt x="544" y="168"/>
                      <a:pt x="544" y="156"/>
                      <a:pt x="544" y="154"/>
                    </a:cubicBezTo>
                    <a:cubicBezTo>
                      <a:pt x="544" y="147"/>
                      <a:pt x="567" y="150"/>
                      <a:pt x="572" y="145"/>
                    </a:cubicBezTo>
                    <a:cubicBezTo>
                      <a:pt x="551" y="114"/>
                      <a:pt x="554" y="119"/>
                      <a:pt x="511" y="123"/>
                    </a:cubicBezTo>
                    <a:cubicBezTo>
                      <a:pt x="465" y="127"/>
                      <a:pt x="442" y="87"/>
                      <a:pt x="396" y="87"/>
                    </a:cubicBezTo>
                    <a:cubicBezTo>
                      <a:pt x="382" y="87"/>
                      <a:pt x="376" y="97"/>
                      <a:pt x="364" y="97"/>
                    </a:cubicBezTo>
                    <a:cubicBezTo>
                      <a:pt x="355" y="97"/>
                      <a:pt x="347" y="82"/>
                      <a:pt x="345" y="76"/>
                    </a:cubicBezTo>
                    <a:cubicBezTo>
                      <a:pt x="331" y="79"/>
                      <a:pt x="331" y="97"/>
                      <a:pt x="316" y="97"/>
                    </a:cubicBezTo>
                    <a:cubicBezTo>
                      <a:pt x="301" y="97"/>
                      <a:pt x="281" y="61"/>
                      <a:pt x="276" y="61"/>
                    </a:cubicBezTo>
                    <a:cubicBezTo>
                      <a:pt x="261" y="61"/>
                      <a:pt x="267" y="84"/>
                      <a:pt x="251" y="84"/>
                    </a:cubicBezTo>
                    <a:cubicBezTo>
                      <a:pt x="245" y="84"/>
                      <a:pt x="239" y="79"/>
                      <a:pt x="237" y="73"/>
                    </a:cubicBezTo>
                    <a:cubicBezTo>
                      <a:pt x="214" y="78"/>
                      <a:pt x="205" y="80"/>
                      <a:pt x="184" y="89"/>
                    </a:cubicBezTo>
                    <a:cubicBezTo>
                      <a:pt x="176" y="90"/>
                      <a:pt x="156" y="105"/>
                      <a:pt x="149" y="99"/>
                    </a:cubicBezTo>
                    <a:cubicBezTo>
                      <a:pt x="129" y="80"/>
                      <a:pt x="133" y="104"/>
                      <a:pt x="126" y="105"/>
                    </a:cubicBezTo>
                    <a:cubicBezTo>
                      <a:pt x="76" y="106"/>
                      <a:pt x="111" y="125"/>
                      <a:pt x="104" y="125"/>
                    </a:cubicBezTo>
                    <a:cubicBezTo>
                      <a:pt x="85" y="125"/>
                      <a:pt x="51" y="121"/>
                      <a:pt x="20" y="101"/>
                    </a:cubicBezTo>
                    <a:cubicBezTo>
                      <a:pt x="18" y="101"/>
                      <a:pt x="9" y="93"/>
                      <a:pt x="9" y="91"/>
                    </a:cubicBezTo>
                    <a:cubicBezTo>
                      <a:pt x="4" y="94"/>
                      <a:pt x="8" y="93"/>
                      <a:pt x="0" y="9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0" y="446"/>
                      <a:pt x="33" y="432"/>
                      <a:pt x="42" y="447"/>
                    </a:cubicBezTo>
                    <a:cubicBezTo>
                      <a:pt x="48" y="458"/>
                      <a:pt x="64" y="479"/>
                      <a:pt x="80" y="479"/>
                    </a:cubicBezTo>
                    <a:cubicBezTo>
                      <a:pt x="90" y="479"/>
                      <a:pt x="90" y="462"/>
                      <a:pt x="101" y="459"/>
                    </a:cubicBezTo>
                    <a:cubicBezTo>
                      <a:pt x="105" y="458"/>
                      <a:pt x="110" y="459"/>
                      <a:pt x="115" y="455"/>
                    </a:cubicBezTo>
                    <a:cubicBezTo>
                      <a:pt x="138" y="479"/>
                      <a:pt x="149" y="488"/>
                      <a:pt x="169" y="519"/>
                    </a:cubicBezTo>
                    <a:cubicBezTo>
                      <a:pt x="170" y="522"/>
                      <a:pt x="176" y="523"/>
                      <a:pt x="179" y="531"/>
                    </a:cubicBezTo>
                    <a:cubicBezTo>
                      <a:pt x="182" y="540"/>
                      <a:pt x="186" y="552"/>
                      <a:pt x="194" y="561"/>
                    </a:cubicBezTo>
                    <a:cubicBezTo>
                      <a:pt x="198" y="566"/>
                      <a:pt x="207" y="563"/>
                      <a:pt x="212" y="570"/>
                    </a:cubicBezTo>
                    <a:cubicBezTo>
                      <a:pt x="219" y="577"/>
                      <a:pt x="232" y="581"/>
                      <a:pt x="232" y="597"/>
                    </a:cubicBezTo>
                    <a:cubicBezTo>
                      <a:pt x="232" y="606"/>
                      <a:pt x="221" y="608"/>
                      <a:pt x="221" y="613"/>
                    </a:cubicBezTo>
                    <a:cubicBezTo>
                      <a:pt x="221" y="617"/>
                      <a:pt x="226" y="620"/>
                      <a:pt x="226" y="624"/>
                    </a:cubicBezTo>
                    <a:cubicBezTo>
                      <a:pt x="226" y="635"/>
                      <a:pt x="223" y="656"/>
                      <a:pt x="233" y="659"/>
                    </a:cubicBezTo>
                    <a:cubicBezTo>
                      <a:pt x="239" y="661"/>
                      <a:pt x="245" y="661"/>
                      <a:pt x="250" y="666"/>
                    </a:cubicBezTo>
                    <a:cubicBezTo>
                      <a:pt x="257" y="673"/>
                      <a:pt x="248" y="683"/>
                      <a:pt x="257" y="690"/>
                    </a:cubicBezTo>
                    <a:cubicBezTo>
                      <a:pt x="257" y="690"/>
                      <a:pt x="277" y="702"/>
                      <a:pt x="278" y="705"/>
                    </a:cubicBezTo>
                    <a:cubicBezTo>
                      <a:pt x="283" y="723"/>
                      <a:pt x="285" y="744"/>
                      <a:pt x="310" y="744"/>
                    </a:cubicBezTo>
                    <a:cubicBezTo>
                      <a:pt x="314" y="760"/>
                      <a:pt x="341" y="750"/>
                      <a:pt x="347" y="771"/>
                    </a:cubicBezTo>
                    <a:cubicBezTo>
                      <a:pt x="349" y="779"/>
                      <a:pt x="368" y="780"/>
                      <a:pt x="376" y="788"/>
                    </a:cubicBezTo>
                    <a:cubicBezTo>
                      <a:pt x="377" y="790"/>
                      <a:pt x="381" y="791"/>
                      <a:pt x="384" y="793"/>
                    </a:cubicBezTo>
                    <a:cubicBezTo>
                      <a:pt x="384" y="793"/>
                      <a:pt x="384" y="793"/>
                      <a:pt x="384" y="793"/>
                    </a:cubicBezTo>
                    <a:cubicBezTo>
                      <a:pt x="990" y="793"/>
                      <a:pt x="990" y="793"/>
                      <a:pt x="990" y="793"/>
                    </a:cubicBezTo>
                    <a:cubicBezTo>
                      <a:pt x="990" y="783"/>
                      <a:pt x="990" y="783"/>
                      <a:pt x="990" y="783"/>
                    </a:cubicBezTo>
                    <a:cubicBezTo>
                      <a:pt x="1000" y="791"/>
                      <a:pt x="999" y="798"/>
                      <a:pt x="1009" y="803"/>
                    </a:cubicBezTo>
                    <a:cubicBezTo>
                      <a:pt x="1047" y="803"/>
                      <a:pt x="1047" y="803"/>
                      <a:pt x="1047" y="803"/>
                    </a:cubicBezTo>
                    <a:cubicBezTo>
                      <a:pt x="1062" y="819"/>
                      <a:pt x="1082" y="819"/>
                      <a:pt x="1109" y="819"/>
                    </a:cubicBezTo>
                    <a:cubicBezTo>
                      <a:pt x="1119" y="816"/>
                      <a:pt x="1121" y="819"/>
                      <a:pt x="1129" y="815"/>
                    </a:cubicBezTo>
                    <a:cubicBezTo>
                      <a:pt x="1137" y="811"/>
                      <a:pt x="1134" y="799"/>
                      <a:pt x="1141" y="799"/>
                    </a:cubicBezTo>
                    <a:cubicBezTo>
                      <a:pt x="1150" y="799"/>
                      <a:pt x="1156" y="813"/>
                      <a:pt x="1159" y="816"/>
                    </a:cubicBezTo>
                    <a:cubicBezTo>
                      <a:pt x="1161" y="813"/>
                      <a:pt x="1160" y="806"/>
                      <a:pt x="1160" y="805"/>
                    </a:cubicBezTo>
                    <a:cubicBezTo>
                      <a:pt x="1163" y="805"/>
                      <a:pt x="1164" y="805"/>
                      <a:pt x="1166" y="805"/>
                    </a:cubicBezTo>
                    <a:cubicBezTo>
                      <a:pt x="1171" y="805"/>
                      <a:pt x="1203" y="832"/>
                      <a:pt x="1204" y="835"/>
                    </a:cubicBezTo>
                    <a:cubicBezTo>
                      <a:pt x="1209" y="845"/>
                      <a:pt x="1204" y="853"/>
                      <a:pt x="1210" y="859"/>
                    </a:cubicBezTo>
                    <a:cubicBezTo>
                      <a:pt x="1228" y="877"/>
                      <a:pt x="1251" y="873"/>
                      <a:pt x="1270" y="886"/>
                    </a:cubicBezTo>
                    <a:cubicBezTo>
                      <a:pt x="1290" y="886"/>
                      <a:pt x="1290" y="886"/>
                      <a:pt x="1290" y="886"/>
                    </a:cubicBezTo>
                    <a:cubicBezTo>
                      <a:pt x="1299" y="892"/>
                      <a:pt x="1310" y="900"/>
                      <a:pt x="1310" y="912"/>
                    </a:cubicBezTo>
                    <a:cubicBezTo>
                      <a:pt x="1310" y="918"/>
                      <a:pt x="1307" y="922"/>
                      <a:pt x="1303" y="922"/>
                    </a:cubicBezTo>
                    <a:cubicBezTo>
                      <a:pt x="1294" y="922"/>
                      <a:pt x="1284" y="911"/>
                      <a:pt x="1281" y="908"/>
                    </a:cubicBezTo>
                    <a:cubicBezTo>
                      <a:pt x="1278" y="921"/>
                      <a:pt x="1272" y="959"/>
                      <a:pt x="1261" y="959"/>
                    </a:cubicBezTo>
                    <a:cubicBezTo>
                      <a:pt x="1252" y="969"/>
                      <a:pt x="1244" y="974"/>
                      <a:pt x="1244" y="986"/>
                    </a:cubicBezTo>
                    <a:cubicBezTo>
                      <a:pt x="1247" y="990"/>
                      <a:pt x="1251" y="996"/>
                      <a:pt x="1256" y="996"/>
                    </a:cubicBezTo>
                    <a:cubicBezTo>
                      <a:pt x="1262" y="996"/>
                      <a:pt x="1263" y="991"/>
                      <a:pt x="1266" y="988"/>
                    </a:cubicBezTo>
                    <a:cubicBezTo>
                      <a:pt x="1273" y="981"/>
                      <a:pt x="1284" y="981"/>
                      <a:pt x="1295" y="981"/>
                    </a:cubicBezTo>
                    <a:cubicBezTo>
                      <a:pt x="1305" y="981"/>
                      <a:pt x="1309" y="987"/>
                      <a:pt x="1313" y="985"/>
                    </a:cubicBezTo>
                    <a:cubicBezTo>
                      <a:pt x="1318" y="982"/>
                      <a:pt x="1322" y="980"/>
                      <a:pt x="1325" y="978"/>
                    </a:cubicBezTo>
                    <a:cubicBezTo>
                      <a:pt x="1324" y="974"/>
                      <a:pt x="1322" y="969"/>
                      <a:pt x="1321" y="965"/>
                    </a:cubicBezTo>
                    <a:cubicBezTo>
                      <a:pt x="1320" y="962"/>
                      <a:pt x="1316" y="961"/>
                      <a:pt x="1316" y="958"/>
                    </a:cubicBezTo>
                    <a:cubicBezTo>
                      <a:pt x="1316" y="954"/>
                      <a:pt x="1324" y="952"/>
                      <a:pt x="1326" y="951"/>
                    </a:cubicBezTo>
                    <a:cubicBezTo>
                      <a:pt x="1343" y="946"/>
                      <a:pt x="1378" y="936"/>
                      <a:pt x="1397" y="936"/>
                    </a:cubicBezTo>
                    <a:cubicBezTo>
                      <a:pt x="1399" y="935"/>
                      <a:pt x="1426" y="906"/>
                      <a:pt x="1431" y="902"/>
                    </a:cubicBezTo>
                    <a:cubicBezTo>
                      <a:pt x="1435" y="899"/>
                      <a:pt x="1453" y="900"/>
                      <a:pt x="1471" y="900"/>
                    </a:cubicBezTo>
                    <a:cubicBezTo>
                      <a:pt x="1478" y="900"/>
                      <a:pt x="1483" y="900"/>
                      <a:pt x="1490" y="900"/>
                    </a:cubicBezTo>
                    <a:cubicBezTo>
                      <a:pt x="1497" y="900"/>
                      <a:pt x="1504" y="898"/>
                      <a:pt x="1509" y="897"/>
                    </a:cubicBezTo>
                    <a:cubicBezTo>
                      <a:pt x="1516" y="896"/>
                      <a:pt x="1514" y="893"/>
                      <a:pt x="1517" y="890"/>
                    </a:cubicBezTo>
                    <a:cubicBezTo>
                      <a:pt x="1531" y="875"/>
                      <a:pt x="1530" y="849"/>
                      <a:pt x="1550" y="835"/>
                    </a:cubicBezTo>
                    <a:cubicBezTo>
                      <a:pt x="1559" y="847"/>
                      <a:pt x="1573" y="830"/>
                      <a:pt x="1579" y="841"/>
                    </a:cubicBezTo>
                    <a:cubicBezTo>
                      <a:pt x="1590" y="861"/>
                      <a:pt x="1583" y="890"/>
                      <a:pt x="1592" y="909"/>
                    </a:cubicBezTo>
                    <a:lnTo>
                      <a:pt x="1592" y="907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16">
                <a:extLst>
                  <a:ext uri="{FF2B5EF4-FFF2-40B4-BE49-F238E27FC236}">
                    <a16:creationId xmlns="" xmlns:a16="http://schemas.microsoft.com/office/drawing/2014/main" id="{1CD40F49-B066-4EEA-9FD7-33DF64192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100" y="1967781"/>
                <a:ext cx="921324" cy="705526"/>
              </a:xfrm>
              <a:custGeom>
                <a:avLst/>
                <a:gdLst>
                  <a:gd name="T0" fmla="*/ 574 w 806"/>
                  <a:gd name="T1" fmla="*/ 409 h 617"/>
                  <a:gd name="T2" fmla="*/ 654 w 806"/>
                  <a:gd name="T3" fmla="*/ 453 h 617"/>
                  <a:gd name="T4" fmla="*/ 689 w 806"/>
                  <a:gd name="T5" fmla="*/ 429 h 617"/>
                  <a:gd name="T6" fmla="*/ 753 w 806"/>
                  <a:gd name="T7" fmla="*/ 505 h 617"/>
                  <a:gd name="T8" fmla="*/ 786 w 806"/>
                  <a:gd name="T9" fmla="*/ 544 h 617"/>
                  <a:gd name="T10" fmla="*/ 795 w 806"/>
                  <a:gd name="T11" fmla="*/ 587 h 617"/>
                  <a:gd name="T12" fmla="*/ 756 w 806"/>
                  <a:gd name="T13" fmla="*/ 564 h 617"/>
                  <a:gd name="T14" fmla="*/ 733 w 806"/>
                  <a:gd name="T15" fmla="*/ 540 h 617"/>
                  <a:gd name="T16" fmla="*/ 731 w 806"/>
                  <a:gd name="T17" fmla="*/ 515 h 617"/>
                  <a:gd name="T18" fmla="*/ 710 w 806"/>
                  <a:gd name="T19" fmla="*/ 515 h 617"/>
                  <a:gd name="T20" fmla="*/ 707 w 806"/>
                  <a:gd name="T21" fmla="*/ 486 h 617"/>
                  <a:gd name="T22" fmla="*/ 670 w 806"/>
                  <a:gd name="T23" fmla="*/ 469 h 617"/>
                  <a:gd name="T24" fmla="*/ 623 w 806"/>
                  <a:gd name="T25" fmla="*/ 453 h 617"/>
                  <a:gd name="T26" fmla="*/ 513 w 806"/>
                  <a:gd name="T27" fmla="*/ 425 h 617"/>
                  <a:gd name="T28" fmla="*/ 411 w 806"/>
                  <a:gd name="T29" fmla="*/ 397 h 617"/>
                  <a:gd name="T30" fmla="*/ 343 w 806"/>
                  <a:gd name="T31" fmla="*/ 453 h 617"/>
                  <a:gd name="T32" fmla="*/ 342 w 806"/>
                  <a:gd name="T33" fmla="*/ 441 h 617"/>
                  <a:gd name="T34" fmla="*/ 374 w 806"/>
                  <a:gd name="T35" fmla="*/ 393 h 617"/>
                  <a:gd name="T36" fmla="*/ 366 w 806"/>
                  <a:gd name="T37" fmla="*/ 385 h 617"/>
                  <a:gd name="T38" fmla="*/ 298 w 806"/>
                  <a:gd name="T39" fmla="*/ 467 h 617"/>
                  <a:gd name="T40" fmla="*/ 245 w 806"/>
                  <a:gd name="T41" fmla="*/ 519 h 617"/>
                  <a:gd name="T42" fmla="*/ 135 w 806"/>
                  <a:gd name="T43" fmla="*/ 579 h 617"/>
                  <a:gd name="T44" fmla="*/ 97 w 806"/>
                  <a:gd name="T45" fmla="*/ 590 h 617"/>
                  <a:gd name="T46" fmla="*/ 157 w 806"/>
                  <a:gd name="T47" fmla="*/ 552 h 617"/>
                  <a:gd name="T48" fmla="*/ 254 w 806"/>
                  <a:gd name="T49" fmla="*/ 461 h 617"/>
                  <a:gd name="T50" fmla="*/ 214 w 806"/>
                  <a:gd name="T51" fmla="*/ 471 h 617"/>
                  <a:gd name="T52" fmla="*/ 188 w 806"/>
                  <a:gd name="T53" fmla="*/ 479 h 617"/>
                  <a:gd name="T54" fmla="*/ 151 w 806"/>
                  <a:gd name="T55" fmla="*/ 469 h 617"/>
                  <a:gd name="T56" fmla="*/ 131 w 806"/>
                  <a:gd name="T57" fmla="*/ 475 h 617"/>
                  <a:gd name="T58" fmla="*/ 123 w 806"/>
                  <a:gd name="T59" fmla="*/ 439 h 617"/>
                  <a:gd name="T60" fmla="*/ 102 w 806"/>
                  <a:gd name="T61" fmla="*/ 441 h 617"/>
                  <a:gd name="T62" fmla="*/ 63 w 806"/>
                  <a:gd name="T63" fmla="*/ 402 h 617"/>
                  <a:gd name="T64" fmla="*/ 89 w 806"/>
                  <a:gd name="T65" fmla="*/ 324 h 617"/>
                  <a:gd name="T66" fmla="*/ 135 w 806"/>
                  <a:gd name="T67" fmla="*/ 273 h 617"/>
                  <a:gd name="T68" fmla="*/ 146 w 806"/>
                  <a:gd name="T69" fmla="*/ 261 h 617"/>
                  <a:gd name="T70" fmla="*/ 102 w 806"/>
                  <a:gd name="T71" fmla="*/ 274 h 617"/>
                  <a:gd name="T72" fmla="*/ 30 w 806"/>
                  <a:gd name="T73" fmla="*/ 269 h 617"/>
                  <a:gd name="T74" fmla="*/ 23 w 806"/>
                  <a:gd name="T75" fmla="*/ 238 h 617"/>
                  <a:gd name="T76" fmla="*/ 68 w 806"/>
                  <a:gd name="T77" fmla="*/ 191 h 617"/>
                  <a:gd name="T78" fmla="*/ 110 w 806"/>
                  <a:gd name="T79" fmla="*/ 209 h 617"/>
                  <a:gd name="T80" fmla="*/ 85 w 806"/>
                  <a:gd name="T81" fmla="*/ 171 h 617"/>
                  <a:gd name="T82" fmla="*/ 23 w 806"/>
                  <a:gd name="T83" fmla="*/ 121 h 617"/>
                  <a:gd name="T84" fmla="*/ 76 w 806"/>
                  <a:gd name="T85" fmla="*/ 99 h 617"/>
                  <a:gd name="T86" fmla="*/ 201 w 806"/>
                  <a:gd name="T87" fmla="*/ 22 h 617"/>
                  <a:gd name="T88" fmla="*/ 257 w 806"/>
                  <a:gd name="T89" fmla="*/ 12 h 617"/>
                  <a:gd name="T90" fmla="*/ 269 w 806"/>
                  <a:gd name="T91" fmla="*/ 12 h 617"/>
                  <a:gd name="T92" fmla="*/ 324 w 806"/>
                  <a:gd name="T93" fmla="*/ 20 h 617"/>
                  <a:gd name="T94" fmla="*/ 405 w 806"/>
                  <a:gd name="T95" fmla="*/ 36 h 617"/>
                  <a:gd name="T96" fmla="*/ 526 w 806"/>
                  <a:gd name="T97" fmla="*/ 50 h 617"/>
                  <a:gd name="T98" fmla="*/ 574 w 806"/>
                  <a:gd name="T99" fmla="*/ 6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6" h="617">
                    <a:moveTo>
                      <a:pt x="574" y="65"/>
                    </a:move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84" y="420"/>
                      <a:pt x="607" y="406"/>
                      <a:pt x="616" y="421"/>
                    </a:cubicBezTo>
                    <a:cubicBezTo>
                      <a:pt x="622" y="432"/>
                      <a:pt x="638" y="453"/>
                      <a:pt x="654" y="453"/>
                    </a:cubicBezTo>
                    <a:cubicBezTo>
                      <a:pt x="664" y="453"/>
                      <a:pt x="664" y="436"/>
                      <a:pt x="675" y="433"/>
                    </a:cubicBezTo>
                    <a:cubicBezTo>
                      <a:pt x="679" y="432"/>
                      <a:pt x="684" y="433"/>
                      <a:pt x="689" y="429"/>
                    </a:cubicBezTo>
                    <a:cubicBezTo>
                      <a:pt x="712" y="453"/>
                      <a:pt x="723" y="462"/>
                      <a:pt x="743" y="493"/>
                    </a:cubicBezTo>
                    <a:cubicBezTo>
                      <a:pt x="744" y="496"/>
                      <a:pt x="750" y="497"/>
                      <a:pt x="753" y="505"/>
                    </a:cubicBezTo>
                    <a:cubicBezTo>
                      <a:pt x="756" y="514"/>
                      <a:pt x="760" y="526"/>
                      <a:pt x="768" y="535"/>
                    </a:cubicBezTo>
                    <a:cubicBezTo>
                      <a:pt x="772" y="540"/>
                      <a:pt x="781" y="537"/>
                      <a:pt x="786" y="544"/>
                    </a:cubicBezTo>
                    <a:cubicBezTo>
                      <a:pt x="793" y="551"/>
                      <a:pt x="806" y="555"/>
                      <a:pt x="806" y="571"/>
                    </a:cubicBezTo>
                    <a:cubicBezTo>
                      <a:pt x="806" y="580"/>
                      <a:pt x="795" y="582"/>
                      <a:pt x="795" y="587"/>
                    </a:cubicBezTo>
                    <a:cubicBezTo>
                      <a:pt x="791" y="587"/>
                      <a:pt x="791" y="588"/>
                      <a:pt x="788" y="588"/>
                    </a:cubicBezTo>
                    <a:cubicBezTo>
                      <a:pt x="775" y="588"/>
                      <a:pt x="756" y="573"/>
                      <a:pt x="756" y="564"/>
                    </a:cubicBezTo>
                    <a:cubicBezTo>
                      <a:pt x="756" y="557"/>
                      <a:pt x="756" y="559"/>
                      <a:pt x="756" y="552"/>
                    </a:cubicBezTo>
                    <a:cubicBezTo>
                      <a:pt x="756" y="540"/>
                      <a:pt x="747" y="540"/>
                      <a:pt x="733" y="540"/>
                    </a:cubicBezTo>
                    <a:cubicBezTo>
                      <a:pt x="722" y="540"/>
                      <a:pt x="719" y="533"/>
                      <a:pt x="719" y="528"/>
                    </a:cubicBezTo>
                    <a:cubicBezTo>
                      <a:pt x="719" y="522"/>
                      <a:pt x="731" y="521"/>
                      <a:pt x="731" y="515"/>
                    </a:cubicBezTo>
                    <a:cubicBezTo>
                      <a:pt x="731" y="509"/>
                      <a:pt x="731" y="506"/>
                      <a:pt x="731" y="505"/>
                    </a:cubicBezTo>
                    <a:cubicBezTo>
                      <a:pt x="716" y="505"/>
                      <a:pt x="720" y="515"/>
                      <a:pt x="710" y="515"/>
                    </a:cubicBezTo>
                    <a:cubicBezTo>
                      <a:pt x="707" y="515"/>
                      <a:pt x="699" y="508"/>
                      <a:pt x="699" y="503"/>
                    </a:cubicBezTo>
                    <a:cubicBezTo>
                      <a:pt x="699" y="494"/>
                      <a:pt x="704" y="490"/>
                      <a:pt x="707" y="486"/>
                    </a:cubicBezTo>
                    <a:cubicBezTo>
                      <a:pt x="703" y="482"/>
                      <a:pt x="696" y="475"/>
                      <a:pt x="693" y="481"/>
                    </a:cubicBezTo>
                    <a:cubicBezTo>
                      <a:pt x="682" y="481"/>
                      <a:pt x="676" y="475"/>
                      <a:pt x="670" y="469"/>
                    </a:cubicBezTo>
                    <a:cubicBezTo>
                      <a:pt x="668" y="475"/>
                      <a:pt x="665" y="483"/>
                      <a:pt x="659" y="483"/>
                    </a:cubicBezTo>
                    <a:cubicBezTo>
                      <a:pt x="643" y="483"/>
                      <a:pt x="632" y="460"/>
                      <a:pt x="623" y="453"/>
                    </a:cubicBezTo>
                    <a:cubicBezTo>
                      <a:pt x="604" y="438"/>
                      <a:pt x="578" y="439"/>
                      <a:pt x="555" y="425"/>
                    </a:cubicBezTo>
                    <a:cubicBezTo>
                      <a:pt x="513" y="425"/>
                      <a:pt x="513" y="425"/>
                      <a:pt x="513" y="425"/>
                    </a:cubicBezTo>
                    <a:cubicBezTo>
                      <a:pt x="488" y="416"/>
                      <a:pt x="455" y="413"/>
                      <a:pt x="442" y="385"/>
                    </a:cubicBezTo>
                    <a:cubicBezTo>
                      <a:pt x="433" y="389"/>
                      <a:pt x="418" y="393"/>
                      <a:pt x="411" y="397"/>
                    </a:cubicBezTo>
                    <a:cubicBezTo>
                      <a:pt x="413" y="403"/>
                      <a:pt x="415" y="405"/>
                      <a:pt x="419" y="408"/>
                    </a:cubicBezTo>
                    <a:cubicBezTo>
                      <a:pt x="409" y="424"/>
                      <a:pt x="360" y="453"/>
                      <a:pt x="343" y="453"/>
                    </a:cubicBezTo>
                    <a:cubicBezTo>
                      <a:pt x="340" y="453"/>
                      <a:pt x="335" y="451"/>
                      <a:pt x="335" y="447"/>
                    </a:cubicBezTo>
                    <a:cubicBezTo>
                      <a:pt x="335" y="443"/>
                      <a:pt x="340" y="442"/>
                      <a:pt x="342" y="441"/>
                    </a:cubicBezTo>
                    <a:cubicBezTo>
                      <a:pt x="338" y="435"/>
                      <a:pt x="341" y="435"/>
                      <a:pt x="341" y="432"/>
                    </a:cubicBezTo>
                    <a:cubicBezTo>
                      <a:pt x="341" y="414"/>
                      <a:pt x="352" y="400"/>
                      <a:pt x="374" y="393"/>
                    </a:cubicBezTo>
                    <a:cubicBezTo>
                      <a:pt x="374" y="391"/>
                      <a:pt x="375" y="388"/>
                      <a:pt x="375" y="385"/>
                    </a:cubicBezTo>
                    <a:cubicBezTo>
                      <a:pt x="368" y="385"/>
                      <a:pt x="369" y="385"/>
                      <a:pt x="366" y="385"/>
                    </a:cubicBezTo>
                    <a:cubicBezTo>
                      <a:pt x="348" y="385"/>
                      <a:pt x="298" y="429"/>
                      <a:pt x="298" y="455"/>
                    </a:cubicBezTo>
                    <a:cubicBezTo>
                      <a:pt x="298" y="459"/>
                      <a:pt x="298" y="463"/>
                      <a:pt x="298" y="467"/>
                    </a:cubicBezTo>
                    <a:cubicBezTo>
                      <a:pt x="298" y="486"/>
                      <a:pt x="281" y="492"/>
                      <a:pt x="263" y="499"/>
                    </a:cubicBezTo>
                    <a:cubicBezTo>
                      <a:pt x="254" y="503"/>
                      <a:pt x="251" y="511"/>
                      <a:pt x="245" y="519"/>
                    </a:cubicBezTo>
                    <a:cubicBezTo>
                      <a:pt x="233" y="534"/>
                      <a:pt x="207" y="542"/>
                      <a:pt x="195" y="555"/>
                    </a:cubicBezTo>
                    <a:cubicBezTo>
                      <a:pt x="184" y="567"/>
                      <a:pt x="157" y="575"/>
                      <a:pt x="135" y="579"/>
                    </a:cubicBezTo>
                    <a:cubicBezTo>
                      <a:pt x="107" y="583"/>
                      <a:pt x="92" y="617"/>
                      <a:pt x="61" y="607"/>
                    </a:cubicBezTo>
                    <a:cubicBezTo>
                      <a:pt x="70" y="592"/>
                      <a:pt x="84" y="598"/>
                      <a:pt x="97" y="590"/>
                    </a:cubicBezTo>
                    <a:cubicBezTo>
                      <a:pt x="106" y="585"/>
                      <a:pt x="113" y="569"/>
                      <a:pt x="121" y="564"/>
                    </a:cubicBezTo>
                    <a:cubicBezTo>
                      <a:pt x="134" y="556"/>
                      <a:pt x="148" y="564"/>
                      <a:pt x="157" y="552"/>
                    </a:cubicBezTo>
                    <a:cubicBezTo>
                      <a:pt x="170" y="535"/>
                      <a:pt x="200" y="521"/>
                      <a:pt x="218" y="509"/>
                    </a:cubicBezTo>
                    <a:cubicBezTo>
                      <a:pt x="235" y="497"/>
                      <a:pt x="235" y="473"/>
                      <a:pt x="254" y="461"/>
                    </a:cubicBezTo>
                    <a:cubicBezTo>
                      <a:pt x="242" y="461"/>
                      <a:pt x="242" y="461"/>
                      <a:pt x="242" y="461"/>
                    </a:cubicBezTo>
                    <a:cubicBezTo>
                      <a:pt x="231" y="466"/>
                      <a:pt x="226" y="471"/>
                      <a:pt x="214" y="471"/>
                    </a:cubicBezTo>
                    <a:cubicBezTo>
                      <a:pt x="205" y="471"/>
                      <a:pt x="201" y="467"/>
                      <a:pt x="194" y="465"/>
                    </a:cubicBezTo>
                    <a:cubicBezTo>
                      <a:pt x="192" y="471"/>
                      <a:pt x="189" y="474"/>
                      <a:pt x="188" y="479"/>
                    </a:cubicBezTo>
                    <a:cubicBezTo>
                      <a:pt x="170" y="472"/>
                      <a:pt x="165" y="467"/>
                      <a:pt x="152" y="457"/>
                    </a:cubicBezTo>
                    <a:cubicBezTo>
                      <a:pt x="151" y="462"/>
                      <a:pt x="151" y="466"/>
                      <a:pt x="151" y="469"/>
                    </a:cubicBezTo>
                    <a:cubicBezTo>
                      <a:pt x="145" y="469"/>
                      <a:pt x="146" y="469"/>
                      <a:pt x="142" y="469"/>
                    </a:cubicBezTo>
                    <a:cubicBezTo>
                      <a:pt x="138" y="469"/>
                      <a:pt x="134" y="475"/>
                      <a:pt x="131" y="475"/>
                    </a:cubicBezTo>
                    <a:cubicBezTo>
                      <a:pt x="126" y="475"/>
                      <a:pt x="123" y="462"/>
                      <a:pt x="123" y="455"/>
                    </a:cubicBezTo>
                    <a:cubicBezTo>
                      <a:pt x="123" y="446"/>
                      <a:pt x="123" y="446"/>
                      <a:pt x="123" y="439"/>
                    </a:cubicBezTo>
                    <a:cubicBezTo>
                      <a:pt x="123" y="437"/>
                      <a:pt x="124" y="428"/>
                      <a:pt x="117" y="428"/>
                    </a:cubicBezTo>
                    <a:cubicBezTo>
                      <a:pt x="111" y="428"/>
                      <a:pt x="105" y="441"/>
                      <a:pt x="102" y="441"/>
                    </a:cubicBezTo>
                    <a:cubicBezTo>
                      <a:pt x="92" y="441"/>
                      <a:pt x="57" y="412"/>
                      <a:pt x="51" y="404"/>
                    </a:cubicBezTo>
                    <a:cubicBezTo>
                      <a:pt x="55" y="404"/>
                      <a:pt x="59" y="402"/>
                      <a:pt x="63" y="402"/>
                    </a:cubicBezTo>
                    <a:cubicBezTo>
                      <a:pt x="57" y="385"/>
                      <a:pt x="32" y="381"/>
                      <a:pt x="32" y="368"/>
                    </a:cubicBezTo>
                    <a:cubicBezTo>
                      <a:pt x="32" y="344"/>
                      <a:pt x="73" y="324"/>
                      <a:pt x="89" y="324"/>
                    </a:cubicBezTo>
                    <a:cubicBezTo>
                      <a:pt x="96" y="324"/>
                      <a:pt x="148" y="303"/>
                      <a:pt x="148" y="292"/>
                    </a:cubicBezTo>
                    <a:cubicBezTo>
                      <a:pt x="148" y="287"/>
                      <a:pt x="135" y="276"/>
                      <a:pt x="135" y="273"/>
                    </a:cubicBezTo>
                    <a:cubicBezTo>
                      <a:pt x="142" y="269"/>
                      <a:pt x="141" y="269"/>
                      <a:pt x="146" y="273"/>
                    </a:cubicBezTo>
                    <a:cubicBezTo>
                      <a:pt x="146" y="261"/>
                      <a:pt x="146" y="261"/>
                      <a:pt x="146" y="261"/>
                    </a:cubicBezTo>
                    <a:cubicBezTo>
                      <a:pt x="139" y="260"/>
                      <a:pt x="139" y="261"/>
                      <a:pt x="135" y="261"/>
                    </a:cubicBezTo>
                    <a:cubicBezTo>
                      <a:pt x="123" y="261"/>
                      <a:pt x="118" y="274"/>
                      <a:pt x="102" y="274"/>
                    </a:cubicBezTo>
                    <a:cubicBezTo>
                      <a:pt x="87" y="274"/>
                      <a:pt x="82" y="266"/>
                      <a:pt x="70" y="269"/>
                    </a:cubicBezTo>
                    <a:cubicBezTo>
                      <a:pt x="54" y="269"/>
                      <a:pt x="36" y="269"/>
                      <a:pt x="30" y="269"/>
                    </a:cubicBezTo>
                    <a:cubicBezTo>
                      <a:pt x="29" y="257"/>
                      <a:pt x="20" y="253"/>
                      <a:pt x="20" y="246"/>
                    </a:cubicBezTo>
                    <a:cubicBezTo>
                      <a:pt x="20" y="244"/>
                      <a:pt x="22" y="241"/>
                      <a:pt x="23" y="238"/>
                    </a:cubicBezTo>
                    <a:cubicBezTo>
                      <a:pt x="10" y="238"/>
                      <a:pt x="4" y="234"/>
                      <a:pt x="0" y="226"/>
                    </a:cubicBezTo>
                    <a:cubicBezTo>
                      <a:pt x="19" y="214"/>
                      <a:pt x="50" y="203"/>
                      <a:pt x="68" y="191"/>
                    </a:cubicBezTo>
                    <a:cubicBezTo>
                      <a:pt x="82" y="191"/>
                      <a:pt x="82" y="191"/>
                      <a:pt x="82" y="191"/>
                    </a:cubicBezTo>
                    <a:cubicBezTo>
                      <a:pt x="82" y="216"/>
                      <a:pt x="94" y="209"/>
                      <a:pt x="110" y="209"/>
                    </a:cubicBezTo>
                    <a:cubicBezTo>
                      <a:pt x="120" y="209"/>
                      <a:pt x="122" y="211"/>
                      <a:pt x="131" y="209"/>
                    </a:cubicBezTo>
                    <a:cubicBezTo>
                      <a:pt x="123" y="183"/>
                      <a:pt x="107" y="182"/>
                      <a:pt x="85" y="171"/>
                    </a:cubicBezTo>
                    <a:cubicBezTo>
                      <a:pt x="79" y="168"/>
                      <a:pt x="70" y="144"/>
                      <a:pt x="63" y="139"/>
                    </a:cubicBezTo>
                    <a:cubicBezTo>
                      <a:pt x="54" y="133"/>
                      <a:pt x="23" y="127"/>
                      <a:pt x="23" y="121"/>
                    </a:cubicBezTo>
                    <a:cubicBezTo>
                      <a:pt x="23" y="121"/>
                      <a:pt x="33" y="102"/>
                      <a:pt x="34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98" y="67"/>
                      <a:pt x="132" y="37"/>
                      <a:pt x="173" y="24"/>
                    </a:cubicBezTo>
                    <a:cubicBezTo>
                      <a:pt x="183" y="21"/>
                      <a:pt x="190" y="26"/>
                      <a:pt x="201" y="22"/>
                    </a:cubicBezTo>
                    <a:cubicBezTo>
                      <a:pt x="213" y="17"/>
                      <a:pt x="220" y="0"/>
                      <a:pt x="233" y="0"/>
                    </a:cubicBezTo>
                    <a:cubicBezTo>
                      <a:pt x="243" y="0"/>
                      <a:pt x="247" y="9"/>
                      <a:pt x="257" y="12"/>
                    </a:cubicBezTo>
                    <a:cubicBezTo>
                      <a:pt x="253" y="17"/>
                      <a:pt x="252" y="18"/>
                      <a:pt x="250" y="22"/>
                    </a:cubicBezTo>
                    <a:cubicBezTo>
                      <a:pt x="257" y="24"/>
                      <a:pt x="265" y="18"/>
                      <a:pt x="269" y="12"/>
                    </a:cubicBezTo>
                    <a:cubicBezTo>
                      <a:pt x="277" y="15"/>
                      <a:pt x="279" y="17"/>
                      <a:pt x="286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33" y="26"/>
                      <a:pt x="336" y="30"/>
                      <a:pt x="347" y="36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20" y="52"/>
                      <a:pt x="467" y="55"/>
                      <a:pt x="491" y="55"/>
                    </a:cubicBezTo>
                    <a:cubicBezTo>
                      <a:pt x="504" y="55"/>
                      <a:pt x="513" y="50"/>
                      <a:pt x="526" y="50"/>
                    </a:cubicBezTo>
                    <a:cubicBezTo>
                      <a:pt x="548" y="50"/>
                      <a:pt x="555" y="59"/>
                      <a:pt x="574" y="66"/>
                    </a:cubicBezTo>
                    <a:cubicBezTo>
                      <a:pt x="574" y="63"/>
                      <a:pt x="574" y="63"/>
                      <a:pt x="574" y="63"/>
                    </a:cubicBezTo>
                    <a:lnTo>
                      <a:pt x="574" y="65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17">
                <a:extLst>
                  <a:ext uri="{FF2B5EF4-FFF2-40B4-BE49-F238E27FC236}">
                    <a16:creationId xmlns="" xmlns:a16="http://schemas.microsoft.com/office/drawing/2014/main" id="{BDF502D7-7380-433F-8306-3BD0ADFD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598" y="2590664"/>
                <a:ext cx="42852" cy="58156"/>
              </a:xfrm>
              <a:custGeom>
                <a:avLst/>
                <a:gdLst>
                  <a:gd name="T0" fmla="*/ 17 w 38"/>
                  <a:gd name="T1" fmla="*/ 19 h 52"/>
                  <a:gd name="T2" fmla="*/ 0 w 38"/>
                  <a:gd name="T3" fmla="*/ 19 h 52"/>
                  <a:gd name="T4" fmla="*/ 20 w 38"/>
                  <a:gd name="T5" fmla="*/ 3 h 52"/>
                  <a:gd name="T6" fmla="*/ 38 w 38"/>
                  <a:gd name="T7" fmla="*/ 44 h 52"/>
                  <a:gd name="T8" fmla="*/ 32 w 38"/>
                  <a:gd name="T9" fmla="*/ 52 h 52"/>
                  <a:gd name="T10" fmla="*/ 17 w 38"/>
                  <a:gd name="T11" fmla="*/ 35 h 52"/>
                  <a:gd name="T12" fmla="*/ 17 w 38"/>
                  <a:gd name="T1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2">
                    <a:moveTo>
                      <a:pt x="17" y="19"/>
                    </a:moveTo>
                    <a:cubicBezTo>
                      <a:pt x="5" y="16"/>
                      <a:pt x="10" y="12"/>
                      <a:pt x="0" y="19"/>
                    </a:cubicBezTo>
                    <a:cubicBezTo>
                      <a:pt x="0" y="0"/>
                      <a:pt x="4" y="0"/>
                      <a:pt x="20" y="3"/>
                    </a:cubicBezTo>
                    <a:cubicBezTo>
                      <a:pt x="18" y="24"/>
                      <a:pt x="38" y="27"/>
                      <a:pt x="38" y="44"/>
                    </a:cubicBezTo>
                    <a:cubicBezTo>
                      <a:pt x="38" y="50"/>
                      <a:pt x="36" y="52"/>
                      <a:pt x="32" y="52"/>
                    </a:cubicBezTo>
                    <a:cubicBezTo>
                      <a:pt x="25" y="52"/>
                      <a:pt x="17" y="35"/>
                      <a:pt x="17" y="35"/>
                    </a:cubicBezTo>
                    <a:cubicBezTo>
                      <a:pt x="17" y="29"/>
                      <a:pt x="15" y="23"/>
                      <a:pt x="17" y="1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118">
                <a:extLst>
                  <a:ext uri="{FF2B5EF4-FFF2-40B4-BE49-F238E27FC236}">
                    <a16:creationId xmlns="" xmlns:a16="http://schemas.microsoft.com/office/drawing/2014/main" id="{0C303FD3-EB2A-4D94-8A35-29FE0FC56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20" y="2520264"/>
                <a:ext cx="45913" cy="73460"/>
              </a:xfrm>
              <a:custGeom>
                <a:avLst/>
                <a:gdLst>
                  <a:gd name="T0" fmla="*/ 26 w 40"/>
                  <a:gd name="T1" fmla="*/ 34 h 64"/>
                  <a:gd name="T2" fmla="*/ 34 w 40"/>
                  <a:gd name="T3" fmla="*/ 34 h 64"/>
                  <a:gd name="T4" fmla="*/ 32 w 40"/>
                  <a:gd name="T5" fmla="*/ 64 h 64"/>
                  <a:gd name="T6" fmla="*/ 20 w 40"/>
                  <a:gd name="T7" fmla="*/ 32 h 64"/>
                  <a:gd name="T8" fmla="*/ 0 w 40"/>
                  <a:gd name="T9" fmla="*/ 8 h 64"/>
                  <a:gd name="T10" fmla="*/ 9 w 40"/>
                  <a:gd name="T11" fmla="*/ 0 h 64"/>
                  <a:gd name="T12" fmla="*/ 26 w 40"/>
                  <a:gd name="T13" fmla="*/ 0 h 64"/>
                  <a:gd name="T14" fmla="*/ 26 w 40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4">
                    <a:moveTo>
                      <a:pt x="26" y="34"/>
                    </a:moveTo>
                    <a:cubicBezTo>
                      <a:pt x="26" y="36"/>
                      <a:pt x="32" y="34"/>
                      <a:pt x="34" y="34"/>
                    </a:cubicBezTo>
                    <a:cubicBezTo>
                      <a:pt x="32" y="45"/>
                      <a:pt x="40" y="56"/>
                      <a:pt x="32" y="64"/>
                    </a:cubicBezTo>
                    <a:cubicBezTo>
                      <a:pt x="23" y="54"/>
                      <a:pt x="20" y="45"/>
                      <a:pt x="20" y="32"/>
                    </a:cubicBezTo>
                    <a:cubicBezTo>
                      <a:pt x="9" y="30"/>
                      <a:pt x="0" y="20"/>
                      <a:pt x="0" y="8"/>
                    </a:cubicBezTo>
                    <a:cubicBezTo>
                      <a:pt x="0" y="2"/>
                      <a:pt x="6" y="0"/>
                      <a:pt x="9" y="0"/>
                    </a:cubicBezTo>
                    <a:cubicBezTo>
                      <a:pt x="22" y="0"/>
                      <a:pt x="16" y="7"/>
                      <a:pt x="26" y="0"/>
                    </a:cubicBezTo>
                    <a:cubicBezTo>
                      <a:pt x="26" y="21"/>
                      <a:pt x="22" y="21"/>
                      <a:pt x="26" y="3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19">
                <a:extLst>
                  <a:ext uri="{FF2B5EF4-FFF2-40B4-BE49-F238E27FC236}">
                    <a16:creationId xmlns="" xmlns:a16="http://schemas.microsoft.com/office/drawing/2014/main" id="{88008F74-5CCE-4AE2-9860-39857CCAD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660" y="1837695"/>
                <a:ext cx="456071" cy="250990"/>
              </a:xfrm>
              <a:custGeom>
                <a:avLst/>
                <a:gdLst>
                  <a:gd name="T0" fmla="*/ 367 w 398"/>
                  <a:gd name="T1" fmla="*/ 172 h 219"/>
                  <a:gd name="T2" fmla="*/ 357 w 398"/>
                  <a:gd name="T3" fmla="*/ 180 h 219"/>
                  <a:gd name="T4" fmla="*/ 369 w 398"/>
                  <a:gd name="T5" fmla="*/ 187 h 219"/>
                  <a:gd name="T6" fmla="*/ 376 w 398"/>
                  <a:gd name="T7" fmla="*/ 198 h 219"/>
                  <a:gd name="T8" fmla="*/ 333 w 398"/>
                  <a:gd name="T9" fmla="*/ 212 h 219"/>
                  <a:gd name="T10" fmla="*/ 271 w 398"/>
                  <a:gd name="T11" fmla="*/ 188 h 219"/>
                  <a:gd name="T12" fmla="*/ 251 w 398"/>
                  <a:gd name="T13" fmla="*/ 203 h 219"/>
                  <a:gd name="T14" fmla="*/ 197 w 398"/>
                  <a:gd name="T15" fmla="*/ 219 h 219"/>
                  <a:gd name="T16" fmla="*/ 129 w 398"/>
                  <a:gd name="T17" fmla="*/ 219 h 219"/>
                  <a:gd name="T18" fmla="*/ 115 w 398"/>
                  <a:gd name="T19" fmla="*/ 199 h 219"/>
                  <a:gd name="T20" fmla="*/ 73 w 398"/>
                  <a:gd name="T21" fmla="*/ 195 h 219"/>
                  <a:gd name="T22" fmla="*/ 38 w 398"/>
                  <a:gd name="T23" fmla="*/ 167 h 219"/>
                  <a:gd name="T24" fmla="*/ 111 w 398"/>
                  <a:gd name="T25" fmla="*/ 149 h 219"/>
                  <a:gd name="T26" fmla="*/ 136 w 398"/>
                  <a:gd name="T27" fmla="*/ 147 h 219"/>
                  <a:gd name="T28" fmla="*/ 117 w 398"/>
                  <a:gd name="T29" fmla="*/ 139 h 219"/>
                  <a:gd name="T30" fmla="*/ 77 w 398"/>
                  <a:gd name="T31" fmla="*/ 139 h 219"/>
                  <a:gd name="T32" fmla="*/ 19 w 398"/>
                  <a:gd name="T33" fmla="*/ 125 h 219"/>
                  <a:gd name="T34" fmla="*/ 49 w 398"/>
                  <a:gd name="T35" fmla="*/ 108 h 219"/>
                  <a:gd name="T36" fmla="*/ 23 w 398"/>
                  <a:gd name="T37" fmla="*/ 107 h 219"/>
                  <a:gd name="T38" fmla="*/ 0 w 398"/>
                  <a:gd name="T39" fmla="*/ 91 h 219"/>
                  <a:gd name="T40" fmla="*/ 96 w 398"/>
                  <a:gd name="T41" fmla="*/ 24 h 219"/>
                  <a:gd name="T42" fmla="*/ 109 w 398"/>
                  <a:gd name="T43" fmla="*/ 52 h 219"/>
                  <a:gd name="T44" fmla="*/ 132 w 398"/>
                  <a:gd name="T45" fmla="*/ 37 h 219"/>
                  <a:gd name="T46" fmla="*/ 167 w 398"/>
                  <a:gd name="T47" fmla="*/ 61 h 219"/>
                  <a:gd name="T48" fmla="*/ 189 w 398"/>
                  <a:gd name="T49" fmla="*/ 56 h 219"/>
                  <a:gd name="T50" fmla="*/ 186 w 398"/>
                  <a:gd name="T51" fmla="*/ 41 h 219"/>
                  <a:gd name="T52" fmla="*/ 202 w 398"/>
                  <a:gd name="T53" fmla="*/ 41 h 219"/>
                  <a:gd name="T54" fmla="*/ 227 w 398"/>
                  <a:gd name="T55" fmla="*/ 64 h 219"/>
                  <a:gd name="T56" fmla="*/ 240 w 398"/>
                  <a:gd name="T57" fmla="*/ 93 h 219"/>
                  <a:gd name="T58" fmla="*/ 250 w 398"/>
                  <a:gd name="T59" fmla="*/ 87 h 219"/>
                  <a:gd name="T60" fmla="*/ 232 w 398"/>
                  <a:gd name="T61" fmla="*/ 32 h 219"/>
                  <a:gd name="T62" fmla="*/ 246 w 398"/>
                  <a:gd name="T63" fmla="*/ 21 h 219"/>
                  <a:gd name="T64" fmla="*/ 267 w 398"/>
                  <a:gd name="T65" fmla="*/ 21 h 219"/>
                  <a:gd name="T66" fmla="*/ 267 w 398"/>
                  <a:gd name="T67" fmla="*/ 13 h 219"/>
                  <a:gd name="T68" fmla="*/ 289 w 398"/>
                  <a:gd name="T69" fmla="*/ 0 h 219"/>
                  <a:gd name="T70" fmla="*/ 316 w 398"/>
                  <a:gd name="T71" fmla="*/ 17 h 219"/>
                  <a:gd name="T72" fmla="*/ 299 w 398"/>
                  <a:gd name="T73" fmla="*/ 44 h 219"/>
                  <a:gd name="T74" fmla="*/ 320 w 398"/>
                  <a:gd name="T75" fmla="*/ 111 h 219"/>
                  <a:gd name="T76" fmla="*/ 398 w 398"/>
                  <a:gd name="T77" fmla="*/ 166 h 219"/>
                  <a:gd name="T78" fmla="*/ 367 w 398"/>
                  <a:gd name="T79" fmla="*/ 17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8" h="219">
                    <a:moveTo>
                      <a:pt x="367" y="172"/>
                    </a:moveTo>
                    <a:cubicBezTo>
                      <a:pt x="361" y="172"/>
                      <a:pt x="357" y="175"/>
                      <a:pt x="357" y="180"/>
                    </a:cubicBezTo>
                    <a:cubicBezTo>
                      <a:pt x="357" y="187"/>
                      <a:pt x="366" y="187"/>
                      <a:pt x="369" y="187"/>
                    </a:cubicBezTo>
                    <a:cubicBezTo>
                      <a:pt x="370" y="193"/>
                      <a:pt x="373" y="196"/>
                      <a:pt x="376" y="198"/>
                    </a:cubicBezTo>
                    <a:cubicBezTo>
                      <a:pt x="370" y="213"/>
                      <a:pt x="352" y="212"/>
                      <a:pt x="333" y="212"/>
                    </a:cubicBezTo>
                    <a:cubicBezTo>
                      <a:pt x="304" y="212"/>
                      <a:pt x="293" y="188"/>
                      <a:pt x="271" y="188"/>
                    </a:cubicBezTo>
                    <a:cubicBezTo>
                      <a:pt x="257" y="188"/>
                      <a:pt x="263" y="197"/>
                      <a:pt x="251" y="203"/>
                    </a:cubicBezTo>
                    <a:cubicBezTo>
                      <a:pt x="232" y="213"/>
                      <a:pt x="213" y="207"/>
                      <a:pt x="197" y="219"/>
                    </a:cubicBezTo>
                    <a:cubicBezTo>
                      <a:pt x="163" y="219"/>
                      <a:pt x="149" y="219"/>
                      <a:pt x="129" y="219"/>
                    </a:cubicBezTo>
                    <a:cubicBezTo>
                      <a:pt x="116" y="219"/>
                      <a:pt x="124" y="206"/>
                      <a:pt x="115" y="199"/>
                    </a:cubicBezTo>
                    <a:cubicBezTo>
                      <a:pt x="107" y="192"/>
                      <a:pt x="84" y="195"/>
                      <a:pt x="73" y="195"/>
                    </a:cubicBezTo>
                    <a:cubicBezTo>
                      <a:pt x="57" y="195"/>
                      <a:pt x="43" y="176"/>
                      <a:pt x="38" y="167"/>
                    </a:cubicBezTo>
                    <a:cubicBezTo>
                      <a:pt x="56" y="153"/>
                      <a:pt x="79" y="149"/>
                      <a:pt x="111" y="149"/>
                    </a:cubicBezTo>
                    <a:cubicBezTo>
                      <a:pt x="123" y="149"/>
                      <a:pt x="127" y="148"/>
                      <a:pt x="136" y="147"/>
                    </a:cubicBezTo>
                    <a:cubicBezTo>
                      <a:pt x="131" y="144"/>
                      <a:pt x="125" y="139"/>
                      <a:pt x="117" y="139"/>
                    </a:cubicBezTo>
                    <a:cubicBezTo>
                      <a:pt x="103" y="139"/>
                      <a:pt x="85" y="139"/>
                      <a:pt x="77" y="139"/>
                    </a:cubicBezTo>
                    <a:cubicBezTo>
                      <a:pt x="61" y="139"/>
                      <a:pt x="19" y="147"/>
                      <a:pt x="19" y="125"/>
                    </a:cubicBezTo>
                    <a:cubicBezTo>
                      <a:pt x="19" y="107"/>
                      <a:pt x="41" y="114"/>
                      <a:pt x="49" y="108"/>
                    </a:cubicBezTo>
                    <a:cubicBezTo>
                      <a:pt x="37" y="105"/>
                      <a:pt x="33" y="107"/>
                      <a:pt x="23" y="107"/>
                    </a:cubicBezTo>
                    <a:cubicBezTo>
                      <a:pt x="14" y="107"/>
                      <a:pt x="0" y="95"/>
                      <a:pt x="0" y="91"/>
                    </a:cubicBezTo>
                    <a:cubicBezTo>
                      <a:pt x="0" y="52"/>
                      <a:pt x="69" y="24"/>
                      <a:pt x="96" y="24"/>
                    </a:cubicBezTo>
                    <a:cubicBezTo>
                      <a:pt x="107" y="24"/>
                      <a:pt x="106" y="47"/>
                      <a:pt x="109" y="52"/>
                    </a:cubicBezTo>
                    <a:cubicBezTo>
                      <a:pt x="115" y="48"/>
                      <a:pt x="120" y="37"/>
                      <a:pt x="132" y="37"/>
                    </a:cubicBezTo>
                    <a:cubicBezTo>
                      <a:pt x="154" y="37"/>
                      <a:pt x="161" y="47"/>
                      <a:pt x="167" y="61"/>
                    </a:cubicBezTo>
                    <a:cubicBezTo>
                      <a:pt x="175" y="60"/>
                      <a:pt x="181" y="58"/>
                      <a:pt x="189" y="56"/>
                    </a:cubicBezTo>
                    <a:cubicBezTo>
                      <a:pt x="189" y="48"/>
                      <a:pt x="187" y="46"/>
                      <a:pt x="186" y="41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213" y="44"/>
                      <a:pt x="223" y="55"/>
                      <a:pt x="227" y="64"/>
                    </a:cubicBezTo>
                    <a:cubicBezTo>
                      <a:pt x="232" y="73"/>
                      <a:pt x="226" y="93"/>
                      <a:pt x="240" y="93"/>
                    </a:cubicBezTo>
                    <a:cubicBezTo>
                      <a:pt x="246" y="93"/>
                      <a:pt x="246" y="90"/>
                      <a:pt x="250" y="87"/>
                    </a:cubicBezTo>
                    <a:cubicBezTo>
                      <a:pt x="244" y="76"/>
                      <a:pt x="232" y="39"/>
                      <a:pt x="232" y="32"/>
                    </a:cubicBezTo>
                    <a:cubicBezTo>
                      <a:pt x="232" y="25"/>
                      <a:pt x="240" y="21"/>
                      <a:pt x="246" y="21"/>
                    </a:cubicBezTo>
                    <a:cubicBezTo>
                      <a:pt x="260" y="21"/>
                      <a:pt x="255" y="28"/>
                      <a:pt x="267" y="21"/>
                    </a:cubicBezTo>
                    <a:cubicBezTo>
                      <a:pt x="267" y="19"/>
                      <a:pt x="267" y="16"/>
                      <a:pt x="267" y="13"/>
                    </a:cubicBezTo>
                    <a:cubicBezTo>
                      <a:pt x="267" y="6"/>
                      <a:pt x="277" y="0"/>
                      <a:pt x="289" y="0"/>
                    </a:cubicBezTo>
                    <a:cubicBezTo>
                      <a:pt x="303" y="0"/>
                      <a:pt x="316" y="6"/>
                      <a:pt x="316" y="17"/>
                    </a:cubicBezTo>
                    <a:cubicBezTo>
                      <a:pt x="316" y="29"/>
                      <a:pt x="299" y="37"/>
                      <a:pt x="299" y="44"/>
                    </a:cubicBezTo>
                    <a:cubicBezTo>
                      <a:pt x="299" y="72"/>
                      <a:pt x="320" y="91"/>
                      <a:pt x="320" y="111"/>
                    </a:cubicBezTo>
                    <a:cubicBezTo>
                      <a:pt x="320" y="137"/>
                      <a:pt x="383" y="154"/>
                      <a:pt x="398" y="166"/>
                    </a:cubicBezTo>
                    <a:cubicBezTo>
                      <a:pt x="384" y="176"/>
                      <a:pt x="381" y="172"/>
                      <a:pt x="367" y="17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20">
                <a:extLst>
                  <a:ext uri="{FF2B5EF4-FFF2-40B4-BE49-F238E27FC236}">
                    <a16:creationId xmlns="" xmlns:a16="http://schemas.microsoft.com/office/drawing/2014/main" id="{B4C85B8A-783A-4E92-887E-BEDEA0CFE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842" y="1796374"/>
                <a:ext cx="254053" cy="177529"/>
              </a:xfrm>
              <a:custGeom>
                <a:avLst/>
                <a:gdLst>
                  <a:gd name="T0" fmla="*/ 48 w 222"/>
                  <a:gd name="T1" fmla="*/ 147 h 155"/>
                  <a:gd name="T2" fmla="*/ 36 w 222"/>
                  <a:gd name="T3" fmla="*/ 131 h 155"/>
                  <a:gd name="T4" fmla="*/ 0 w 222"/>
                  <a:gd name="T5" fmla="*/ 115 h 155"/>
                  <a:gd name="T6" fmla="*/ 38 w 222"/>
                  <a:gd name="T7" fmla="*/ 38 h 155"/>
                  <a:gd name="T8" fmla="*/ 26 w 222"/>
                  <a:gd name="T9" fmla="*/ 10 h 155"/>
                  <a:gd name="T10" fmla="*/ 72 w 222"/>
                  <a:gd name="T11" fmla="*/ 10 h 155"/>
                  <a:gd name="T12" fmla="*/ 102 w 222"/>
                  <a:gd name="T13" fmla="*/ 4 h 155"/>
                  <a:gd name="T14" fmla="*/ 143 w 222"/>
                  <a:gd name="T15" fmla="*/ 20 h 155"/>
                  <a:gd name="T16" fmla="*/ 169 w 222"/>
                  <a:gd name="T17" fmla="*/ 18 h 155"/>
                  <a:gd name="T18" fmla="*/ 222 w 222"/>
                  <a:gd name="T19" fmla="*/ 52 h 155"/>
                  <a:gd name="T20" fmla="*/ 174 w 222"/>
                  <a:gd name="T21" fmla="*/ 69 h 155"/>
                  <a:gd name="T22" fmla="*/ 117 w 222"/>
                  <a:gd name="T23" fmla="*/ 129 h 155"/>
                  <a:gd name="T24" fmla="*/ 59 w 222"/>
                  <a:gd name="T25" fmla="*/ 155 h 155"/>
                  <a:gd name="T26" fmla="*/ 48 w 222"/>
                  <a:gd name="T27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55">
                    <a:moveTo>
                      <a:pt x="48" y="147"/>
                    </a:moveTo>
                    <a:cubicBezTo>
                      <a:pt x="44" y="147"/>
                      <a:pt x="38" y="135"/>
                      <a:pt x="36" y="131"/>
                    </a:cubicBezTo>
                    <a:cubicBezTo>
                      <a:pt x="30" y="123"/>
                      <a:pt x="0" y="125"/>
                      <a:pt x="0" y="115"/>
                    </a:cubicBezTo>
                    <a:cubicBezTo>
                      <a:pt x="0" y="88"/>
                      <a:pt x="38" y="66"/>
                      <a:pt x="38" y="38"/>
                    </a:cubicBezTo>
                    <a:cubicBezTo>
                      <a:pt x="38" y="31"/>
                      <a:pt x="27" y="18"/>
                      <a:pt x="26" y="10"/>
                    </a:cubicBezTo>
                    <a:cubicBezTo>
                      <a:pt x="45" y="2"/>
                      <a:pt x="54" y="10"/>
                      <a:pt x="72" y="10"/>
                    </a:cubicBezTo>
                    <a:cubicBezTo>
                      <a:pt x="81" y="10"/>
                      <a:pt x="88" y="0"/>
                      <a:pt x="102" y="4"/>
                    </a:cubicBezTo>
                    <a:cubicBezTo>
                      <a:pt x="119" y="9"/>
                      <a:pt x="126" y="18"/>
                      <a:pt x="143" y="20"/>
                    </a:cubicBezTo>
                    <a:cubicBezTo>
                      <a:pt x="150" y="27"/>
                      <a:pt x="159" y="18"/>
                      <a:pt x="169" y="18"/>
                    </a:cubicBezTo>
                    <a:cubicBezTo>
                      <a:pt x="185" y="18"/>
                      <a:pt x="222" y="34"/>
                      <a:pt x="222" y="52"/>
                    </a:cubicBezTo>
                    <a:cubicBezTo>
                      <a:pt x="222" y="61"/>
                      <a:pt x="182" y="67"/>
                      <a:pt x="174" y="69"/>
                    </a:cubicBezTo>
                    <a:cubicBezTo>
                      <a:pt x="151" y="77"/>
                      <a:pt x="117" y="111"/>
                      <a:pt x="117" y="129"/>
                    </a:cubicBezTo>
                    <a:cubicBezTo>
                      <a:pt x="117" y="135"/>
                      <a:pt x="65" y="155"/>
                      <a:pt x="59" y="155"/>
                    </a:cubicBezTo>
                    <a:cubicBezTo>
                      <a:pt x="54" y="155"/>
                      <a:pt x="51" y="147"/>
                      <a:pt x="48" y="14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21">
                <a:extLst>
                  <a:ext uri="{FF2B5EF4-FFF2-40B4-BE49-F238E27FC236}">
                    <a16:creationId xmlns="" xmlns:a16="http://schemas.microsoft.com/office/drawing/2014/main" id="{63F2EE2E-29B6-4D2A-B988-F30CFAD8F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860" y="1673940"/>
                <a:ext cx="303027" cy="134677"/>
              </a:xfrm>
              <a:custGeom>
                <a:avLst/>
                <a:gdLst>
                  <a:gd name="T0" fmla="*/ 91 w 265"/>
                  <a:gd name="T1" fmla="*/ 117 h 117"/>
                  <a:gd name="T2" fmla="*/ 70 w 265"/>
                  <a:gd name="T3" fmla="*/ 105 h 117"/>
                  <a:gd name="T4" fmla="*/ 91 w 265"/>
                  <a:gd name="T5" fmla="*/ 95 h 117"/>
                  <a:gd name="T6" fmla="*/ 78 w 265"/>
                  <a:gd name="T7" fmla="*/ 77 h 117"/>
                  <a:gd name="T8" fmla="*/ 70 w 265"/>
                  <a:gd name="T9" fmla="*/ 87 h 117"/>
                  <a:gd name="T10" fmla="*/ 38 w 265"/>
                  <a:gd name="T11" fmla="*/ 93 h 117"/>
                  <a:gd name="T12" fmla="*/ 12 w 265"/>
                  <a:gd name="T13" fmla="*/ 87 h 117"/>
                  <a:gd name="T14" fmla="*/ 0 w 265"/>
                  <a:gd name="T15" fmla="*/ 75 h 117"/>
                  <a:gd name="T16" fmla="*/ 0 w 265"/>
                  <a:gd name="T17" fmla="*/ 63 h 117"/>
                  <a:gd name="T18" fmla="*/ 19 w 265"/>
                  <a:gd name="T19" fmla="*/ 56 h 117"/>
                  <a:gd name="T20" fmla="*/ 53 w 265"/>
                  <a:gd name="T21" fmla="*/ 63 h 117"/>
                  <a:gd name="T22" fmla="*/ 19 w 265"/>
                  <a:gd name="T23" fmla="*/ 53 h 117"/>
                  <a:gd name="T24" fmla="*/ 19 w 265"/>
                  <a:gd name="T25" fmla="*/ 41 h 117"/>
                  <a:gd name="T26" fmla="*/ 32 w 265"/>
                  <a:gd name="T27" fmla="*/ 41 h 117"/>
                  <a:gd name="T28" fmla="*/ 66 w 265"/>
                  <a:gd name="T29" fmla="*/ 47 h 117"/>
                  <a:gd name="T30" fmla="*/ 28 w 265"/>
                  <a:gd name="T31" fmla="*/ 38 h 117"/>
                  <a:gd name="T32" fmla="*/ 43 w 265"/>
                  <a:gd name="T33" fmla="*/ 29 h 117"/>
                  <a:gd name="T34" fmla="*/ 62 w 265"/>
                  <a:gd name="T35" fmla="*/ 32 h 117"/>
                  <a:gd name="T36" fmla="*/ 40 w 265"/>
                  <a:gd name="T37" fmla="*/ 21 h 117"/>
                  <a:gd name="T38" fmla="*/ 65 w 265"/>
                  <a:gd name="T39" fmla="*/ 21 h 117"/>
                  <a:gd name="T40" fmla="*/ 77 w 265"/>
                  <a:gd name="T41" fmla="*/ 33 h 117"/>
                  <a:gd name="T42" fmla="*/ 95 w 265"/>
                  <a:gd name="T43" fmla="*/ 33 h 117"/>
                  <a:gd name="T44" fmla="*/ 167 w 265"/>
                  <a:gd name="T45" fmla="*/ 63 h 117"/>
                  <a:gd name="T46" fmla="*/ 184 w 265"/>
                  <a:gd name="T47" fmla="*/ 53 h 117"/>
                  <a:gd name="T48" fmla="*/ 168 w 265"/>
                  <a:gd name="T49" fmla="*/ 51 h 117"/>
                  <a:gd name="T50" fmla="*/ 176 w 265"/>
                  <a:gd name="T51" fmla="*/ 48 h 117"/>
                  <a:gd name="T52" fmla="*/ 176 w 265"/>
                  <a:gd name="T53" fmla="*/ 37 h 117"/>
                  <a:gd name="T54" fmla="*/ 157 w 265"/>
                  <a:gd name="T55" fmla="*/ 25 h 117"/>
                  <a:gd name="T56" fmla="*/ 184 w 265"/>
                  <a:gd name="T57" fmla="*/ 0 h 117"/>
                  <a:gd name="T58" fmla="*/ 199 w 265"/>
                  <a:gd name="T59" fmla="*/ 5 h 117"/>
                  <a:gd name="T60" fmla="*/ 199 w 265"/>
                  <a:gd name="T61" fmla="*/ 16 h 117"/>
                  <a:gd name="T62" fmla="*/ 227 w 265"/>
                  <a:gd name="T63" fmla="*/ 45 h 117"/>
                  <a:gd name="T64" fmla="*/ 248 w 265"/>
                  <a:gd name="T65" fmla="*/ 36 h 117"/>
                  <a:gd name="T66" fmla="*/ 265 w 265"/>
                  <a:gd name="T67" fmla="*/ 56 h 117"/>
                  <a:gd name="T68" fmla="*/ 240 w 265"/>
                  <a:gd name="T69" fmla="*/ 93 h 117"/>
                  <a:gd name="T70" fmla="*/ 191 w 265"/>
                  <a:gd name="T71" fmla="*/ 91 h 117"/>
                  <a:gd name="T72" fmla="*/ 140 w 265"/>
                  <a:gd name="T73" fmla="*/ 105 h 117"/>
                  <a:gd name="T74" fmla="*/ 91 w 265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7">
                    <a:moveTo>
                      <a:pt x="91" y="117"/>
                    </a:moveTo>
                    <a:cubicBezTo>
                      <a:pt x="82" y="117"/>
                      <a:pt x="70" y="110"/>
                      <a:pt x="70" y="105"/>
                    </a:cubicBezTo>
                    <a:cubicBezTo>
                      <a:pt x="70" y="93"/>
                      <a:pt x="81" y="95"/>
                      <a:pt x="91" y="95"/>
                    </a:cubicBezTo>
                    <a:cubicBezTo>
                      <a:pt x="87" y="89"/>
                      <a:pt x="80" y="85"/>
                      <a:pt x="78" y="77"/>
                    </a:cubicBezTo>
                    <a:cubicBezTo>
                      <a:pt x="74" y="78"/>
                      <a:pt x="70" y="83"/>
                      <a:pt x="70" y="87"/>
                    </a:cubicBezTo>
                    <a:cubicBezTo>
                      <a:pt x="57" y="89"/>
                      <a:pt x="47" y="93"/>
                      <a:pt x="38" y="93"/>
                    </a:cubicBezTo>
                    <a:cubicBezTo>
                      <a:pt x="28" y="93"/>
                      <a:pt x="17" y="87"/>
                      <a:pt x="12" y="87"/>
                    </a:cubicBezTo>
                    <a:cubicBezTo>
                      <a:pt x="6" y="87"/>
                      <a:pt x="0" y="82"/>
                      <a:pt x="0" y="75"/>
                    </a:cubicBezTo>
                    <a:cubicBezTo>
                      <a:pt x="0" y="67"/>
                      <a:pt x="3" y="69"/>
                      <a:pt x="0" y="63"/>
                    </a:cubicBezTo>
                    <a:cubicBezTo>
                      <a:pt x="8" y="62"/>
                      <a:pt x="12" y="56"/>
                      <a:pt x="19" y="56"/>
                    </a:cubicBezTo>
                    <a:cubicBezTo>
                      <a:pt x="34" y="56"/>
                      <a:pt x="42" y="63"/>
                      <a:pt x="53" y="63"/>
                    </a:cubicBezTo>
                    <a:cubicBezTo>
                      <a:pt x="40" y="62"/>
                      <a:pt x="29" y="57"/>
                      <a:pt x="19" y="5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0"/>
                      <a:pt x="32" y="41"/>
                      <a:pt x="32" y="41"/>
                    </a:cubicBezTo>
                    <a:cubicBezTo>
                      <a:pt x="35" y="41"/>
                      <a:pt x="59" y="46"/>
                      <a:pt x="66" y="47"/>
                    </a:cubicBezTo>
                    <a:cubicBezTo>
                      <a:pt x="52" y="44"/>
                      <a:pt x="39" y="45"/>
                      <a:pt x="28" y="38"/>
                    </a:cubicBezTo>
                    <a:cubicBezTo>
                      <a:pt x="31" y="33"/>
                      <a:pt x="37" y="29"/>
                      <a:pt x="43" y="29"/>
                    </a:cubicBezTo>
                    <a:cubicBezTo>
                      <a:pt x="53" y="29"/>
                      <a:pt x="56" y="32"/>
                      <a:pt x="62" y="32"/>
                    </a:cubicBezTo>
                    <a:cubicBezTo>
                      <a:pt x="53" y="32"/>
                      <a:pt x="40" y="31"/>
                      <a:pt x="40" y="21"/>
                    </a:cubicBezTo>
                    <a:cubicBezTo>
                      <a:pt x="53" y="19"/>
                      <a:pt x="58" y="21"/>
                      <a:pt x="65" y="21"/>
                    </a:cubicBezTo>
                    <a:cubicBezTo>
                      <a:pt x="68" y="21"/>
                      <a:pt x="77" y="24"/>
                      <a:pt x="77" y="33"/>
                    </a:cubicBezTo>
                    <a:cubicBezTo>
                      <a:pt x="87" y="33"/>
                      <a:pt x="93" y="33"/>
                      <a:pt x="95" y="33"/>
                    </a:cubicBezTo>
                    <a:cubicBezTo>
                      <a:pt x="118" y="33"/>
                      <a:pt x="134" y="63"/>
                      <a:pt x="167" y="63"/>
                    </a:cubicBezTo>
                    <a:cubicBezTo>
                      <a:pt x="177" y="63"/>
                      <a:pt x="181" y="60"/>
                      <a:pt x="184" y="53"/>
                    </a:cubicBezTo>
                    <a:cubicBezTo>
                      <a:pt x="175" y="53"/>
                      <a:pt x="171" y="52"/>
                      <a:pt x="168" y="51"/>
                    </a:cubicBezTo>
                    <a:cubicBezTo>
                      <a:pt x="169" y="49"/>
                      <a:pt x="174" y="48"/>
                      <a:pt x="176" y="48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1" y="36"/>
                      <a:pt x="157" y="32"/>
                      <a:pt x="157" y="25"/>
                    </a:cubicBezTo>
                    <a:cubicBezTo>
                      <a:pt x="157" y="13"/>
                      <a:pt x="177" y="6"/>
                      <a:pt x="184" y="0"/>
                    </a:cubicBezTo>
                    <a:cubicBezTo>
                      <a:pt x="189" y="3"/>
                      <a:pt x="193" y="5"/>
                      <a:pt x="199" y="5"/>
                    </a:cubicBezTo>
                    <a:cubicBezTo>
                      <a:pt x="198" y="12"/>
                      <a:pt x="199" y="14"/>
                      <a:pt x="199" y="16"/>
                    </a:cubicBezTo>
                    <a:cubicBezTo>
                      <a:pt x="199" y="28"/>
                      <a:pt x="213" y="45"/>
                      <a:pt x="227" y="45"/>
                    </a:cubicBezTo>
                    <a:cubicBezTo>
                      <a:pt x="234" y="45"/>
                      <a:pt x="238" y="36"/>
                      <a:pt x="248" y="36"/>
                    </a:cubicBezTo>
                    <a:cubicBezTo>
                      <a:pt x="257" y="36"/>
                      <a:pt x="265" y="46"/>
                      <a:pt x="265" y="56"/>
                    </a:cubicBezTo>
                    <a:cubicBezTo>
                      <a:pt x="265" y="67"/>
                      <a:pt x="247" y="90"/>
                      <a:pt x="240" y="93"/>
                    </a:cubicBezTo>
                    <a:cubicBezTo>
                      <a:pt x="236" y="94"/>
                      <a:pt x="191" y="89"/>
                      <a:pt x="191" y="91"/>
                    </a:cubicBezTo>
                    <a:cubicBezTo>
                      <a:pt x="191" y="93"/>
                      <a:pt x="143" y="104"/>
                      <a:pt x="140" y="105"/>
                    </a:cubicBezTo>
                    <a:cubicBezTo>
                      <a:pt x="125" y="111"/>
                      <a:pt x="110" y="117"/>
                      <a:pt x="91" y="11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22">
                <a:extLst>
                  <a:ext uri="{FF2B5EF4-FFF2-40B4-BE49-F238E27FC236}">
                    <a16:creationId xmlns="" xmlns:a16="http://schemas.microsoft.com/office/drawing/2014/main" id="{0DA4B48B-62A6-4A8C-8775-7CF2AB1E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477" y="1719852"/>
                <a:ext cx="41322" cy="33669"/>
              </a:xfrm>
              <a:custGeom>
                <a:avLst/>
                <a:gdLst>
                  <a:gd name="T0" fmla="*/ 13 w 36"/>
                  <a:gd name="T1" fmla="*/ 29 h 29"/>
                  <a:gd name="T2" fmla="*/ 0 w 36"/>
                  <a:gd name="T3" fmla="*/ 19 h 29"/>
                  <a:gd name="T4" fmla="*/ 36 w 36"/>
                  <a:gd name="T5" fmla="*/ 1 h 29"/>
                  <a:gd name="T6" fmla="*/ 13 w 3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13" y="29"/>
                    </a:moveTo>
                    <a:cubicBezTo>
                      <a:pt x="7" y="29"/>
                      <a:pt x="0" y="25"/>
                      <a:pt x="0" y="19"/>
                    </a:cubicBezTo>
                    <a:cubicBezTo>
                      <a:pt x="0" y="7"/>
                      <a:pt x="28" y="0"/>
                      <a:pt x="36" y="1"/>
                    </a:cubicBezTo>
                    <a:cubicBezTo>
                      <a:pt x="34" y="12"/>
                      <a:pt x="23" y="29"/>
                      <a:pt x="13" y="2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23">
                <a:extLst>
                  <a:ext uri="{FF2B5EF4-FFF2-40B4-BE49-F238E27FC236}">
                    <a16:creationId xmlns="" xmlns:a16="http://schemas.microsoft.com/office/drawing/2014/main" id="{837DC9BD-0CAF-4F5E-8094-1B5612E34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199" y="1675470"/>
                <a:ext cx="29078" cy="12243"/>
              </a:xfrm>
              <a:custGeom>
                <a:avLst/>
                <a:gdLst>
                  <a:gd name="T0" fmla="*/ 9 w 26"/>
                  <a:gd name="T1" fmla="*/ 11 h 11"/>
                  <a:gd name="T2" fmla="*/ 0 w 26"/>
                  <a:gd name="T3" fmla="*/ 0 h 11"/>
                  <a:gd name="T4" fmla="*/ 26 w 26"/>
                  <a:gd name="T5" fmla="*/ 0 h 11"/>
                  <a:gd name="T6" fmla="*/ 26 w 26"/>
                  <a:gd name="T7" fmla="*/ 11 h 11"/>
                  <a:gd name="T8" fmla="*/ 9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9" y="11"/>
                    </a:moveTo>
                    <a:cubicBezTo>
                      <a:pt x="6" y="11"/>
                      <a:pt x="0" y="8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24">
                <a:extLst>
                  <a:ext uri="{FF2B5EF4-FFF2-40B4-BE49-F238E27FC236}">
                    <a16:creationId xmlns="" xmlns:a16="http://schemas.microsoft.com/office/drawing/2014/main" id="{9E40F981-0DD9-4430-97C1-0F7A1E2B9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773" y="1634148"/>
                <a:ext cx="172940" cy="101008"/>
              </a:xfrm>
              <a:custGeom>
                <a:avLst/>
                <a:gdLst>
                  <a:gd name="T0" fmla="*/ 151 w 151"/>
                  <a:gd name="T1" fmla="*/ 14 h 88"/>
                  <a:gd name="T2" fmla="*/ 141 w 151"/>
                  <a:gd name="T3" fmla="*/ 27 h 88"/>
                  <a:gd name="T4" fmla="*/ 147 w 151"/>
                  <a:gd name="T5" fmla="*/ 43 h 88"/>
                  <a:gd name="T6" fmla="*/ 115 w 151"/>
                  <a:gd name="T7" fmla="*/ 68 h 88"/>
                  <a:gd name="T8" fmla="*/ 96 w 151"/>
                  <a:gd name="T9" fmla="*/ 46 h 88"/>
                  <a:gd name="T10" fmla="*/ 70 w 151"/>
                  <a:gd name="T11" fmla="*/ 71 h 88"/>
                  <a:gd name="T12" fmla="*/ 54 w 151"/>
                  <a:gd name="T13" fmla="*/ 88 h 88"/>
                  <a:gd name="T14" fmla="*/ 41 w 151"/>
                  <a:gd name="T15" fmla="*/ 76 h 88"/>
                  <a:gd name="T16" fmla="*/ 20 w 151"/>
                  <a:gd name="T17" fmla="*/ 76 h 88"/>
                  <a:gd name="T18" fmla="*/ 7 w 151"/>
                  <a:gd name="T19" fmla="*/ 83 h 88"/>
                  <a:gd name="T20" fmla="*/ 0 w 151"/>
                  <a:gd name="T21" fmla="*/ 71 h 88"/>
                  <a:gd name="T22" fmla="*/ 16 w 151"/>
                  <a:gd name="T23" fmla="*/ 56 h 88"/>
                  <a:gd name="T24" fmla="*/ 53 w 151"/>
                  <a:gd name="T25" fmla="*/ 40 h 88"/>
                  <a:gd name="T26" fmla="*/ 92 w 151"/>
                  <a:gd name="T27" fmla="*/ 11 h 88"/>
                  <a:gd name="T28" fmla="*/ 106 w 151"/>
                  <a:gd name="T29" fmla="*/ 13 h 88"/>
                  <a:gd name="T30" fmla="*/ 151 w 151"/>
                  <a:gd name="T3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88">
                    <a:moveTo>
                      <a:pt x="151" y="14"/>
                    </a:moveTo>
                    <a:cubicBezTo>
                      <a:pt x="151" y="20"/>
                      <a:pt x="147" y="25"/>
                      <a:pt x="141" y="27"/>
                    </a:cubicBezTo>
                    <a:cubicBezTo>
                      <a:pt x="142" y="35"/>
                      <a:pt x="147" y="36"/>
                      <a:pt x="147" y="4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02" y="68"/>
                      <a:pt x="103" y="50"/>
                      <a:pt x="96" y="46"/>
                    </a:cubicBezTo>
                    <a:cubicBezTo>
                      <a:pt x="94" y="60"/>
                      <a:pt x="83" y="72"/>
                      <a:pt x="70" y="71"/>
                    </a:cubicBezTo>
                    <a:cubicBezTo>
                      <a:pt x="69" y="79"/>
                      <a:pt x="63" y="88"/>
                      <a:pt x="54" y="88"/>
                    </a:cubicBezTo>
                    <a:cubicBezTo>
                      <a:pt x="48" y="88"/>
                      <a:pt x="43" y="79"/>
                      <a:pt x="41" y="76"/>
                    </a:cubicBezTo>
                    <a:cubicBezTo>
                      <a:pt x="32" y="81"/>
                      <a:pt x="28" y="76"/>
                      <a:pt x="20" y="76"/>
                    </a:cubicBezTo>
                    <a:cubicBezTo>
                      <a:pt x="16" y="76"/>
                      <a:pt x="13" y="82"/>
                      <a:pt x="7" y="83"/>
                    </a:cubicBezTo>
                    <a:cubicBezTo>
                      <a:pt x="6" y="77"/>
                      <a:pt x="0" y="73"/>
                      <a:pt x="0" y="71"/>
                    </a:cubicBezTo>
                    <a:cubicBezTo>
                      <a:pt x="0" y="69"/>
                      <a:pt x="13" y="58"/>
                      <a:pt x="16" y="56"/>
                    </a:cubicBezTo>
                    <a:cubicBezTo>
                      <a:pt x="28" y="50"/>
                      <a:pt x="40" y="48"/>
                      <a:pt x="53" y="40"/>
                    </a:cubicBezTo>
                    <a:cubicBezTo>
                      <a:pt x="67" y="32"/>
                      <a:pt x="71" y="11"/>
                      <a:pt x="92" y="11"/>
                    </a:cubicBezTo>
                    <a:cubicBezTo>
                      <a:pt x="98" y="11"/>
                      <a:pt x="99" y="12"/>
                      <a:pt x="106" y="13"/>
                    </a:cubicBezTo>
                    <a:cubicBezTo>
                      <a:pt x="106" y="13"/>
                      <a:pt x="151" y="0"/>
                      <a:pt x="151" y="1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25">
                <a:extLst>
                  <a:ext uri="{FF2B5EF4-FFF2-40B4-BE49-F238E27FC236}">
                    <a16:creationId xmlns="" xmlns:a16="http://schemas.microsoft.com/office/drawing/2014/main" id="{78245E2D-F32A-4E40-86D7-3945913C4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869" y="1569871"/>
                <a:ext cx="99479" cy="32139"/>
              </a:xfrm>
              <a:custGeom>
                <a:avLst/>
                <a:gdLst>
                  <a:gd name="T0" fmla="*/ 34 w 87"/>
                  <a:gd name="T1" fmla="*/ 28 h 28"/>
                  <a:gd name="T2" fmla="*/ 15 w 87"/>
                  <a:gd name="T3" fmla="*/ 22 h 28"/>
                  <a:gd name="T4" fmla="*/ 0 w 87"/>
                  <a:gd name="T5" fmla="*/ 28 h 28"/>
                  <a:gd name="T6" fmla="*/ 55 w 87"/>
                  <a:gd name="T7" fmla="*/ 0 h 28"/>
                  <a:gd name="T8" fmla="*/ 87 w 87"/>
                  <a:gd name="T9" fmla="*/ 20 h 28"/>
                  <a:gd name="T10" fmla="*/ 67 w 87"/>
                  <a:gd name="T11" fmla="*/ 28 h 28"/>
                  <a:gd name="T12" fmla="*/ 34 w 8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8">
                    <a:moveTo>
                      <a:pt x="34" y="28"/>
                    </a:moveTo>
                    <a:cubicBezTo>
                      <a:pt x="25" y="28"/>
                      <a:pt x="23" y="22"/>
                      <a:pt x="15" y="22"/>
                    </a:cubicBezTo>
                    <a:cubicBezTo>
                      <a:pt x="9" y="22"/>
                      <a:pt x="6" y="27"/>
                      <a:pt x="0" y="28"/>
                    </a:cubicBezTo>
                    <a:cubicBezTo>
                      <a:pt x="0" y="18"/>
                      <a:pt x="45" y="0"/>
                      <a:pt x="55" y="0"/>
                    </a:cubicBezTo>
                    <a:cubicBezTo>
                      <a:pt x="71" y="0"/>
                      <a:pt x="84" y="10"/>
                      <a:pt x="87" y="20"/>
                    </a:cubicBezTo>
                    <a:cubicBezTo>
                      <a:pt x="81" y="23"/>
                      <a:pt x="76" y="28"/>
                      <a:pt x="67" y="28"/>
                    </a:cubicBezTo>
                    <a:cubicBezTo>
                      <a:pt x="46" y="28"/>
                      <a:pt x="51" y="28"/>
                      <a:pt x="34" y="2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126">
                <a:extLst>
                  <a:ext uri="{FF2B5EF4-FFF2-40B4-BE49-F238E27FC236}">
                    <a16:creationId xmlns="" xmlns:a16="http://schemas.microsoft.com/office/drawing/2014/main" id="{44C5CF7E-5799-4D72-BC6F-A3F6C106C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930" y="1606601"/>
                <a:ext cx="87235" cy="47443"/>
              </a:xfrm>
              <a:custGeom>
                <a:avLst/>
                <a:gdLst>
                  <a:gd name="T0" fmla="*/ 65 w 76"/>
                  <a:gd name="T1" fmla="*/ 18 h 42"/>
                  <a:gd name="T2" fmla="*/ 24 w 76"/>
                  <a:gd name="T3" fmla="*/ 42 h 42"/>
                  <a:gd name="T4" fmla="*/ 0 w 76"/>
                  <a:gd name="T5" fmla="*/ 20 h 42"/>
                  <a:gd name="T6" fmla="*/ 62 w 76"/>
                  <a:gd name="T7" fmla="*/ 0 h 42"/>
                  <a:gd name="T8" fmla="*/ 76 w 76"/>
                  <a:gd name="T9" fmla="*/ 8 h 42"/>
                  <a:gd name="T10" fmla="*/ 43 w 76"/>
                  <a:gd name="T11" fmla="*/ 18 h 42"/>
                  <a:gd name="T12" fmla="*/ 65 w 7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65" y="18"/>
                    </a:moveTo>
                    <a:cubicBezTo>
                      <a:pt x="66" y="34"/>
                      <a:pt x="41" y="42"/>
                      <a:pt x="24" y="42"/>
                    </a:cubicBezTo>
                    <a:cubicBezTo>
                      <a:pt x="13" y="42"/>
                      <a:pt x="0" y="27"/>
                      <a:pt x="0" y="20"/>
                    </a:cubicBezTo>
                    <a:cubicBezTo>
                      <a:pt x="0" y="2"/>
                      <a:pt x="46" y="0"/>
                      <a:pt x="62" y="0"/>
                    </a:cubicBezTo>
                    <a:cubicBezTo>
                      <a:pt x="71" y="0"/>
                      <a:pt x="74" y="5"/>
                      <a:pt x="76" y="8"/>
                    </a:cubicBezTo>
                    <a:cubicBezTo>
                      <a:pt x="68" y="15"/>
                      <a:pt x="55" y="18"/>
                      <a:pt x="43" y="18"/>
                    </a:cubicBez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27">
                <a:extLst>
                  <a:ext uri="{FF2B5EF4-FFF2-40B4-BE49-F238E27FC236}">
                    <a16:creationId xmlns="" xmlns:a16="http://schemas.microsoft.com/office/drawing/2014/main" id="{B647916D-C5D5-4065-A1CD-3EED0B487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608" y="1598949"/>
                <a:ext cx="29078" cy="36730"/>
              </a:xfrm>
              <a:custGeom>
                <a:avLst/>
                <a:gdLst>
                  <a:gd name="T0" fmla="*/ 26 w 26"/>
                  <a:gd name="T1" fmla="*/ 22 h 32"/>
                  <a:gd name="T2" fmla="*/ 15 w 26"/>
                  <a:gd name="T3" fmla="*/ 32 h 32"/>
                  <a:gd name="T4" fmla="*/ 0 w 26"/>
                  <a:gd name="T5" fmla="*/ 20 h 32"/>
                  <a:gd name="T6" fmla="*/ 26 w 26"/>
                  <a:gd name="T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2" y="27"/>
                      <a:pt x="20" y="32"/>
                      <a:pt x="15" y="32"/>
                    </a:cubicBezTo>
                    <a:cubicBezTo>
                      <a:pt x="8" y="32"/>
                      <a:pt x="0" y="24"/>
                      <a:pt x="0" y="20"/>
                    </a:cubicBezTo>
                    <a:cubicBezTo>
                      <a:pt x="0" y="0"/>
                      <a:pt x="21" y="20"/>
                      <a:pt x="26" y="2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128">
                <a:extLst>
                  <a:ext uri="{FF2B5EF4-FFF2-40B4-BE49-F238E27FC236}">
                    <a16:creationId xmlns="" xmlns:a16="http://schemas.microsoft.com/office/drawing/2014/main" id="{6B718488-1C4C-4A3E-B8CF-6FBFDA48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470" y="1836165"/>
                <a:ext cx="146922" cy="127025"/>
              </a:xfrm>
              <a:custGeom>
                <a:avLst/>
                <a:gdLst>
                  <a:gd name="T0" fmla="*/ 114 w 129"/>
                  <a:gd name="T1" fmla="*/ 42 h 111"/>
                  <a:gd name="T2" fmla="*/ 111 w 129"/>
                  <a:gd name="T3" fmla="*/ 54 h 111"/>
                  <a:gd name="T4" fmla="*/ 129 w 129"/>
                  <a:gd name="T5" fmla="*/ 58 h 111"/>
                  <a:gd name="T6" fmla="*/ 98 w 129"/>
                  <a:gd name="T7" fmla="*/ 99 h 111"/>
                  <a:gd name="T8" fmla="*/ 83 w 129"/>
                  <a:gd name="T9" fmla="*/ 111 h 111"/>
                  <a:gd name="T10" fmla="*/ 67 w 129"/>
                  <a:gd name="T11" fmla="*/ 97 h 111"/>
                  <a:gd name="T12" fmla="*/ 0 w 129"/>
                  <a:gd name="T13" fmla="*/ 55 h 111"/>
                  <a:gd name="T14" fmla="*/ 0 w 129"/>
                  <a:gd name="T15" fmla="*/ 42 h 111"/>
                  <a:gd name="T16" fmla="*/ 34 w 129"/>
                  <a:gd name="T17" fmla="*/ 51 h 111"/>
                  <a:gd name="T18" fmla="*/ 45 w 129"/>
                  <a:gd name="T19" fmla="*/ 51 h 111"/>
                  <a:gd name="T20" fmla="*/ 45 w 129"/>
                  <a:gd name="T21" fmla="*/ 30 h 111"/>
                  <a:gd name="T22" fmla="*/ 21 w 129"/>
                  <a:gd name="T23" fmla="*/ 19 h 111"/>
                  <a:gd name="T24" fmla="*/ 27 w 129"/>
                  <a:gd name="T25" fmla="*/ 13 h 111"/>
                  <a:gd name="T26" fmla="*/ 72 w 129"/>
                  <a:gd name="T27" fmla="*/ 4 h 111"/>
                  <a:gd name="T28" fmla="*/ 102 w 129"/>
                  <a:gd name="T29" fmla="*/ 4 h 111"/>
                  <a:gd name="T30" fmla="*/ 110 w 129"/>
                  <a:gd name="T31" fmla="*/ 11 h 111"/>
                  <a:gd name="T32" fmla="*/ 86 w 129"/>
                  <a:gd name="T33" fmla="*/ 41 h 111"/>
                  <a:gd name="T34" fmla="*/ 114 w 129"/>
                  <a:gd name="T35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11">
                    <a:moveTo>
                      <a:pt x="114" y="42"/>
                    </a:moveTo>
                    <a:cubicBezTo>
                      <a:pt x="114" y="53"/>
                      <a:pt x="111" y="46"/>
                      <a:pt x="111" y="54"/>
                    </a:cubicBezTo>
                    <a:cubicBezTo>
                      <a:pt x="114" y="54"/>
                      <a:pt x="124" y="56"/>
                      <a:pt x="129" y="58"/>
                    </a:cubicBezTo>
                    <a:cubicBezTo>
                      <a:pt x="125" y="101"/>
                      <a:pt x="123" y="89"/>
                      <a:pt x="98" y="99"/>
                    </a:cubicBezTo>
                    <a:cubicBezTo>
                      <a:pt x="92" y="101"/>
                      <a:pt x="90" y="111"/>
                      <a:pt x="83" y="111"/>
                    </a:cubicBezTo>
                    <a:cubicBezTo>
                      <a:pt x="73" y="111"/>
                      <a:pt x="71" y="102"/>
                      <a:pt x="67" y="97"/>
                    </a:cubicBezTo>
                    <a:cubicBezTo>
                      <a:pt x="45" y="75"/>
                      <a:pt x="22" y="78"/>
                      <a:pt x="0" y="5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42"/>
                      <a:pt x="21" y="51"/>
                      <a:pt x="34" y="51"/>
                    </a:cubicBezTo>
                    <a:cubicBezTo>
                      <a:pt x="42" y="51"/>
                      <a:pt x="39" y="51"/>
                      <a:pt x="45" y="5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36" y="28"/>
                      <a:pt x="21" y="30"/>
                      <a:pt x="21" y="19"/>
                    </a:cubicBezTo>
                    <a:cubicBezTo>
                      <a:pt x="21" y="17"/>
                      <a:pt x="26" y="15"/>
                      <a:pt x="27" y="13"/>
                    </a:cubicBezTo>
                    <a:cubicBezTo>
                      <a:pt x="39" y="0"/>
                      <a:pt x="55" y="4"/>
                      <a:pt x="72" y="4"/>
                    </a:cubicBezTo>
                    <a:cubicBezTo>
                      <a:pt x="86" y="4"/>
                      <a:pt x="102" y="4"/>
                      <a:pt x="102" y="4"/>
                    </a:cubicBezTo>
                    <a:cubicBezTo>
                      <a:pt x="105" y="4"/>
                      <a:pt x="110" y="8"/>
                      <a:pt x="110" y="11"/>
                    </a:cubicBezTo>
                    <a:cubicBezTo>
                      <a:pt x="110" y="27"/>
                      <a:pt x="91" y="34"/>
                      <a:pt x="86" y="41"/>
                    </a:cubicBezTo>
                    <a:cubicBezTo>
                      <a:pt x="92" y="40"/>
                      <a:pt x="114" y="33"/>
                      <a:pt x="114" y="4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29">
                <a:extLst>
                  <a:ext uri="{FF2B5EF4-FFF2-40B4-BE49-F238E27FC236}">
                    <a16:creationId xmlns="" xmlns:a16="http://schemas.microsoft.com/office/drawing/2014/main" id="{57C87D1B-D6FF-4773-87AE-E247D7BD8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905" y="1686183"/>
                <a:ext cx="165287" cy="91825"/>
              </a:xfrm>
              <a:custGeom>
                <a:avLst/>
                <a:gdLst>
                  <a:gd name="T0" fmla="*/ 8 w 144"/>
                  <a:gd name="T1" fmla="*/ 19 h 80"/>
                  <a:gd name="T2" fmla="*/ 0 w 144"/>
                  <a:gd name="T3" fmla="*/ 3 h 80"/>
                  <a:gd name="T4" fmla="*/ 9 w 144"/>
                  <a:gd name="T5" fmla="*/ 3 h 80"/>
                  <a:gd name="T6" fmla="*/ 66 w 144"/>
                  <a:gd name="T7" fmla="*/ 37 h 80"/>
                  <a:gd name="T8" fmla="*/ 51 w 144"/>
                  <a:gd name="T9" fmla="*/ 23 h 80"/>
                  <a:gd name="T10" fmla="*/ 51 w 144"/>
                  <a:gd name="T11" fmla="*/ 14 h 80"/>
                  <a:gd name="T12" fmla="*/ 92 w 144"/>
                  <a:gd name="T13" fmla="*/ 31 h 80"/>
                  <a:gd name="T14" fmla="*/ 92 w 144"/>
                  <a:gd name="T15" fmla="*/ 14 h 80"/>
                  <a:gd name="T16" fmla="*/ 66 w 144"/>
                  <a:gd name="T17" fmla="*/ 3 h 80"/>
                  <a:gd name="T18" fmla="*/ 80 w 144"/>
                  <a:gd name="T19" fmla="*/ 2 h 80"/>
                  <a:gd name="T20" fmla="*/ 114 w 144"/>
                  <a:gd name="T21" fmla="*/ 10 h 80"/>
                  <a:gd name="T22" fmla="*/ 129 w 144"/>
                  <a:gd name="T23" fmla="*/ 3 h 80"/>
                  <a:gd name="T24" fmla="*/ 144 w 144"/>
                  <a:gd name="T25" fmla="*/ 23 h 80"/>
                  <a:gd name="T26" fmla="*/ 138 w 144"/>
                  <a:gd name="T27" fmla="*/ 73 h 80"/>
                  <a:gd name="T28" fmla="*/ 108 w 144"/>
                  <a:gd name="T29" fmla="*/ 77 h 80"/>
                  <a:gd name="T30" fmla="*/ 83 w 144"/>
                  <a:gd name="T31" fmla="*/ 73 h 80"/>
                  <a:gd name="T32" fmla="*/ 89 w 144"/>
                  <a:gd name="T33" fmla="*/ 65 h 80"/>
                  <a:gd name="T34" fmla="*/ 89 w 144"/>
                  <a:gd name="T35" fmla="*/ 57 h 80"/>
                  <a:gd name="T36" fmla="*/ 108 w 144"/>
                  <a:gd name="T37" fmla="*/ 46 h 80"/>
                  <a:gd name="T38" fmla="*/ 98 w 144"/>
                  <a:gd name="T39" fmla="*/ 43 h 80"/>
                  <a:gd name="T40" fmla="*/ 43 w 144"/>
                  <a:gd name="T41" fmla="*/ 51 h 80"/>
                  <a:gd name="T42" fmla="*/ 34 w 144"/>
                  <a:gd name="T43" fmla="*/ 41 h 80"/>
                  <a:gd name="T44" fmla="*/ 23 w 144"/>
                  <a:gd name="T45" fmla="*/ 41 h 80"/>
                  <a:gd name="T46" fmla="*/ 20 w 144"/>
                  <a:gd name="T47" fmla="*/ 34 h 80"/>
                  <a:gd name="T48" fmla="*/ 2 w 144"/>
                  <a:gd name="T49" fmla="*/ 26 h 80"/>
                  <a:gd name="T50" fmla="*/ 2 w 144"/>
                  <a:gd name="T51" fmla="*/ 11 h 80"/>
                  <a:gd name="T52" fmla="*/ 8 w 144"/>
                  <a:gd name="T5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80">
                    <a:moveTo>
                      <a:pt x="8" y="19"/>
                    </a:moveTo>
                    <a:cubicBezTo>
                      <a:pt x="5" y="15"/>
                      <a:pt x="0" y="11"/>
                      <a:pt x="0" y="3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31" y="3"/>
                      <a:pt x="42" y="44"/>
                      <a:pt x="66" y="37"/>
                    </a:cubicBezTo>
                    <a:cubicBezTo>
                      <a:pt x="60" y="33"/>
                      <a:pt x="54" y="27"/>
                      <a:pt x="51" y="23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67" y="14"/>
                      <a:pt x="74" y="31"/>
                      <a:pt x="92" y="3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0" y="14"/>
                      <a:pt x="69" y="14"/>
                      <a:pt x="66" y="3"/>
                    </a:cubicBezTo>
                    <a:cubicBezTo>
                      <a:pt x="71" y="0"/>
                      <a:pt x="74" y="2"/>
                      <a:pt x="80" y="2"/>
                    </a:cubicBezTo>
                    <a:cubicBezTo>
                      <a:pt x="92" y="2"/>
                      <a:pt x="99" y="10"/>
                      <a:pt x="114" y="10"/>
                    </a:cubicBezTo>
                    <a:cubicBezTo>
                      <a:pt x="120" y="10"/>
                      <a:pt x="123" y="3"/>
                      <a:pt x="129" y="3"/>
                    </a:cubicBezTo>
                    <a:cubicBezTo>
                      <a:pt x="142" y="3"/>
                      <a:pt x="144" y="11"/>
                      <a:pt x="144" y="23"/>
                    </a:cubicBezTo>
                    <a:cubicBezTo>
                      <a:pt x="144" y="41"/>
                      <a:pt x="135" y="51"/>
                      <a:pt x="138" y="73"/>
                    </a:cubicBezTo>
                    <a:cubicBezTo>
                      <a:pt x="127" y="77"/>
                      <a:pt x="110" y="77"/>
                      <a:pt x="108" y="77"/>
                    </a:cubicBezTo>
                    <a:cubicBezTo>
                      <a:pt x="103" y="77"/>
                      <a:pt x="83" y="80"/>
                      <a:pt x="83" y="73"/>
                    </a:cubicBezTo>
                    <a:cubicBezTo>
                      <a:pt x="83" y="70"/>
                      <a:pt x="86" y="67"/>
                      <a:pt x="89" y="65"/>
                    </a:cubicBezTo>
                    <a:cubicBezTo>
                      <a:pt x="88" y="63"/>
                      <a:pt x="88" y="60"/>
                      <a:pt x="89" y="57"/>
                    </a:cubicBezTo>
                    <a:cubicBezTo>
                      <a:pt x="89" y="50"/>
                      <a:pt x="103" y="50"/>
                      <a:pt x="108" y="46"/>
                    </a:cubicBezTo>
                    <a:cubicBezTo>
                      <a:pt x="105" y="44"/>
                      <a:pt x="102" y="43"/>
                      <a:pt x="98" y="43"/>
                    </a:cubicBezTo>
                    <a:cubicBezTo>
                      <a:pt x="85" y="43"/>
                      <a:pt x="58" y="51"/>
                      <a:pt x="43" y="51"/>
                    </a:cubicBezTo>
                    <a:cubicBezTo>
                      <a:pt x="38" y="51"/>
                      <a:pt x="34" y="46"/>
                      <a:pt x="34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3" y="36"/>
                      <a:pt x="8" y="30"/>
                      <a:pt x="2" y="2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30">
                <a:extLst>
                  <a:ext uri="{FF2B5EF4-FFF2-40B4-BE49-F238E27FC236}">
                    <a16:creationId xmlns="" xmlns:a16="http://schemas.microsoft.com/office/drawing/2014/main" id="{11A894D4-5B21-4906-B54A-78D6454C3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401" y="2033589"/>
                <a:ext cx="97948" cy="61217"/>
              </a:xfrm>
              <a:custGeom>
                <a:avLst/>
                <a:gdLst>
                  <a:gd name="T0" fmla="*/ 66 w 85"/>
                  <a:gd name="T1" fmla="*/ 53 h 53"/>
                  <a:gd name="T2" fmla="*/ 0 w 85"/>
                  <a:gd name="T3" fmla="*/ 29 h 53"/>
                  <a:gd name="T4" fmla="*/ 17 w 85"/>
                  <a:gd name="T5" fmla="*/ 25 h 53"/>
                  <a:gd name="T6" fmla="*/ 38 w 85"/>
                  <a:gd name="T7" fmla="*/ 0 h 53"/>
                  <a:gd name="T8" fmla="*/ 85 w 85"/>
                  <a:gd name="T9" fmla="*/ 40 h 53"/>
                  <a:gd name="T10" fmla="*/ 66 w 8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3">
                    <a:moveTo>
                      <a:pt x="66" y="53"/>
                    </a:moveTo>
                    <a:cubicBezTo>
                      <a:pt x="56" y="53"/>
                      <a:pt x="0" y="32"/>
                      <a:pt x="0" y="29"/>
                    </a:cubicBezTo>
                    <a:cubicBezTo>
                      <a:pt x="0" y="23"/>
                      <a:pt x="13" y="26"/>
                      <a:pt x="17" y="25"/>
                    </a:cubicBezTo>
                    <a:cubicBezTo>
                      <a:pt x="26" y="22"/>
                      <a:pt x="23" y="0"/>
                      <a:pt x="38" y="0"/>
                    </a:cubicBezTo>
                    <a:cubicBezTo>
                      <a:pt x="49" y="0"/>
                      <a:pt x="80" y="29"/>
                      <a:pt x="85" y="40"/>
                    </a:cubicBezTo>
                    <a:cubicBezTo>
                      <a:pt x="77" y="45"/>
                      <a:pt x="74" y="53"/>
                      <a:pt x="66" y="53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31">
                <a:extLst>
                  <a:ext uri="{FF2B5EF4-FFF2-40B4-BE49-F238E27FC236}">
                    <a16:creationId xmlns="" xmlns:a16="http://schemas.microsoft.com/office/drawing/2014/main" id="{F808B8A6-2711-459B-8BC7-16D213D2A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757" y="1819330"/>
                <a:ext cx="127026" cy="108660"/>
              </a:xfrm>
              <a:custGeom>
                <a:avLst/>
                <a:gdLst>
                  <a:gd name="T0" fmla="*/ 112 w 112"/>
                  <a:gd name="T1" fmla="*/ 20 h 95"/>
                  <a:gd name="T2" fmla="*/ 98 w 112"/>
                  <a:gd name="T3" fmla="*/ 32 h 95"/>
                  <a:gd name="T4" fmla="*/ 55 w 112"/>
                  <a:gd name="T5" fmla="*/ 64 h 95"/>
                  <a:gd name="T6" fmla="*/ 34 w 112"/>
                  <a:gd name="T7" fmla="*/ 69 h 95"/>
                  <a:gd name="T8" fmla="*/ 44 w 112"/>
                  <a:gd name="T9" fmla="*/ 69 h 95"/>
                  <a:gd name="T10" fmla="*/ 26 w 112"/>
                  <a:gd name="T11" fmla="*/ 95 h 95"/>
                  <a:gd name="T12" fmla="*/ 11 w 112"/>
                  <a:gd name="T13" fmla="*/ 95 h 95"/>
                  <a:gd name="T14" fmla="*/ 12 w 112"/>
                  <a:gd name="T15" fmla="*/ 72 h 95"/>
                  <a:gd name="T16" fmla="*/ 0 w 112"/>
                  <a:gd name="T17" fmla="*/ 33 h 95"/>
                  <a:gd name="T18" fmla="*/ 0 w 112"/>
                  <a:gd name="T19" fmla="*/ 20 h 95"/>
                  <a:gd name="T20" fmla="*/ 17 w 112"/>
                  <a:gd name="T21" fmla="*/ 20 h 95"/>
                  <a:gd name="T22" fmla="*/ 17 w 112"/>
                  <a:gd name="T23" fmla="*/ 12 h 95"/>
                  <a:gd name="T24" fmla="*/ 38 w 112"/>
                  <a:gd name="T25" fmla="*/ 0 h 95"/>
                  <a:gd name="T26" fmla="*/ 112 w 112"/>
                  <a:gd name="T27" fmla="*/ 10 h 95"/>
                  <a:gd name="T28" fmla="*/ 112 w 112"/>
                  <a:gd name="T29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95">
                    <a:moveTo>
                      <a:pt x="112" y="20"/>
                    </a:moveTo>
                    <a:cubicBezTo>
                      <a:pt x="112" y="22"/>
                      <a:pt x="98" y="32"/>
                      <a:pt x="98" y="32"/>
                    </a:cubicBezTo>
                    <a:cubicBezTo>
                      <a:pt x="88" y="46"/>
                      <a:pt x="78" y="64"/>
                      <a:pt x="55" y="64"/>
                    </a:cubicBezTo>
                    <a:cubicBezTo>
                      <a:pt x="39" y="64"/>
                      <a:pt x="39" y="53"/>
                      <a:pt x="3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84"/>
                      <a:pt x="35" y="86"/>
                      <a:pt x="2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5"/>
                      <a:pt x="11" y="76"/>
                      <a:pt x="12" y="72"/>
                    </a:cubicBezTo>
                    <a:cubicBezTo>
                      <a:pt x="0" y="59"/>
                      <a:pt x="5" y="49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14" y="20"/>
                      <a:pt x="17" y="20"/>
                    </a:cubicBezTo>
                    <a:cubicBezTo>
                      <a:pt x="16" y="19"/>
                      <a:pt x="17" y="14"/>
                      <a:pt x="17" y="12"/>
                    </a:cubicBezTo>
                    <a:cubicBezTo>
                      <a:pt x="17" y="11"/>
                      <a:pt x="22" y="0"/>
                      <a:pt x="38" y="0"/>
                    </a:cubicBezTo>
                    <a:cubicBezTo>
                      <a:pt x="64" y="0"/>
                      <a:pt x="85" y="10"/>
                      <a:pt x="112" y="10"/>
                    </a:cubicBezTo>
                    <a:cubicBezTo>
                      <a:pt x="111" y="14"/>
                      <a:pt x="112" y="16"/>
                      <a:pt x="112" y="2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32">
                <a:extLst>
                  <a:ext uri="{FF2B5EF4-FFF2-40B4-BE49-F238E27FC236}">
                    <a16:creationId xmlns="" xmlns:a16="http://schemas.microsoft.com/office/drawing/2014/main" id="{5F49E32F-3D95-4B03-BD7E-4382283E1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583" y="1626496"/>
                <a:ext cx="42852" cy="35200"/>
              </a:xfrm>
              <a:custGeom>
                <a:avLst/>
                <a:gdLst>
                  <a:gd name="T0" fmla="*/ 37 w 37"/>
                  <a:gd name="T1" fmla="*/ 22 h 31"/>
                  <a:gd name="T2" fmla="*/ 26 w 37"/>
                  <a:gd name="T3" fmla="*/ 31 h 31"/>
                  <a:gd name="T4" fmla="*/ 0 w 37"/>
                  <a:gd name="T5" fmla="*/ 0 h 31"/>
                  <a:gd name="T6" fmla="*/ 37 w 37"/>
                  <a:gd name="T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1">
                    <a:moveTo>
                      <a:pt x="37" y="22"/>
                    </a:moveTo>
                    <a:cubicBezTo>
                      <a:pt x="36" y="28"/>
                      <a:pt x="32" y="31"/>
                      <a:pt x="26" y="31"/>
                    </a:cubicBezTo>
                    <a:cubicBezTo>
                      <a:pt x="18" y="31"/>
                      <a:pt x="0" y="10"/>
                      <a:pt x="0" y="0"/>
                    </a:cubicBezTo>
                    <a:cubicBezTo>
                      <a:pt x="19" y="0"/>
                      <a:pt x="21" y="16"/>
                      <a:pt x="37" y="2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33">
                <a:extLst>
                  <a:ext uri="{FF2B5EF4-FFF2-40B4-BE49-F238E27FC236}">
                    <a16:creationId xmlns="" xmlns:a16="http://schemas.microsoft.com/office/drawing/2014/main" id="{178315C0-2B1C-4B66-9FE8-43DDE26A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070" y="1748930"/>
                <a:ext cx="32139" cy="24487"/>
              </a:xfrm>
              <a:custGeom>
                <a:avLst/>
                <a:gdLst>
                  <a:gd name="T0" fmla="*/ 22 w 27"/>
                  <a:gd name="T1" fmla="*/ 0 h 22"/>
                  <a:gd name="T2" fmla="*/ 27 w 27"/>
                  <a:gd name="T3" fmla="*/ 12 h 22"/>
                  <a:gd name="T4" fmla="*/ 16 w 27"/>
                  <a:gd name="T5" fmla="*/ 22 h 22"/>
                  <a:gd name="T6" fmla="*/ 0 w 27"/>
                  <a:gd name="T7" fmla="*/ 21 h 22"/>
                  <a:gd name="T8" fmla="*/ 22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0"/>
                    </a:moveTo>
                    <a:cubicBezTo>
                      <a:pt x="23" y="4"/>
                      <a:pt x="27" y="6"/>
                      <a:pt x="27" y="12"/>
                    </a:cubicBezTo>
                    <a:cubicBezTo>
                      <a:pt x="27" y="21"/>
                      <a:pt x="20" y="22"/>
                      <a:pt x="16" y="22"/>
                    </a:cubicBezTo>
                    <a:cubicBezTo>
                      <a:pt x="8" y="22"/>
                      <a:pt x="6" y="21"/>
                      <a:pt x="0" y="21"/>
                    </a:cubicBezTo>
                    <a:cubicBezTo>
                      <a:pt x="3" y="8"/>
                      <a:pt x="11" y="4"/>
                      <a:pt x="22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34">
                <a:extLst>
                  <a:ext uri="{FF2B5EF4-FFF2-40B4-BE49-F238E27FC236}">
                    <a16:creationId xmlns="" xmlns:a16="http://schemas.microsoft.com/office/drawing/2014/main" id="{5E0FAAD1-1C57-421F-8177-B1302AC90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26" y="1534671"/>
                <a:ext cx="159166" cy="90295"/>
              </a:xfrm>
              <a:custGeom>
                <a:avLst/>
                <a:gdLst>
                  <a:gd name="T0" fmla="*/ 92 w 140"/>
                  <a:gd name="T1" fmla="*/ 58 h 78"/>
                  <a:gd name="T2" fmla="*/ 56 w 140"/>
                  <a:gd name="T3" fmla="*/ 55 h 78"/>
                  <a:gd name="T4" fmla="*/ 31 w 140"/>
                  <a:gd name="T5" fmla="*/ 52 h 78"/>
                  <a:gd name="T6" fmla="*/ 11 w 140"/>
                  <a:gd name="T7" fmla="*/ 46 h 78"/>
                  <a:gd name="T8" fmla="*/ 34 w 140"/>
                  <a:gd name="T9" fmla="*/ 36 h 78"/>
                  <a:gd name="T10" fmla="*/ 34 w 140"/>
                  <a:gd name="T11" fmla="*/ 26 h 78"/>
                  <a:gd name="T12" fmla="*/ 7 w 140"/>
                  <a:gd name="T13" fmla="*/ 26 h 78"/>
                  <a:gd name="T14" fmla="*/ 12 w 140"/>
                  <a:gd name="T15" fmla="*/ 19 h 78"/>
                  <a:gd name="T16" fmla="*/ 0 w 140"/>
                  <a:gd name="T17" fmla="*/ 7 h 78"/>
                  <a:gd name="T18" fmla="*/ 24 w 140"/>
                  <a:gd name="T19" fmla="*/ 0 h 78"/>
                  <a:gd name="T20" fmla="*/ 53 w 140"/>
                  <a:gd name="T21" fmla="*/ 15 h 78"/>
                  <a:gd name="T22" fmla="*/ 68 w 140"/>
                  <a:gd name="T23" fmla="*/ 8 h 78"/>
                  <a:gd name="T24" fmla="*/ 90 w 140"/>
                  <a:gd name="T25" fmla="*/ 26 h 78"/>
                  <a:gd name="T26" fmla="*/ 102 w 140"/>
                  <a:gd name="T27" fmla="*/ 20 h 78"/>
                  <a:gd name="T28" fmla="*/ 124 w 140"/>
                  <a:gd name="T29" fmla="*/ 38 h 78"/>
                  <a:gd name="T30" fmla="*/ 118 w 140"/>
                  <a:gd name="T31" fmla="*/ 46 h 78"/>
                  <a:gd name="T32" fmla="*/ 140 w 140"/>
                  <a:gd name="T33" fmla="*/ 68 h 78"/>
                  <a:gd name="T34" fmla="*/ 126 w 140"/>
                  <a:gd name="T35" fmla="*/ 78 h 78"/>
                  <a:gd name="T36" fmla="*/ 92 w 140"/>
                  <a:gd name="T37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78">
                    <a:moveTo>
                      <a:pt x="92" y="58"/>
                    </a:moveTo>
                    <a:cubicBezTo>
                      <a:pt x="78" y="58"/>
                      <a:pt x="70" y="53"/>
                      <a:pt x="56" y="55"/>
                    </a:cubicBezTo>
                    <a:cubicBezTo>
                      <a:pt x="53" y="48"/>
                      <a:pt x="43" y="52"/>
                      <a:pt x="31" y="52"/>
                    </a:cubicBezTo>
                    <a:cubicBezTo>
                      <a:pt x="21" y="52"/>
                      <a:pt x="18" y="53"/>
                      <a:pt x="11" y="46"/>
                    </a:cubicBezTo>
                    <a:cubicBezTo>
                      <a:pt x="18" y="38"/>
                      <a:pt x="25" y="39"/>
                      <a:pt x="34" y="36"/>
                    </a:cubicBezTo>
                    <a:cubicBezTo>
                      <a:pt x="32" y="34"/>
                      <a:pt x="32" y="29"/>
                      <a:pt x="34" y="26"/>
                    </a:cubicBezTo>
                    <a:cubicBezTo>
                      <a:pt x="17" y="26"/>
                      <a:pt x="13" y="31"/>
                      <a:pt x="7" y="26"/>
                    </a:cubicBezTo>
                    <a:cubicBezTo>
                      <a:pt x="9" y="25"/>
                      <a:pt x="12" y="22"/>
                      <a:pt x="12" y="19"/>
                    </a:cubicBezTo>
                    <a:cubicBezTo>
                      <a:pt x="2" y="19"/>
                      <a:pt x="0" y="16"/>
                      <a:pt x="0" y="7"/>
                    </a:cubicBezTo>
                    <a:cubicBezTo>
                      <a:pt x="9" y="5"/>
                      <a:pt x="15" y="0"/>
                      <a:pt x="24" y="0"/>
                    </a:cubicBezTo>
                    <a:cubicBezTo>
                      <a:pt x="40" y="0"/>
                      <a:pt x="43" y="15"/>
                      <a:pt x="53" y="15"/>
                    </a:cubicBezTo>
                    <a:cubicBezTo>
                      <a:pt x="59" y="15"/>
                      <a:pt x="62" y="8"/>
                      <a:pt x="68" y="8"/>
                    </a:cubicBezTo>
                    <a:cubicBezTo>
                      <a:pt x="83" y="8"/>
                      <a:pt x="82" y="26"/>
                      <a:pt x="90" y="26"/>
                    </a:cubicBezTo>
                    <a:cubicBezTo>
                      <a:pt x="95" y="26"/>
                      <a:pt x="97" y="20"/>
                      <a:pt x="102" y="20"/>
                    </a:cubicBezTo>
                    <a:cubicBezTo>
                      <a:pt x="112" y="20"/>
                      <a:pt x="121" y="34"/>
                      <a:pt x="124" y="38"/>
                    </a:cubicBezTo>
                    <a:cubicBezTo>
                      <a:pt x="123" y="41"/>
                      <a:pt x="120" y="44"/>
                      <a:pt x="118" y="46"/>
                    </a:cubicBezTo>
                    <a:cubicBezTo>
                      <a:pt x="124" y="53"/>
                      <a:pt x="140" y="59"/>
                      <a:pt x="140" y="68"/>
                    </a:cubicBezTo>
                    <a:cubicBezTo>
                      <a:pt x="140" y="76"/>
                      <a:pt x="132" y="78"/>
                      <a:pt x="126" y="78"/>
                    </a:cubicBezTo>
                    <a:cubicBezTo>
                      <a:pt x="108" y="78"/>
                      <a:pt x="109" y="58"/>
                      <a:pt x="92" y="5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35">
                <a:extLst>
                  <a:ext uri="{FF2B5EF4-FFF2-40B4-BE49-F238E27FC236}">
                    <a16:creationId xmlns="" xmlns:a16="http://schemas.microsoft.com/office/drawing/2014/main" id="{57D2FA3D-D3DE-4443-A330-7BE4C36E2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574" y="1612723"/>
                <a:ext cx="42852" cy="13774"/>
              </a:xfrm>
              <a:custGeom>
                <a:avLst/>
                <a:gdLst>
                  <a:gd name="T0" fmla="*/ 13 w 38"/>
                  <a:gd name="T1" fmla="*/ 12 h 12"/>
                  <a:gd name="T2" fmla="*/ 20 w 38"/>
                  <a:gd name="T3" fmla="*/ 0 h 12"/>
                  <a:gd name="T4" fmla="*/ 38 w 38"/>
                  <a:gd name="T5" fmla="*/ 6 h 12"/>
                  <a:gd name="T6" fmla="*/ 13 w 3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2">
                    <a:moveTo>
                      <a:pt x="13" y="12"/>
                    </a:moveTo>
                    <a:cubicBezTo>
                      <a:pt x="0" y="12"/>
                      <a:pt x="17" y="0"/>
                      <a:pt x="20" y="0"/>
                    </a:cubicBezTo>
                    <a:cubicBezTo>
                      <a:pt x="29" y="0"/>
                      <a:pt x="31" y="4"/>
                      <a:pt x="38" y="6"/>
                    </a:cubicBezTo>
                    <a:cubicBezTo>
                      <a:pt x="34" y="12"/>
                      <a:pt x="25" y="12"/>
                      <a:pt x="13" y="1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36">
                <a:extLst>
                  <a:ext uri="{FF2B5EF4-FFF2-40B4-BE49-F238E27FC236}">
                    <a16:creationId xmlns="" xmlns:a16="http://schemas.microsoft.com/office/drawing/2014/main" id="{17F61729-A3E7-4AF8-9770-7B318C5FB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209" y="1664757"/>
                <a:ext cx="423932" cy="140799"/>
              </a:xfrm>
              <a:custGeom>
                <a:avLst/>
                <a:gdLst>
                  <a:gd name="T0" fmla="*/ 369 w 371"/>
                  <a:gd name="T1" fmla="*/ 81 h 123"/>
                  <a:gd name="T2" fmla="*/ 361 w 371"/>
                  <a:gd name="T3" fmla="*/ 92 h 123"/>
                  <a:gd name="T4" fmla="*/ 371 w 371"/>
                  <a:gd name="T5" fmla="*/ 93 h 123"/>
                  <a:gd name="T6" fmla="*/ 308 w 371"/>
                  <a:gd name="T7" fmla="*/ 121 h 123"/>
                  <a:gd name="T8" fmla="*/ 293 w 371"/>
                  <a:gd name="T9" fmla="*/ 109 h 123"/>
                  <a:gd name="T10" fmla="*/ 274 w 371"/>
                  <a:gd name="T11" fmla="*/ 119 h 123"/>
                  <a:gd name="T12" fmla="*/ 213 w 371"/>
                  <a:gd name="T13" fmla="*/ 119 h 123"/>
                  <a:gd name="T14" fmla="*/ 175 w 371"/>
                  <a:gd name="T15" fmla="*/ 107 h 123"/>
                  <a:gd name="T16" fmla="*/ 166 w 371"/>
                  <a:gd name="T17" fmla="*/ 107 h 123"/>
                  <a:gd name="T18" fmla="*/ 145 w 371"/>
                  <a:gd name="T19" fmla="*/ 121 h 123"/>
                  <a:gd name="T20" fmla="*/ 91 w 371"/>
                  <a:gd name="T21" fmla="*/ 85 h 123"/>
                  <a:gd name="T22" fmla="*/ 100 w 371"/>
                  <a:gd name="T23" fmla="*/ 72 h 123"/>
                  <a:gd name="T24" fmla="*/ 69 w 371"/>
                  <a:gd name="T25" fmla="*/ 32 h 123"/>
                  <a:gd name="T26" fmla="*/ 54 w 371"/>
                  <a:gd name="T27" fmla="*/ 40 h 123"/>
                  <a:gd name="T28" fmla="*/ 0 w 371"/>
                  <a:gd name="T29" fmla="*/ 12 h 123"/>
                  <a:gd name="T30" fmla="*/ 22 w 371"/>
                  <a:gd name="T31" fmla="*/ 0 h 123"/>
                  <a:gd name="T32" fmla="*/ 88 w 371"/>
                  <a:gd name="T33" fmla="*/ 28 h 123"/>
                  <a:gd name="T34" fmla="*/ 103 w 371"/>
                  <a:gd name="T35" fmla="*/ 21 h 123"/>
                  <a:gd name="T36" fmla="*/ 117 w 371"/>
                  <a:gd name="T37" fmla="*/ 21 h 123"/>
                  <a:gd name="T38" fmla="*/ 153 w 371"/>
                  <a:gd name="T39" fmla="*/ 45 h 123"/>
                  <a:gd name="T40" fmla="*/ 122 w 371"/>
                  <a:gd name="T41" fmla="*/ 45 h 123"/>
                  <a:gd name="T42" fmla="*/ 156 w 371"/>
                  <a:gd name="T43" fmla="*/ 64 h 123"/>
                  <a:gd name="T44" fmla="*/ 151 w 371"/>
                  <a:gd name="T45" fmla="*/ 67 h 123"/>
                  <a:gd name="T46" fmla="*/ 163 w 371"/>
                  <a:gd name="T47" fmla="*/ 71 h 123"/>
                  <a:gd name="T48" fmla="*/ 216 w 371"/>
                  <a:gd name="T49" fmla="*/ 81 h 123"/>
                  <a:gd name="T50" fmla="*/ 310 w 371"/>
                  <a:gd name="T51" fmla="*/ 61 h 123"/>
                  <a:gd name="T52" fmla="*/ 371 w 371"/>
                  <a:gd name="T53" fmla="*/ 83 h 123"/>
                  <a:gd name="T54" fmla="*/ 363 w 371"/>
                  <a:gd name="T55" fmla="*/ 85 h 123"/>
                  <a:gd name="T56" fmla="*/ 369 w 371"/>
                  <a:gd name="T57" fmla="*/ 8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1" h="123">
                    <a:moveTo>
                      <a:pt x="369" y="81"/>
                    </a:moveTo>
                    <a:cubicBezTo>
                      <a:pt x="365" y="83"/>
                      <a:pt x="362" y="87"/>
                      <a:pt x="361" y="92"/>
                    </a:cubicBezTo>
                    <a:cubicBezTo>
                      <a:pt x="366" y="94"/>
                      <a:pt x="371" y="93"/>
                      <a:pt x="371" y="93"/>
                    </a:cubicBezTo>
                    <a:cubicBezTo>
                      <a:pt x="369" y="121"/>
                      <a:pt x="334" y="121"/>
                      <a:pt x="308" y="121"/>
                    </a:cubicBezTo>
                    <a:cubicBezTo>
                      <a:pt x="298" y="121"/>
                      <a:pt x="294" y="114"/>
                      <a:pt x="293" y="109"/>
                    </a:cubicBezTo>
                    <a:cubicBezTo>
                      <a:pt x="282" y="110"/>
                      <a:pt x="281" y="114"/>
                      <a:pt x="274" y="119"/>
                    </a:cubicBezTo>
                    <a:cubicBezTo>
                      <a:pt x="213" y="119"/>
                      <a:pt x="213" y="119"/>
                      <a:pt x="213" y="119"/>
                    </a:cubicBezTo>
                    <a:cubicBezTo>
                      <a:pt x="197" y="123"/>
                      <a:pt x="174" y="121"/>
                      <a:pt x="175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3" y="111"/>
                      <a:pt x="152" y="121"/>
                      <a:pt x="145" y="121"/>
                    </a:cubicBezTo>
                    <a:cubicBezTo>
                      <a:pt x="128" y="121"/>
                      <a:pt x="91" y="101"/>
                      <a:pt x="91" y="85"/>
                    </a:cubicBezTo>
                    <a:cubicBezTo>
                      <a:pt x="91" y="79"/>
                      <a:pt x="97" y="74"/>
                      <a:pt x="100" y="72"/>
                    </a:cubicBezTo>
                    <a:cubicBezTo>
                      <a:pt x="86" y="58"/>
                      <a:pt x="82" y="45"/>
                      <a:pt x="69" y="32"/>
                    </a:cubicBezTo>
                    <a:cubicBezTo>
                      <a:pt x="65" y="36"/>
                      <a:pt x="60" y="40"/>
                      <a:pt x="54" y="40"/>
                    </a:cubicBezTo>
                    <a:cubicBezTo>
                      <a:pt x="46" y="40"/>
                      <a:pt x="0" y="19"/>
                      <a:pt x="0" y="12"/>
                    </a:cubicBezTo>
                    <a:cubicBezTo>
                      <a:pt x="0" y="0"/>
                      <a:pt x="13" y="0"/>
                      <a:pt x="22" y="0"/>
                    </a:cubicBezTo>
                    <a:cubicBezTo>
                      <a:pt x="56" y="0"/>
                      <a:pt x="63" y="28"/>
                      <a:pt x="88" y="28"/>
                    </a:cubicBezTo>
                    <a:cubicBezTo>
                      <a:pt x="96" y="28"/>
                      <a:pt x="100" y="26"/>
                      <a:pt x="103" y="21"/>
                    </a:cubicBezTo>
                    <a:cubicBezTo>
                      <a:pt x="109" y="21"/>
                      <a:pt x="117" y="21"/>
                      <a:pt x="117" y="21"/>
                    </a:cubicBezTo>
                    <a:cubicBezTo>
                      <a:pt x="111" y="40"/>
                      <a:pt x="146" y="35"/>
                      <a:pt x="153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7" y="67"/>
                      <a:pt x="146" y="55"/>
                      <a:pt x="156" y="64"/>
                    </a:cubicBezTo>
                    <a:cubicBezTo>
                      <a:pt x="155" y="65"/>
                      <a:pt x="151" y="65"/>
                      <a:pt x="151" y="67"/>
                    </a:cubicBezTo>
                    <a:cubicBezTo>
                      <a:pt x="151" y="79"/>
                      <a:pt x="160" y="74"/>
                      <a:pt x="163" y="71"/>
                    </a:cubicBezTo>
                    <a:cubicBezTo>
                      <a:pt x="181" y="76"/>
                      <a:pt x="197" y="81"/>
                      <a:pt x="216" y="81"/>
                    </a:cubicBezTo>
                    <a:cubicBezTo>
                      <a:pt x="257" y="81"/>
                      <a:pt x="271" y="61"/>
                      <a:pt x="310" y="61"/>
                    </a:cubicBezTo>
                    <a:cubicBezTo>
                      <a:pt x="340" y="61"/>
                      <a:pt x="360" y="63"/>
                      <a:pt x="371" y="83"/>
                    </a:cubicBezTo>
                    <a:cubicBezTo>
                      <a:pt x="369" y="84"/>
                      <a:pt x="365" y="85"/>
                      <a:pt x="363" y="85"/>
                    </a:cubicBezTo>
                    <a:lnTo>
                      <a:pt x="369" y="81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37">
                <a:extLst>
                  <a:ext uri="{FF2B5EF4-FFF2-40B4-BE49-F238E27FC236}">
                    <a16:creationId xmlns="" xmlns:a16="http://schemas.microsoft.com/office/drawing/2014/main" id="{218D8726-6C97-459D-BF83-1363CF9F8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801" y="1739748"/>
                <a:ext cx="73461" cy="59687"/>
              </a:xfrm>
              <a:custGeom>
                <a:avLst/>
                <a:gdLst>
                  <a:gd name="T0" fmla="*/ 10 w 64"/>
                  <a:gd name="T1" fmla="*/ 18 h 52"/>
                  <a:gd name="T2" fmla="*/ 33 w 64"/>
                  <a:gd name="T3" fmla="*/ 0 h 52"/>
                  <a:gd name="T4" fmla="*/ 64 w 64"/>
                  <a:gd name="T5" fmla="*/ 26 h 52"/>
                  <a:gd name="T6" fmla="*/ 49 w 64"/>
                  <a:gd name="T7" fmla="*/ 52 h 52"/>
                  <a:gd name="T8" fmla="*/ 0 w 64"/>
                  <a:gd name="T9" fmla="*/ 30 h 52"/>
                  <a:gd name="T10" fmla="*/ 10 w 64"/>
                  <a:gd name="T1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2">
                    <a:moveTo>
                      <a:pt x="10" y="18"/>
                    </a:moveTo>
                    <a:cubicBezTo>
                      <a:pt x="18" y="18"/>
                      <a:pt x="15" y="0"/>
                      <a:pt x="33" y="0"/>
                    </a:cubicBezTo>
                    <a:cubicBezTo>
                      <a:pt x="46" y="0"/>
                      <a:pt x="64" y="16"/>
                      <a:pt x="64" y="26"/>
                    </a:cubicBezTo>
                    <a:cubicBezTo>
                      <a:pt x="64" y="40"/>
                      <a:pt x="60" y="52"/>
                      <a:pt x="49" y="52"/>
                    </a:cubicBezTo>
                    <a:cubicBezTo>
                      <a:pt x="44" y="52"/>
                      <a:pt x="0" y="30"/>
                      <a:pt x="0" y="30"/>
                    </a:cubicBezTo>
                    <a:cubicBezTo>
                      <a:pt x="0" y="22"/>
                      <a:pt x="8" y="18"/>
                      <a:pt x="10" y="1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38">
                <a:extLst>
                  <a:ext uri="{FF2B5EF4-FFF2-40B4-BE49-F238E27FC236}">
                    <a16:creationId xmlns="" xmlns:a16="http://schemas.microsoft.com/office/drawing/2014/main" id="{C7818AB2-50A8-4BC3-B754-57A9FAE32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983" y="1626496"/>
                <a:ext cx="68870" cy="19896"/>
              </a:xfrm>
              <a:custGeom>
                <a:avLst/>
                <a:gdLst>
                  <a:gd name="T0" fmla="*/ 49 w 59"/>
                  <a:gd name="T1" fmla="*/ 0 h 18"/>
                  <a:gd name="T2" fmla="*/ 59 w 59"/>
                  <a:gd name="T3" fmla="*/ 0 h 18"/>
                  <a:gd name="T4" fmla="*/ 59 w 59"/>
                  <a:gd name="T5" fmla="*/ 10 h 18"/>
                  <a:gd name="T6" fmla="*/ 47 w 59"/>
                  <a:gd name="T7" fmla="*/ 18 h 18"/>
                  <a:gd name="T8" fmla="*/ 0 w 59"/>
                  <a:gd name="T9" fmla="*/ 9 h 18"/>
                  <a:gd name="T10" fmla="*/ 49 w 5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">
                    <a:moveTo>
                      <a:pt x="49" y="0"/>
                    </a:moveTo>
                    <a:cubicBezTo>
                      <a:pt x="57" y="0"/>
                      <a:pt x="51" y="1"/>
                      <a:pt x="59" y="0"/>
                    </a:cubicBezTo>
                    <a:cubicBezTo>
                      <a:pt x="59" y="5"/>
                      <a:pt x="59" y="8"/>
                      <a:pt x="59" y="10"/>
                    </a:cubicBezTo>
                    <a:cubicBezTo>
                      <a:pt x="59" y="14"/>
                      <a:pt x="54" y="18"/>
                      <a:pt x="47" y="18"/>
                    </a:cubicBezTo>
                    <a:cubicBezTo>
                      <a:pt x="43" y="18"/>
                      <a:pt x="0" y="9"/>
                      <a:pt x="0" y="9"/>
                    </a:cubicBezTo>
                    <a:cubicBezTo>
                      <a:pt x="7" y="1"/>
                      <a:pt x="34" y="0"/>
                      <a:pt x="49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39">
                <a:extLst>
                  <a:ext uri="{FF2B5EF4-FFF2-40B4-BE49-F238E27FC236}">
                    <a16:creationId xmlns="" xmlns:a16="http://schemas.microsoft.com/office/drawing/2014/main" id="{73D02EE7-8A4F-4772-9B78-B62961C3C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49" y="1557627"/>
                <a:ext cx="81113" cy="68869"/>
              </a:xfrm>
              <a:custGeom>
                <a:avLst/>
                <a:gdLst>
                  <a:gd name="T0" fmla="*/ 18 w 71"/>
                  <a:gd name="T1" fmla="*/ 50 h 60"/>
                  <a:gd name="T2" fmla="*/ 25 w 71"/>
                  <a:gd name="T3" fmla="*/ 42 h 60"/>
                  <a:gd name="T4" fmla="*/ 0 w 71"/>
                  <a:gd name="T5" fmla="*/ 12 h 60"/>
                  <a:gd name="T6" fmla="*/ 18 w 71"/>
                  <a:gd name="T7" fmla="*/ 0 h 60"/>
                  <a:gd name="T8" fmla="*/ 44 w 71"/>
                  <a:gd name="T9" fmla="*/ 12 h 60"/>
                  <a:gd name="T10" fmla="*/ 71 w 71"/>
                  <a:gd name="T11" fmla="*/ 30 h 60"/>
                  <a:gd name="T12" fmla="*/ 71 w 71"/>
                  <a:gd name="T13" fmla="*/ 50 h 60"/>
                  <a:gd name="T14" fmla="*/ 18 w 71"/>
                  <a:gd name="T15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18" y="50"/>
                    </a:moveTo>
                    <a:cubicBezTo>
                      <a:pt x="18" y="46"/>
                      <a:pt x="23" y="43"/>
                      <a:pt x="25" y="42"/>
                    </a:cubicBezTo>
                    <a:cubicBezTo>
                      <a:pt x="16" y="33"/>
                      <a:pt x="0" y="28"/>
                      <a:pt x="0" y="12"/>
                    </a:cubicBezTo>
                    <a:cubicBezTo>
                      <a:pt x="0" y="4"/>
                      <a:pt x="10" y="1"/>
                      <a:pt x="18" y="0"/>
                    </a:cubicBezTo>
                    <a:cubicBezTo>
                      <a:pt x="20" y="6"/>
                      <a:pt x="36" y="12"/>
                      <a:pt x="44" y="12"/>
                    </a:cubicBezTo>
                    <a:cubicBezTo>
                      <a:pt x="44" y="31"/>
                      <a:pt x="71" y="14"/>
                      <a:pt x="71" y="30"/>
                    </a:cubicBezTo>
                    <a:cubicBezTo>
                      <a:pt x="71" y="36"/>
                      <a:pt x="68" y="41"/>
                      <a:pt x="71" y="50"/>
                    </a:cubicBezTo>
                    <a:cubicBezTo>
                      <a:pt x="44" y="57"/>
                      <a:pt x="18" y="60"/>
                      <a:pt x="18" y="5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40">
                <a:extLst>
                  <a:ext uri="{FF2B5EF4-FFF2-40B4-BE49-F238E27FC236}">
                    <a16:creationId xmlns="" xmlns:a16="http://schemas.microsoft.com/office/drawing/2014/main" id="{76FE81E8-5B6D-47C3-9F46-61847F879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870" y="1496410"/>
                <a:ext cx="29078" cy="18365"/>
              </a:xfrm>
              <a:custGeom>
                <a:avLst/>
                <a:gdLst>
                  <a:gd name="T0" fmla="*/ 26 w 26"/>
                  <a:gd name="T1" fmla="*/ 1 h 17"/>
                  <a:gd name="T2" fmla="*/ 26 w 26"/>
                  <a:gd name="T3" fmla="*/ 17 h 17"/>
                  <a:gd name="T4" fmla="*/ 13 w 26"/>
                  <a:gd name="T5" fmla="*/ 17 h 17"/>
                  <a:gd name="T6" fmla="*/ 0 w 26"/>
                  <a:gd name="T7" fmla="*/ 1 h 17"/>
                  <a:gd name="T8" fmla="*/ 26 w 2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9" y="12"/>
                      <a:pt x="0" y="10"/>
                      <a:pt x="0" y="1"/>
                    </a:cubicBezTo>
                    <a:cubicBezTo>
                      <a:pt x="9" y="0"/>
                      <a:pt x="21" y="1"/>
                      <a:pt x="26" y="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41">
                <a:extLst>
                  <a:ext uri="{FF2B5EF4-FFF2-40B4-BE49-F238E27FC236}">
                    <a16:creationId xmlns="" xmlns:a16="http://schemas.microsoft.com/office/drawing/2014/main" id="{35E88E49-EE0F-4C30-8294-2FDD53E98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5" y="1415298"/>
                <a:ext cx="269357" cy="191303"/>
              </a:xfrm>
              <a:custGeom>
                <a:avLst/>
                <a:gdLst>
                  <a:gd name="T0" fmla="*/ 158 w 236"/>
                  <a:gd name="T1" fmla="*/ 67 h 166"/>
                  <a:gd name="T2" fmla="*/ 167 w 236"/>
                  <a:gd name="T3" fmla="*/ 67 h 166"/>
                  <a:gd name="T4" fmla="*/ 167 w 236"/>
                  <a:gd name="T5" fmla="*/ 57 h 166"/>
                  <a:gd name="T6" fmla="*/ 163 w 236"/>
                  <a:gd name="T7" fmla="*/ 51 h 166"/>
                  <a:gd name="T8" fmla="*/ 171 w 236"/>
                  <a:gd name="T9" fmla="*/ 51 h 166"/>
                  <a:gd name="T10" fmla="*/ 181 w 236"/>
                  <a:gd name="T11" fmla="*/ 64 h 166"/>
                  <a:gd name="T12" fmla="*/ 190 w 236"/>
                  <a:gd name="T13" fmla="*/ 76 h 166"/>
                  <a:gd name="T14" fmla="*/ 184 w 236"/>
                  <a:gd name="T15" fmla="*/ 88 h 166"/>
                  <a:gd name="T16" fmla="*/ 197 w 236"/>
                  <a:gd name="T17" fmla="*/ 88 h 166"/>
                  <a:gd name="T18" fmla="*/ 234 w 236"/>
                  <a:gd name="T19" fmla="*/ 99 h 166"/>
                  <a:gd name="T20" fmla="*/ 234 w 236"/>
                  <a:gd name="T21" fmla="*/ 111 h 166"/>
                  <a:gd name="T22" fmla="*/ 216 w 236"/>
                  <a:gd name="T23" fmla="*/ 115 h 166"/>
                  <a:gd name="T24" fmla="*/ 181 w 236"/>
                  <a:gd name="T25" fmla="*/ 140 h 166"/>
                  <a:gd name="T26" fmla="*/ 168 w 236"/>
                  <a:gd name="T27" fmla="*/ 124 h 166"/>
                  <a:gd name="T28" fmla="*/ 159 w 236"/>
                  <a:gd name="T29" fmla="*/ 136 h 166"/>
                  <a:gd name="T30" fmla="*/ 169 w 236"/>
                  <a:gd name="T31" fmla="*/ 152 h 166"/>
                  <a:gd name="T32" fmla="*/ 156 w 236"/>
                  <a:gd name="T33" fmla="*/ 152 h 166"/>
                  <a:gd name="T34" fmla="*/ 156 w 236"/>
                  <a:gd name="T35" fmla="*/ 162 h 166"/>
                  <a:gd name="T36" fmla="*/ 128 w 236"/>
                  <a:gd name="T37" fmla="*/ 148 h 166"/>
                  <a:gd name="T38" fmla="*/ 110 w 236"/>
                  <a:gd name="T39" fmla="*/ 166 h 166"/>
                  <a:gd name="T40" fmla="*/ 80 w 236"/>
                  <a:gd name="T41" fmla="*/ 152 h 166"/>
                  <a:gd name="T42" fmla="*/ 90 w 236"/>
                  <a:gd name="T43" fmla="*/ 146 h 166"/>
                  <a:gd name="T44" fmla="*/ 56 w 236"/>
                  <a:gd name="T45" fmla="*/ 126 h 166"/>
                  <a:gd name="T46" fmla="*/ 113 w 236"/>
                  <a:gd name="T47" fmla="*/ 111 h 166"/>
                  <a:gd name="T48" fmla="*/ 82 w 236"/>
                  <a:gd name="T49" fmla="*/ 104 h 166"/>
                  <a:gd name="T50" fmla="*/ 59 w 236"/>
                  <a:gd name="T51" fmla="*/ 111 h 166"/>
                  <a:gd name="T52" fmla="*/ 49 w 236"/>
                  <a:gd name="T53" fmla="*/ 100 h 166"/>
                  <a:gd name="T54" fmla="*/ 33 w 236"/>
                  <a:gd name="T55" fmla="*/ 107 h 166"/>
                  <a:gd name="T56" fmla="*/ 27 w 236"/>
                  <a:gd name="T57" fmla="*/ 99 h 166"/>
                  <a:gd name="T58" fmla="*/ 44 w 236"/>
                  <a:gd name="T59" fmla="*/ 88 h 166"/>
                  <a:gd name="T60" fmla="*/ 0 w 236"/>
                  <a:gd name="T61" fmla="*/ 63 h 166"/>
                  <a:gd name="T62" fmla="*/ 12 w 236"/>
                  <a:gd name="T63" fmla="*/ 63 h 166"/>
                  <a:gd name="T64" fmla="*/ 34 w 236"/>
                  <a:gd name="T65" fmla="*/ 71 h 166"/>
                  <a:gd name="T66" fmla="*/ 41 w 236"/>
                  <a:gd name="T67" fmla="*/ 64 h 166"/>
                  <a:gd name="T68" fmla="*/ 8 w 236"/>
                  <a:gd name="T69" fmla="*/ 47 h 166"/>
                  <a:gd name="T70" fmla="*/ 25 w 236"/>
                  <a:gd name="T71" fmla="*/ 39 h 166"/>
                  <a:gd name="T72" fmla="*/ 46 w 236"/>
                  <a:gd name="T73" fmla="*/ 45 h 166"/>
                  <a:gd name="T74" fmla="*/ 54 w 236"/>
                  <a:gd name="T75" fmla="*/ 37 h 166"/>
                  <a:gd name="T76" fmla="*/ 33 w 236"/>
                  <a:gd name="T77" fmla="*/ 37 h 166"/>
                  <a:gd name="T78" fmla="*/ 23 w 236"/>
                  <a:gd name="T79" fmla="*/ 24 h 166"/>
                  <a:gd name="T80" fmla="*/ 52 w 236"/>
                  <a:gd name="T81" fmla="*/ 17 h 166"/>
                  <a:gd name="T82" fmla="*/ 65 w 236"/>
                  <a:gd name="T83" fmla="*/ 17 h 166"/>
                  <a:gd name="T84" fmla="*/ 42 w 236"/>
                  <a:gd name="T85" fmla="*/ 0 h 166"/>
                  <a:gd name="T86" fmla="*/ 90 w 236"/>
                  <a:gd name="T87" fmla="*/ 9 h 166"/>
                  <a:gd name="T88" fmla="*/ 114 w 236"/>
                  <a:gd name="T89" fmla="*/ 43 h 166"/>
                  <a:gd name="T90" fmla="*/ 144 w 236"/>
                  <a:gd name="T91" fmla="*/ 45 h 166"/>
                  <a:gd name="T92" fmla="*/ 158 w 236"/>
                  <a:gd name="T93" fmla="*/ 6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166">
                    <a:moveTo>
                      <a:pt x="158" y="67"/>
                    </a:move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5" y="51"/>
                      <a:pt x="168" y="51"/>
                      <a:pt x="171" y="51"/>
                    </a:cubicBezTo>
                    <a:cubicBezTo>
                      <a:pt x="181" y="51"/>
                      <a:pt x="181" y="55"/>
                      <a:pt x="181" y="64"/>
                    </a:cubicBezTo>
                    <a:cubicBezTo>
                      <a:pt x="181" y="70"/>
                      <a:pt x="190" y="71"/>
                      <a:pt x="190" y="76"/>
                    </a:cubicBezTo>
                    <a:cubicBezTo>
                      <a:pt x="190" y="82"/>
                      <a:pt x="184" y="84"/>
                      <a:pt x="184" y="88"/>
                    </a:cubicBezTo>
                    <a:cubicBezTo>
                      <a:pt x="184" y="95"/>
                      <a:pt x="196" y="88"/>
                      <a:pt x="197" y="88"/>
                    </a:cubicBezTo>
                    <a:cubicBezTo>
                      <a:pt x="205" y="88"/>
                      <a:pt x="224" y="98"/>
                      <a:pt x="234" y="99"/>
                    </a:cubicBezTo>
                    <a:cubicBezTo>
                      <a:pt x="234" y="104"/>
                      <a:pt x="236" y="107"/>
                      <a:pt x="234" y="111"/>
                    </a:cubicBezTo>
                    <a:cubicBezTo>
                      <a:pt x="231" y="115"/>
                      <a:pt x="222" y="114"/>
                      <a:pt x="216" y="115"/>
                    </a:cubicBezTo>
                    <a:cubicBezTo>
                      <a:pt x="201" y="116"/>
                      <a:pt x="190" y="140"/>
                      <a:pt x="181" y="140"/>
                    </a:cubicBezTo>
                    <a:cubicBezTo>
                      <a:pt x="171" y="140"/>
                      <a:pt x="171" y="133"/>
                      <a:pt x="168" y="124"/>
                    </a:cubicBezTo>
                    <a:cubicBezTo>
                      <a:pt x="165" y="128"/>
                      <a:pt x="163" y="132"/>
                      <a:pt x="159" y="136"/>
                    </a:cubicBezTo>
                    <a:cubicBezTo>
                      <a:pt x="164" y="144"/>
                      <a:pt x="167" y="146"/>
                      <a:pt x="169" y="152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49" y="163"/>
                      <a:pt x="135" y="153"/>
                      <a:pt x="128" y="148"/>
                    </a:cubicBezTo>
                    <a:cubicBezTo>
                      <a:pt x="128" y="162"/>
                      <a:pt x="122" y="166"/>
                      <a:pt x="110" y="166"/>
                    </a:cubicBezTo>
                    <a:cubicBezTo>
                      <a:pt x="98" y="166"/>
                      <a:pt x="81" y="163"/>
                      <a:pt x="80" y="152"/>
                    </a:cubicBezTo>
                    <a:cubicBezTo>
                      <a:pt x="85" y="151"/>
                      <a:pt x="87" y="149"/>
                      <a:pt x="90" y="146"/>
                    </a:cubicBezTo>
                    <a:cubicBezTo>
                      <a:pt x="77" y="146"/>
                      <a:pt x="56" y="138"/>
                      <a:pt x="56" y="126"/>
                    </a:cubicBezTo>
                    <a:cubicBezTo>
                      <a:pt x="56" y="111"/>
                      <a:pt x="103" y="113"/>
                      <a:pt x="113" y="111"/>
                    </a:cubicBezTo>
                    <a:cubicBezTo>
                      <a:pt x="102" y="107"/>
                      <a:pt x="93" y="104"/>
                      <a:pt x="82" y="104"/>
                    </a:cubicBezTo>
                    <a:cubicBezTo>
                      <a:pt x="71" y="104"/>
                      <a:pt x="68" y="111"/>
                      <a:pt x="59" y="111"/>
                    </a:cubicBezTo>
                    <a:cubicBezTo>
                      <a:pt x="52" y="111"/>
                      <a:pt x="51" y="105"/>
                      <a:pt x="49" y="100"/>
                    </a:cubicBezTo>
                    <a:cubicBezTo>
                      <a:pt x="41" y="103"/>
                      <a:pt x="39" y="107"/>
                      <a:pt x="33" y="107"/>
                    </a:cubicBezTo>
                    <a:cubicBezTo>
                      <a:pt x="28" y="107"/>
                      <a:pt x="27" y="103"/>
                      <a:pt x="27" y="99"/>
                    </a:cubicBezTo>
                    <a:cubicBezTo>
                      <a:pt x="34" y="95"/>
                      <a:pt x="40" y="95"/>
                      <a:pt x="44" y="88"/>
                    </a:cubicBezTo>
                    <a:cubicBezTo>
                      <a:pt x="18" y="88"/>
                      <a:pt x="3" y="86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6"/>
                      <a:pt x="28" y="71"/>
                      <a:pt x="34" y="71"/>
                    </a:cubicBezTo>
                    <a:cubicBezTo>
                      <a:pt x="37" y="71"/>
                      <a:pt x="41" y="64"/>
                      <a:pt x="41" y="64"/>
                    </a:cubicBezTo>
                    <a:cubicBezTo>
                      <a:pt x="31" y="61"/>
                      <a:pt x="8" y="56"/>
                      <a:pt x="8" y="47"/>
                    </a:cubicBezTo>
                    <a:cubicBezTo>
                      <a:pt x="8" y="38"/>
                      <a:pt x="18" y="39"/>
                      <a:pt x="25" y="39"/>
                    </a:cubicBezTo>
                    <a:cubicBezTo>
                      <a:pt x="36" y="39"/>
                      <a:pt x="40" y="45"/>
                      <a:pt x="46" y="45"/>
                    </a:cubicBezTo>
                    <a:cubicBezTo>
                      <a:pt x="50" y="45"/>
                      <a:pt x="52" y="39"/>
                      <a:pt x="54" y="37"/>
                    </a:cubicBezTo>
                    <a:cubicBezTo>
                      <a:pt x="47" y="32"/>
                      <a:pt x="37" y="37"/>
                      <a:pt x="33" y="37"/>
                    </a:cubicBezTo>
                    <a:cubicBezTo>
                      <a:pt x="30" y="37"/>
                      <a:pt x="23" y="25"/>
                      <a:pt x="23" y="24"/>
                    </a:cubicBezTo>
                    <a:cubicBezTo>
                      <a:pt x="32" y="18"/>
                      <a:pt x="38" y="14"/>
                      <a:pt x="52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56" y="12"/>
                      <a:pt x="43" y="11"/>
                      <a:pt x="42" y="0"/>
                    </a:cubicBezTo>
                    <a:cubicBezTo>
                      <a:pt x="61" y="2"/>
                      <a:pt x="76" y="3"/>
                      <a:pt x="90" y="9"/>
                    </a:cubicBezTo>
                    <a:cubicBezTo>
                      <a:pt x="105" y="15"/>
                      <a:pt x="102" y="38"/>
                      <a:pt x="114" y="43"/>
                    </a:cubicBezTo>
                    <a:cubicBezTo>
                      <a:pt x="125" y="48"/>
                      <a:pt x="133" y="40"/>
                      <a:pt x="144" y="45"/>
                    </a:cubicBezTo>
                    <a:cubicBezTo>
                      <a:pt x="156" y="49"/>
                      <a:pt x="151" y="60"/>
                      <a:pt x="158" y="6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42">
                <a:extLst>
                  <a:ext uri="{FF2B5EF4-FFF2-40B4-BE49-F238E27FC236}">
                    <a16:creationId xmlns="" xmlns:a16="http://schemas.microsoft.com/office/drawing/2014/main" id="{19A07651-2042-4856-998C-66636E7FF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897" y="2208058"/>
                <a:ext cx="174470" cy="116312"/>
              </a:xfrm>
              <a:custGeom>
                <a:avLst/>
                <a:gdLst>
                  <a:gd name="T0" fmla="*/ 11 w 153"/>
                  <a:gd name="T1" fmla="*/ 70 h 102"/>
                  <a:gd name="T2" fmla="*/ 19 w 153"/>
                  <a:gd name="T3" fmla="*/ 60 h 102"/>
                  <a:gd name="T4" fmla="*/ 19 w 153"/>
                  <a:gd name="T5" fmla="*/ 48 h 102"/>
                  <a:gd name="T6" fmla="*/ 44 w 153"/>
                  <a:gd name="T7" fmla="*/ 0 h 102"/>
                  <a:gd name="T8" fmla="*/ 55 w 153"/>
                  <a:gd name="T9" fmla="*/ 23 h 102"/>
                  <a:gd name="T10" fmla="*/ 62 w 153"/>
                  <a:gd name="T11" fmla="*/ 16 h 102"/>
                  <a:gd name="T12" fmla="*/ 116 w 153"/>
                  <a:gd name="T13" fmla="*/ 48 h 102"/>
                  <a:gd name="T14" fmla="*/ 121 w 153"/>
                  <a:gd name="T15" fmla="*/ 63 h 102"/>
                  <a:gd name="T16" fmla="*/ 153 w 153"/>
                  <a:gd name="T17" fmla="*/ 78 h 102"/>
                  <a:gd name="T18" fmla="*/ 128 w 153"/>
                  <a:gd name="T19" fmla="*/ 86 h 102"/>
                  <a:gd name="T20" fmla="*/ 108 w 153"/>
                  <a:gd name="T21" fmla="*/ 86 h 102"/>
                  <a:gd name="T22" fmla="*/ 79 w 153"/>
                  <a:gd name="T23" fmla="*/ 66 h 102"/>
                  <a:gd name="T24" fmla="*/ 44 w 153"/>
                  <a:gd name="T25" fmla="*/ 96 h 102"/>
                  <a:gd name="T26" fmla="*/ 38 w 153"/>
                  <a:gd name="T27" fmla="*/ 102 h 102"/>
                  <a:gd name="T28" fmla="*/ 32 w 153"/>
                  <a:gd name="T29" fmla="*/ 86 h 102"/>
                  <a:gd name="T30" fmla="*/ 0 w 153"/>
                  <a:gd name="T31" fmla="*/ 86 h 102"/>
                  <a:gd name="T32" fmla="*/ 11 w 153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02">
                    <a:moveTo>
                      <a:pt x="11" y="70"/>
                    </a:moveTo>
                    <a:cubicBezTo>
                      <a:pt x="15" y="67"/>
                      <a:pt x="19" y="65"/>
                      <a:pt x="19" y="60"/>
                    </a:cubicBezTo>
                    <a:cubicBezTo>
                      <a:pt x="19" y="53"/>
                      <a:pt x="19" y="55"/>
                      <a:pt x="19" y="48"/>
                    </a:cubicBezTo>
                    <a:cubicBezTo>
                      <a:pt x="19" y="35"/>
                      <a:pt x="22" y="3"/>
                      <a:pt x="44" y="0"/>
                    </a:cubicBezTo>
                    <a:cubicBezTo>
                      <a:pt x="47" y="12"/>
                      <a:pt x="51" y="15"/>
                      <a:pt x="55" y="23"/>
                    </a:cubicBezTo>
                    <a:cubicBezTo>
                      <a:pt x="57" y="20"/>
                      <a:pt x="59" y="18"/>
                      <a:pt x="62" y="16"/>
                    </a:cubicBezTo>
                    <a:cubicBezTo>
                      <a:pt x="78" y="37"/>
                      <a:pt x="102" y="29"/>
                      <a:pt x="116" y="48"/>
                    </a:cubicBezTo>
                    <a:cubicBezTo>
                      <a:pt x="119" y="54"/>
                      <a:pt x="117" y="59"/>
                      <a:pt x="121" y="63"/>
                    </a:cubicBezTo>
                    <a:cubicBezTo>
                      <a:pt x="133" y="72"/>
                      <a:pt x="147" y="68"/>
                      <a:pt x="153" y="78"/>
                    </a:cubicBezTo>
                    <a:cubicBezTo>
                      <a:pt x="145" y="83"/>
                      <a:pt x="138" y="86"/>
                      <a:pt x="128" y="86"/>
                    </a:cubicBezTo>
                    <a:cubicBezTo>
                      <a:pt x="119" y="86"/>
                      <a:pt x="116" y="86"/>
                      <a:pt x="108" y="86"/>
                    </a:cubicBezTo>
                    <a:cubicBezTo>
                      <a:pt x="108" y="86"/>
                      <a:pt x="84" y="68"/>
                      <a:pt x="79" y="66"/>
                    </a:cubicBezTo>
                    <a:cubicBezTo>
                      <a:pt x="79" y="84"/>
                      <a:pt x="54" y="101"/>
                      <a:pt x="44" y="96"/>
                    </a:cubicBezTo>
                    <a:cubicBezTo>
                      <a:pt x="41" y="100"/>
                      <a:pt x="41" y="102"/>
                      <a:pt x="38" y="102"/>
                    </a:cubicBezTo>
                    <a:cubicBezTo>
                      <a:pt x="28" y="102"/>
                      <a:pt x="31" y="94"/>
                      <a:pt x="32" y="86"/>
                    </a:cubicBezTo>
                    <a:cubicBezTo>
                      <a:pt x="20" y="83"/>
                      <a:pt x="6" y="86"/>
                      <a:pt x="0" y="86"/>
                    </a:cubicBezTo>
                    <a:cubicBezTo>
                      <a:pt x="0" y="73"/>
                      <a:pt x="10" y="74"/>
                      <a:pt x="11" y="7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43">
                <a:extLst>
                  <a:ext uri="{FF2B5EF4-FFF2-40B4-BE49-F238E27FC236}">
                    <a16:creationId xmlns="" xmlns:a16="http://schemas.microsoft.com/office/drawing/2014/main" id="{284E40DA-2B05-4F06-A269-FB16BD353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359" y="2093276"/>
                <a:ext cx="53565" cy="56626"/>
              </a:xfrm>
              <a:custGeom>
                <a:avLst/>
                <a:gdLst>
                  <a:gd name="T0" fmla="*/ 47 w 47"/>
                  <a:gd name="T1" fmla="*/ 31 h 49"/>
                  <a:gd name="T2" fmla="*/ 19 w 47"/>
                  <a:gd name="T3" fmla="*/ 49 h 49"/>
                  <a:gd name="T4" fmla="*/ 0 w 47"/>
                  <a:gd name="T5" fmla="*/ 31 h 49"/>
                  <a:gd name="T6" fmla="*/ 47 w 47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9">
                    <a:moveTo>
                      <a:pt x="47" y="31"/>
                    </a:moveTo>
                    <a:cubicBezTo>
                      <a:pt x="47" y="42"/>
                      <a:pt x="28" y="49"/>
                      <a:pt x="19" y="49"/>
                    </a:cubicBezTo>
                    <a:cubicBezTo>
                      <a:pt x="7" y="49"/>
                      <a:pt x="0" y="41"/>
                      <a:pt x="0" y="31"/>
                    </a:cubicBezTo>
                    <a:cubicBezTo>
                      <a:pt x="0" y="0"/>
                      <a:pt x="47" y="5"/>
                      <a:pt x="47" y="3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44">
                <a:extLst>
                  <a:ext uri="{FF2B5EF4-FFF2-40B4-BE49-F238E27FC236}">
                    <a16:creationId xmlns="" xmlns:a16="http://schemas.microsoft.com/office/drawing/2014/main" id="{1BAF529A-F68B-4157-B8A2-1FE611C6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663" y="2330492"/>
                <a:ext cx="42852" cy="35200"/>
              </a:xfrm>
              <a:custGeom>
                <a:avLst/>
                <a:gdLst>
                  <a:gd name="T0" fmla="*/ 16 w 38"/>
                  <a:gd name="T1" fmla="*/ 1 h 31"/>
                  <a:gd name="T2" fmla="*/ 38 w 38"/>
                  <a:gd name="T3" fmla="*/ 4 h 31"/>
                  <a:gd name="T4" fmla="*/ 0 w 38"/>
                  <a:gd name="T5" fmla="*/ 31 h 31"/>
                  <a:gd name="T6" fmla="*/ 0 w 38"/>
                  <a:gd name="T7" fmla="*/ 21 h 31"/>
                  <a:gd name="T8" fmla="*/ 16 w 3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16" y="1"/>
                    </a:moveTo>
                    <a:cubicBezTo>
                      <a:pt x="31" y="0"/>
                      <a:pt x="28" y="0"/>
                      <a:pt x="38" y="4"/>
                    </a:cubicBezTo>
                    <a:cubicBezTo>
                      <a:pt x="31" y="14"/>
                      <a:pt x="12" y="29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3"/>
                      <a:pt x="16" y="6"/>
                      <a:pt x="16" y="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45">
                <a:extLst>
                  <a:ext uri="{FF2B5EF4-FFF2-40B4-BE49-F238E27FC236}">
                    <a16:creationId xmlns="" xmlns:a16="http://schemas.microsoft.com/office/drawing/2014/main" id="{113A2DFA-D67B-4F71-A735-EE4A25BAA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532" y="1840756"/>
                <a:ext cx="116313" cy="52034"/>
              </a:xfrm>
              <a:custGeom>
                <a:avLst/>
                <a:gdLst>
                  <a:gd name="T0" fmla="*/ 38 w 102"/>
                  <a:gd name="T1" fmla="*/ 46 h 46"/>
                  <a:gd name="T2" fmla="*/ 15 w 102"/>
                  <a:gd name="T3" fmla="*/ 28 h 46"/>
                  <a:gd name="T4" fmla="*/ 0 w 102"/>
                  <a:gd name="T5" fmla="*/ 11 h 46"/>
                  <a:gd name="T6" fmla="*/ 13 w 102"/>
                  <a:gd name="T7" fmla="*/ 0 h 46"/>
                  <a:gd name="T8" fmla="*/ 51 w 102"/>
                  <a:gd name="T9" fmla="*/ 6 h 46"/>
                  <a:gd name="T10" fmla="*/ 102 w 102"/>
                  <a:gd name="T11" fmla="*/ 31 h 46"/>
                  <a:gd name="T12" fmla="*/ 89 w 102"/>
                  <a:gd name="T13" fmla="*/ 43 h 46"/>
                  <a:gd name="T14" fmla="*/ 66 w 102"/>
                  <a:gd name="T15" fmla="*/ 38 h 46"/>
                  <a:gd name="T16" fmla="*/ 38 w 10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46">
                    <a:moveTo>
                      <a:pt x="38" y="46"/>
                    </a:moveTo>
                    <a:cubicBezTo>
                      <a:pt x="23" y="46"/>
                      <a:pt x="10" y="42"/>
                      <a:pt x="15" y="28"/>
                    </a:cubicBezTo>
                    <a:cubicBezTo>
                      <a:pt x="9" y="24"/>
                      <a:pt x="0" y="20"/>
                      <a:pt x="0" y="11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30" y="0"/>
                      <a:pt x="35" y="6"/>
                      <a:pt x="51" y="6"/>
                    </a:cubicBezTo>
                    <a:cubicBezTo>
                      <a:pt x="71" y="6"/>
                      <a:pt x="89" y="23"/>
                      <a:pt x="102" y="31"/>
                    </a:cubicBezTo>
                    <a:cubicBezTo>
                      <a:pt x="100" y="38"/>
                      <a:pt x="96" y="43"/>
                      <a:pt x="89" y="43"/>
                    </a:cubicBezTo>
                    <a:cubicBezTo>
                      <a:pt x="79" y="43"/>
                      <a:pt x="74" y="38"/>
                      <a:pt x="66" y="38"/>
                    </a:cubicBezTo>
                    <a:cubicBezTo>
                      <a:pt x="58" y="38"/>
                      <a:pt x="51" y="46"/>
                      <a:pt x="38" y="46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46">
                <a:extLst>
                  <a:ext uri="{FF2B5EF4-FFF2-40B4-BE49-F238E27FC236}">
                    <a16:creationId xmlns="" xmlns:a16="http://schemas.microsoft.com/office/drawing/2014/main" id="{5CFE5576-DAD2-4ECE-A941-BE8020078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245" y="2353448"/>
                <a:ext cx="27548" cy="30608"/>
              </a:xfrm>
              <a:custGeom>
                <a:avLst/>
                <a:gdLst>
                  <a:gd name="T0" fmla="*/ 25 w 25"/>
                  <a:gd name="T1" fmla="*/ 9 h 27"/>
                  <a:gd name="T2" fmla="*/ 12 w 25"/>
                  <a:gd name="T3" fmla="*/ 27 h 27"/>
                  <a:gd name="T4" fmla="*/ 0 w 25"/>
                  <a:gd name="T5" fmla="*/ 15 h 27"/>
                  <a:gd name="T6" fmla="*/ 25 w 25"/>
                  <a:gd name="T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25" y="9"/>
                    </a:moveTo>
                    <a:cubicBezTo>
                      <a:pt x="21" y="16"/>
                      <a:pt x="19" y="27"/>
                      <a:pt x="12" y="27"/>
                    </a:cubicBezTo>
                    <a:cubicBezTo>
                      <a:pt x="10" y="27"/>
                      <a:pt x="0" y="15"/>
                      <a:pt x="0" y="15"/>
                    </a:cubicBezTo>
                    <a:cubicBezTo>
                      <a:pt x="0" y="1"/>
                      <a:pt x="18" y="0"/>
                      <a:pt x="25" y="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47">
                <a:extLst>
                  <a:ext uri="{FF2B5EF4-FFF2-40B4-BE49-F238E27FC236}">
                    <a16:creationId xmlns="" xmlns:a16="http://schemas.microsoft.com/office/drawing/2014/main" id="{EB7DA25C-7839-4548-86E3-635A8FD97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576" y="2108580"/>
                <a:ext cx="29078" cy="16835"/>
              </a:xfrm>
              <a:custGeom>
                <a:avLst/>
                <a:gdLst>
                  <a:gd name="T0" fmla="*/ 10 w 25"/>
                  <a:gd name="T1" fmla="*/ 14 h 15"/>
                  <a:gd name="T2" fmla="*/ 0 w 25"/>
                  <a:gd name="T3" fmla="*/ 8 h 15"/>
                  <a:gd name="T4" fmla="*/ 10 w 25"/>
                  <a:gd name="T5" fmla="*/ 0 h 15"/>
                  <a:gd name="T6" fmla="*/ 25 w 25"/>
                  <a:gd name="T7" fmla="*/ 13 h 15"/>
                  <a:gd name="T8" fmla="*/ 10 w 2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0" y="14"/>
                    </a:moveTo>
                    <a:cubicBezTo>
                      <a:pt x="5" y="14"/>
                      <a:pt x="0" y="13"/>
                      <a:pt x="0" y="8"/>
                    </a:cubicBezTo>
                    <a:cubicBezTo>
                      <a:pt x="0" y="6"/>
                      <a:pt x="9" y="0"/>
                      <a:pt x="10" y="0"/>
                    </a:cubicBezTo>
                    <a:cubicBezTo>
                      <a:pt x="17" y="0"/>
                      <a:pt x="23" y="10"/>
                      <a:pt x="25" y="13"/>
                    </a:cubicBezTo>
                    <a:cubicBezTo>
                      <a:pt x="15" y="15"/>
                      <a:pt x="18" y="14"/>
                      <a:pt x="10" y="1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48">
                <a:extLst>
                  <a:ext uri="{FF2B5EF4-FFF2-40B4-BE49-F238E27FC236}">
                    <a16:creationId xmlns="" xmlns:a16="http://schemas.microsoft.com/office/drawing/2014/main" id="{A116AB6D-702C-40FC-BD3B-2FC82AD53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141" y="2055015"/>
                <a:ext cx="29078" cy="21426"/>
              </a:xfrm>
              <a:custGeom>
                <a:avLst/>
                <a:gdLst>
                  <a:gd name="T0" fmla="*/ 9 w 26"/>
                  <a:gd name="T1" fmla="*/ 18 h 18"/>
                  <a:gd name="T2" fmla="*/ 26 w 26"/>
                  <a:gd name="T3" fmla="*/ 0 h 18"/>
                  <a:gd name="T4" fmla="*/ 9 w 2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9" y="18"/>
                    </a:moveTo>
                    <a:cubicBezTo>
                      <a:pt x="0" y="18"/>
                      <a:pt x="17" y="0"/>
                      <a:pt x="26" y="0"/>
                    </a:cubicBezTo>
                    <a:cubicBezTo>
                      <a:pt x="24" y="9"/>
                      <a:pt x="18" y="18"/>
                      <a:pt x="9" y="1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49">
                <a:extLst>
                  <a:ext uri="{FF2B5EF4-FFF2-40B4-BE49-F238E27FC236}">
                    <a16:creationId xmlns="" xmlns:a16="http://schemas.microsoft.com/office/drawing/2014/main" id="{D67A7421-4DC0-4608-960A-45560B1FE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967" y="1837695"/>
                <a:ext cx="711654" cy="540240"/>
              </a:xfrm>
              <a:custGeom>
                <a:avLst/>
                <a:gdLst>
                  <a:gd name="T0" fmla="*/ 573 w 622"/>
                  <a:gd name="T1" fmla="*/ 354 h 471"/>
                  <a:gd name="T2" fmla="*/ 482 w 622"/>
                  <a:gd name="T3" fmla="*/ 308 h 471"/>
                  <a:gd name="T4" fmla="*/ 497 w 622"/>
                  <a:gd name="T5" fmla="*/ 320 h 471"/>
                  <a:gd name="T6" fmla="*/ 486 w 622"/>
                  <a:gd name="T7" fmla="*/ 331 h 471"/>
                  <a:gd name="T8" fmla="*/ 512 w 622"/>
                  <a:gd name="T9" fmla="*/ 362 h 471"/>
                  <a:gd name="T10" fmla="*/ 546 w 622"/>
                  <a:gd name="T11" fmla="*/ 371 h 471"/>
                  <a:gd name="T12" fmla="*/ 560 w 622"/>
                  <a:gd name="T13" fmla="*/ 405 h 471"/>
                  <a:gd name="T14" fmla="*/ 478 w 622"/>
                  <a:gd name="T15" fmla="*/ 405 h 471"/>
                  <a:gd name="T16" fmla="*/ 522 w 622"/>
                  <a:gd name="T17" fmla="*/ 461 h 471"/>
                  <a:gd name="T18" fmla="*/ 507 w 622"/>
                  <a:gd name="T19" fmla="*/ 461 h 471"/>
                  <a:gd name="T20" fmla="*/ 401 w 622"/>
                  <a:gd name="T21" fmla="*/ 407 h 471"/>
                  <a:gd name="T22" fmla="*/ 327 w 622"/>
                  <a:gd name="T23" fmla="*/ 379 h 471"/>
                  <a:gd name="T24" fmla="*/ 291 w 622"/>
                  <a:gd name="T25" fmla="*/ 386 h 471"/>
                  <a:gd name="T26" fmla="*/ 289 w 622"/>
                  <a:gd name="T27" fmla="*/ 342 h 471"/>
                  <a:gd name="T28" fmla="*/ 355 w 622"/>
                  <a:gd name="T29" fmla="*/ 331 h 471"/>
                  <a:gd name="T30" fmla="*/ 361 w 622"/>
                  <a:gd name="T31" fmla="*/ 302 h 471"/>
                  <a:gd name="T32" fmla="*/ 319 w 622"/>
                  <a:gd name="T33" fmla="*/ 207 h 471"/>
                  <a:gd name="T34" fmla="*/ 289 w 622"/>
                  <a:gd name="T35" fmla="*/ 207 h 471"/>
                  <a:gd name="T36" fmla="*/ 251 w 622"/>
                  <a:gd name="T37" fmla="*/ 153 h 471"/>
                  <a:gd name="T38" fmla="*/ 209 w 622"/>
                  <a:gd name="T39" fmla="*/ 165 h 471"/>
                  <a:gd name="T40" fmla="*/ 72 w 622"/>
                  <a:gd name="T41" fmla="*/ 149 h 471"/>
                  <a:gd name="T42" fmla="*/ 18 w 622"/>
                  <a:gd name="T43" fmla="*/ 125 h 471"/>
                  <a:gd name="T44" fmla="*/ 53 w 622"/>
                  <a:gd name="T45" fmla="*/ 117 h 471"/>
                  <a:gd name="T46" fmla="*/ 0 w 622"/>
                  <a:gd name="T47" fmla="*/ 87 h 471"/>
                  <a:gd name="T48" fmla="*/ 20 w 622"/>
                  <a:gd name="T49" fmla="*/ 29 h 471"/>
                  <a:gd name="T50" fmla="*/ 106 w 622"/>
                  <a:gd name="T51" fmla="*/ 8 h 471"/>
                  <a:gd name="T52" fmla="*/ 79 w 622"/>
                  <a:gd name="T53" fmla="*/ 57 h 471"/>
                  <a:gd name="T54" fmla="*/ 87 w 622"/>
                  <a:gd name="T55" fmla="*/ 85 h 471"/>
                  <a:gd name="T56" fmla="*/ 94 w 622"/>
                  <a:gd name="T57" fmla="*/ 48 h 471"/>
                  <a:gd name="T58" fmla="*/ 206 w 622"/>
                  <a:gd name="T59" fmla="*/ 53 h 471"/>
                  <a:gd name="T60" fmla="*/ 221 w 622"/>
                  <a:gd name="T61" fmla="*/ 61 h 471"/>
                  <a:gd name="T62" fmla="*/ 268 w 622"/>
                  <a:gd name="T63" fmla="*/ 49 h 471"/>
                  <a:gd name="T64" fmla="*/ 372 w 622"/>
                  <a:gd name="T65" fmla="*/ 101 h 471"/>
                  <a:gd name="T66" fmla="*/ 416 w 622"/>
                  <a:gd name="T67" fmla="*/ 117 h 471"/>
                  <a:gd name="T68" fmla="*/ 469 w 622"/>
                  <a:gd name="T69" fmla="*/ 153 h 471"/>
                  <a:gd name="T70" fmla="*/ 503 w 622"/>
                  <a:gd name="T71" fmla="*/ 172 h 471"/>
                  <a:gd name="T72" fmla="*/ 499 w 622"/>
                  <a:gd name="T73" fmla="*/ 184 h 471"/>
                  <a:gd name="T74" fmla="*/ 486 w 622"/>
                  <a:gd name="T75" fmla="*/ 210 h 471"/>
                  <a:gd name="T76" fmla="*/ 545 w 622"/>
                  <a:gd name="T77" fmla="*/ 244 h 471"/>
                  <a:gd name="T78" fmla="*/ 588 w 622"/>
                  <a:gd name="T79" fmla="*/ 276 h 471"/>
                  <a:gd name="T80" fmla="*/ 622 w 622"/>
                  <a:gd name="T81" fmla="*/ 298 h 471"/>
                  <a:gd name="T82" fmla="*/ 599 w 622"/>
                  <a:gd name="T83" fmla="*/ 32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71">
                    <a:moveTo>
                      <a:pt x="583" y="331"/>
                    </a:moveTo>
                    <a:cubicBezTo>
                      <a:pt x="583" y="340"/>
                      <a:pt x="581" y="354"/>
                      <a:pt x="573" y="354"/>
                    </a:cubicBezTo>
                    <a:cubicBezTo>
                      <a:pt x="535" y="354"/>
                      <a:pt x="533" y="300"/>
                      <a:pt x="497" y="300"/>
                    </a:cubicBezTo>
                    <a:cubicBezTo>
                      <a:pt x="493" y="300"/>
                      <a:pt x="483" y="308"/>
                      <a:pt x="482" y="308"/>
                    </a:cubicBezTo>
                    <a:cubicBezTo>
                      <a:pt x="489" y="312"/>
                      <a:pt x="490" y="312"/>
                      <a:pt x="497" y="310"/>
                    </a:cubicBezTo>
                    <a:cubicBezTo>
                      <a:pt x="497" y="320"/>
                      <a:pt x="497" y="320"/>
                      <a:pt x="497" y="320"/>
                    </a:cubicBezTo>
                    <a:cubicBezTo>
                      <a:pt x="493" y="321"/>
                      <a:pt x="489" y="322"/>
                      <a:pt x="486" y="320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96" y="331"/>
                      <a:pt x="496" y="331"/>
                      <a:pt x="496" y="331"/>
                    </a:cubicBezTo>
                    <a:cubicBezTo>
                      <a:pt x="497" y="342"/>
                      <a:pt x="506" y="359"/>
                      <a:pt x="512" y="362"/>
                    </a:cubicBezTo>
                    <a:cubicBezTo>
                      <a:pt x="527" y="367"/>
                      <a:pt x="532" y="358"/>
                      <a:pt x="533" y="371"/>
                    </a:cubicBezTo>
                    <a:cubicBezTo>
                      <a:pt x="541" y="371"/>
                      <a:pt x="541" y="371"/>
                      <a:pt x="546" y="371"/>
                    </a:cubicBezTo>
                    <a:cubicBezTo>
                      <a:pt x="546" y="384"/>
                      <a:pt x="546" y="384"/>
                      <a:pt x="546" y="387"/>
                    </a:cubicBezTo>
                    <a:cubicBezTo>
                      <a:pt x="546" y="393"/>
                      <a:pt x="560" y="397"/>
                      <a:pt x="560" y="405"/>
                    </a:cubicBezTo>
                    <a:cubicBezTo>
                      <a:pt x="560" y="413"/>
                      <a:pt x="552" y="428"/>
                      <a:pt x="549" y="437"/>
                    </a:cubicBezTo>
                    <a:cubicBezTo>
                      <a:pt x="535" y="436"/>
                      <a:pt x="487" y="417"/>
                      <a:pt x="478" y="405"/>
                    </a:cubicBezTo>
                    <a:cubicBezTo>
                      <a:pt x="467" y="405"/>
                      <a:pt x="467" y="405"/>
                      <a:pt x="467" y="405"/>
                    </a:cubicBezTo>
                    <a:cubicBezTo>
                      <a:pt x="480" y="422"/>
                      <a:pt x="522" y="439"/>
                      <a:pt x="522" y="461"/>
                    </a:cubicBezTo>
                    <a:cubicBezTo>
                      <a:pt x="522" y="467"/>
                      <a:pt x="518" y="471"/>
                      <a:pt x="515" y="471"/>
                    </a:cubicBezTo>
                    <a:cubicBezTo>
                      <a:pt x="511" y="471"/>
                      <a:pt x="509" y="462"/>
                      <a:pt x="507" y="461"/>
                    </a:cubicBezTo>
                    <a:cubicBezTo>
                      <a:pt x="485" y="450"/>
                      <a:pt x="471" y="455"/>
                      <a:pt x="452" y="443"/>
                    </a:cubicBezTo>
                    <a:cubicBezTo>
                      <a:pt x="434" y="432"/>
                      <a:pt x="388" y="432"/>
                      <a:pt x="401" y="407"/>
                    </a:cubicBezTo>
                    <a:cubicBezTo>
                      <a:pt x="376" y="396"/>
                      <a:pt x="364" y="381"/>
                      <a:pt x="342" y="367"/>
                    </a:cubicBezTo>
                    <a:cubicBezTo>
                      <a:pt x="338" y="373"/>
                      <a:pt x="334" y="379"/>
                      <a:pt x="327" y="379"/>
                    </a:cubicBezTo>
                    <a:cubicBezTo>
                      <a:pt x="319" y="379"/>
                      <a:pt x="321" y="374"/>
                      <a:pt x="314" y="374"/>
                    </a:cubicBezTo>
                    <a:cubicBezTo>
                      <a:pt x="305" y="374"/>
                      <a:pt x="300" y="386"/>
                      <a:pt x="291" y="386"/>
                    </a:cubicBezTo>
                    <a:cubicBezTo>
                      <a:pt x="283" y="386"/>
                      <a:pt x="259" y="374"/>
                      <a:pt x="259" y="363"/>
                    </a:cubicBezTo>
                    <a:cubicBezTo>
                      <a:pt x="259" y="355"/>
                      <a:pt x="278" y="342"/>
                      <a:pt x="289" y="342"/>
                    </a:cubicBezTo>
                    <a:cubicBezTo>
                      <a:pt x="302" y="342"/>
                      <a:pt x="315" y="342"/>
                      <a:pt x="321" y="342"/>
                    </a:cubicBezTo>
                    <a:cubicBezTo>
                      <a:pt x="328" y="342"/>
                      <a:pt x="346" y="337"/>
                      <a:pt x="355" y="331"/>
                    </a:cubicBezTo>
                    <a:cubicBezTo>
                      <a:pt x="352" y="328"/>
                      <a:pt x="342" y="320"/>
                      <a:pt x="342" y="314"/>
                    </a:cubicBezTo>
                    <a:cubicBezTo>
                      <a:pt x="342" y="300"/>
                      <a:pt x="355" y="308"/>
                      <a:pt x="361" y="302"/>
                    </a:cubicBezTo>
                    <a:cubicBezTo>
                      <a:pt x="368" y="295"/>
                      <a:pt x="384" y="277"/>
                      <a:pt x="384" y="266"/>
                    </a:cubicBezTo>
                    <a:cubicBezTo>
                      <a:pt x="384" y="246"/>
                      <a:pt x="335" y="207"/>
                      <a:pt x="319" y="207"/>
                    </a:cubicBezTo>
                    <a:cubicBezTo>
                      <a:pt x="309" y="207"/>
                      <a:pt x="305" y="216"/>
                      <a:pt x="295" y="216"/>
                    </a:cubicBezTo>
                    <a:cubicBezTo>
                      <a:pt x="292" y="216"/>
                      <a:pt x="289" y="208"/>
                      <a:pt x="289" y="207"/>
                    </a:cubicBezTo>
                    <a:cubicBezTo>
                      <a:pt x="289" y="199"/>
                      <a:pt x="302" y="197"/>
                      <a:pt x="307" y="196"/>
                    </a:cubicBezTo>
                    <a:cubicBezTo>
                      <a:pt x="300" y="189"/>
                      <a:pt x="259" y="153"/>
                      <a:pt x="251" y="153"/>
                    </a:cubicBezTo>
                    <a:cubicBezTo>
                      <a:pt x="241" y="153"/>
                      <a:pt x="229" y="183"/>
                      <a:pt x="215" y="183"/>
                    </a:cubicBezTo>
                    <a:cubicBezTo>
                      <a:pt x="206" y="183"/>
                      <a:pt x="209" y="170"/>
                      <a:pt x="209" y="165"/>
                    </a:cubicBezTo>
                    <a:cubicBezTo>
                      <a:pt x="186" y="162"/>
                      <a:pt x="128" y="165"/>
                      <a:pt x="94" y="165"/>
                    </a:cubicBezTo>
                    <a:cubicBezTo>
                      <a:pt x="88" y="165"/>
                      <a:pt x="76" y="155"/>
                      <a:pt x="72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1" y="137"/>
                      <a:pt x="20" y="136"/>
                      <a:pt x="18" y="125"/>
                    </a:cubicBezTo>
                    <a:cubicBezTo>
                      <a:pt x="28" y="121"/>
                      <a:pt x="40" y="126"/>
                      <a:pt x="53" y="127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46" y="112"/>
                      <a:pt x="11" y="109"/>
                      <a:pt x="11" y="109"/>
                    </a:cubicBezTo>
                    <a:cubicBezTo>
                      <a:pt x="11" y="109"/>
                      <a:pt x="0" y="95"/>
                      <a:pt x="0" y="87"/>
                    </a:cubicBezTo>
                    <a:cubicBezTo>
                      <a:pt x="0" y="65"/>
                      <a:pt x="3" y="60"/>
                      <a:pt x="15" y="52"/>
                    </a:cubicBezTo>
                    <a:cubicBezTo>
                      <a:pt x="21" y="47"/>
                      <a:pt x="17" y="33"/>
                      <a:pt x="20" y="29"/>
                    </a:cubicBezTo>
                    <a:cubicBezTo>
                      <a:pt x="35" y="13"/>
                      <a:pt x="55" y="0"/>
                      <a:pt x="81" y="0"/>
                    </a:cubicBezTo>
                    <a:cubicBezTo>
                      <a:pt x="81" y="0"/>
                      <a:pt x="105" y="8"/>
                      <a:pt x="106" y="8"/>
                    </a:cubicBezTo>
                    <a:cubicBezTo>
                      <a:pt x="98" y="25"/>
                      <a:pt x="73" y="26"/>
                      <a:pt x="73" y="49"/>
                    </a:cubicBezTo>
                    <a:cubicBezTo>
                      <a:pt x="73" y="54"/>
                      <a:pt x="75" y="57"/>
                      <a:pt x="79" y="57"/>
                    </a:cubicBezTo>
                    <a:cubicBezTo>
                      <a:pt x="78" y="63"/>
                      <a:pt x="79" y="71"/>
                      <a:pt x="79" y="71"/>
                    </a:cubicBezTo>
                    <a:cubicBezTo>
                      <a:pt x="79" y="78"/>
                      <a:pt x="78" y="85"/>
                      <a:pt x="87" y="85"/>
                    </a:cubicBezTo>
                    <a:cubicBezTo>
                      <a:pt x="91" y="85"/>
                      <a:pt x="102" y="75"/>
                      <a:pt x="102" y="69"/>
                    </a:cubicBezTo>
                    <a:cubicBezTo>
                      <a:pt x="102" y="61"/>
                      <a:pt x="94" y="56"/>
                      <a:pt x="94" y="48"/>
                    </a:cubicBezTo>
                    <a:cubicBezTo>
                      <a:pt x="94" y="17"/>
                      <a:pt x="145" y="8"/>
                      <a:pt x="175" y="8"/>
                    </a:cubicBezTo>
                    <a:cubicBezTo>
                      <a:pt x="195" y="8"/>
                      <a:pt x="206" y="36"/>
                      <a:pt x="206" y="53"/>
                    </a:cubicBezTo>
                    <a:cubicBezTo>
                      <a:pt x="206" y="56"/>
                      <a:pt x="202" y="69"/>
                      <a:pt x="206" y="69"/>
                    </a:cubicBezTo>
                    <a:cubicBezTo>
                      <a:pt x="210" y="69"/>
                      <a:pt x="213" y="61"/>
                      <a:pt x="221" y="61"/>
                    </a:cubicBezTo>
                    <a:cubicBezTo>
                      <a:pt x="229" y="61"/>
                      <a:pt x="231" y="69"/>
                      <a:pt x="238" y="69"/>
                    </a:cubicBezTo>
                    <a:cubicBezTo>
                      <a:pt x="251" y="69"/>
                      <a:pt x="255" y="49"/>
                      <a:pt x="268" y="49"/>
                    </a:cubicBezTo>
                    <a:cubicBezTo>
                      <a:pt x="283" y="49"/>
                      <a:pt x="315" y="54"/>
                      <a:pt x="325" y="61"/>
                    </a:cubicBezTo>
                    <a:cubicBezTo>
                      <a:pt x="342" y="74"/>
                      <a:pt x="347" y="101"/>
                      <a:pt x="372" y="101"/>
                    </a:cubicBezTo>
                    <a:cubicBezTo>
                      <a:pt x="384" y="101"/>
                      <a:pt x="386" y="101"/>
                      <a:pt x="391" y="101"/>
                    </a:cubicBezTo>
                    <a:cubicBezTo>
                      <a:pt x="399" y="101"/>
                      <a:pt x="418" y="103"/>
                      <a:pt x="416" y="117"/>
                    </a:cubicBezTo>
                    <a:cubicBezTo>
                      <a:pt x="437" y="124"/>
                      <a:pt x="448" y="137"/>
                      <a:pt x="469" y="139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74" y="153"/>
                      <a:pt x="482" y="153"/>
                      <a:pt x="482" y="153"/>
                    </a:cubicBezTo>
                    <a:cubicBezTo>
                      <a:pt x="493" y="153"/>
                      <a:pt x="499" y="161"/>
                      <a:pt x="503" y="172"/>
                    </a:cubicBezTo>
                    <a:cubicBezTo>
                      <a:pt x="493" y="174"/>
                      <a:pt x="483" y="173"/>
                      <a:pt x="477" y="183"/>
                    </a:cubicBezTo>
                    <a:cubicBezTo>
                      <a:pt x="490" y="184"/>
                      <a:pt x="493" y="184"/>
                      <a:pt x="499" y="184"/>
                    </a:cubicBezTo>
                    <a:cubicBezTo>
                      <a:pt x="503" y="184"/>
                      <a:pt x="509" y="187"/>
                      <a:pt x="511" y="192"/>
                    </a:cubicBezTo>
                    <a:cubicBezTo>
                      <a:pt x="499" y="198"/>
                      <a:pt x="493" y="198"/>
                      <a:pt x="486" y="210"/>
                    </a:cubicBezTo>
                    <a:cubicBezTo>
                      <a:pt x="493" y="214"/>
                      <a:pt x="497" y="216"/>
                      <a:pt x="507" y="216"/>
                    </a:cubicBezTo>
                    <a:cubicBezTo>
                      <a:pt x="509" y="234"/>
                      <a:pt x="529" y="242"/>
                      <a:pt x="545" y="244"/>
                    </a:cubicBezTo>
                    <a:cubicBezTo>
                      <a:pt x="546" y="258"/>
                      <a:pt x="550" y="272"/>
                      <a:pt x="562" y="272"/>
                    </a:cubicBezTo>
                    <a:cubicBezTo>
                      <a:pt x="578" y="272"/>
                      <a:pt x="582" y="261"/>
                      <a:pt x="588" y="276"/>
                    </a:cubicBezTo>
                    <a:cubicBezTo>
                      <a:pt x="592" y="280"/>
                      <a:pt x="598" y="280"/>
                      <a:pt x="602" y="280"/>
                    </a:cubicBezTo>
                    <a:cubicBezTo>
                      <a:pt x="616" y="280"/>
                      <a:pt x="622" y="285"/>
                      <a:pt x="622" y="298"/>
                    </a:cubicBezTo>
                    <a:cubicBezTo>
                      <a:pt x="622" y="308"/>
                      <a:pt x="609" y="312"/>
                      <a:pt x="599" y="312"/>
                    </a:cubicBezTo>
                    <a:cubicBezTo>
                      <a:pt x="600" y="320"/>
                      <a:pt x="599" y="318"/>
                      <a:pt x="599" y="322"/>
                    </a:cubicBezTo>
                    <a:cubicBezTo>
                      <a:pt x="599" y="324"/>
                      <a:pt x="597" y="331"/>
                      <a:pt x="583" y="33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150">
                <a:extLst>
                  <a:ext uri="{FF2B5EF4-FFF2-40B4-BE49-F238E27FC236}">
                    <a16:creationId xmlns="" xmlns:a16="http://schemas.microsoft.com/office/drawing/2014/main" id="{9B762907-3FD2-4E04-BF2F-9486AF71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280" y="2302944"/>
                <a:ext cx="19896" cy="19896"/>
              </a:xfrm>
              <a:custGeom>
                <a:avLst/>
                <a:gdLst>
                  <a:gd name="T0" fmla="*/ 17 w 17"/>
                  <a:gd name="T1" fmla="*/ 11 h 17"/>
                  <a:gd name="T2" fmla="*/ 0 w 17"/>
                  <a:gd name="T3" fmla="*/ 11 h 17"/>
                  <a:gd name="T4" fmla="*/ 17 w 17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7" y="11"/>
                    </a:moveTo>
                    <a:cubicBezTo>
                      <a:pt x="10" y="17"/>
                      <a:pt x="7" y="17"/>
                      <a:pt x="0" y="11"/>
                    </a:cubicBezTo>
                    <a:cubicBezTo>
                      <a:pt x="7" y="0"/>
                      <a:pt x="8" y="6"/>
                      <a:pt x="17" y="1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151">
                <a:extLst>
                  <a:ext uri="{FF2B5EF4-FFF2-40B4-BE49-F238E27FC236}">
                    <a16:creationId xmlns="" xmlns:a16="http://schemas.microsoft.com/office/drawing/2014/main" id="{1A4EA969-1EA5-4CEC-8AB1-9300C7EF1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889" y="2198875"/>
                <a:ext cx="16835" cy="19896"/>
              </a:xfrm>
              <a:custGeom>
                <a:avLst/>
                <a:gdLst>
                  <a:gd name="T0" fmla="*/ 0 w 15"/>
                  <a:gd name="T1" fmla="*/ 5 h 17"/>
                  <a:gd name="T2" fmla="*/ 15 w 15"/>
                  <a:gd name="T3" fmla="*/ 17 h 17"/>
                  <a:gd name="T4" fmla="*/ 0 w 15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0" y="5"/>
                    </a:moveTo>
                    <a:cubicBezTo>
                      <a:pt x="10" y="0"/>
                      <a:pt x="10" y="10"/>
                      <a:pt x="15" y="17"/>
                    </a:cubicBezTo>
                    <a:cubicBezTo>
                      <a:pt x="6" y="16"/>
                      <a:pt x="0" y="10"/>
                      <a:pt x="0" y="5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152">
                <a:extLst>
                  <a:ext uri="{FF2B5EF4-FFF2-40B4-BE49-F238E27FC236}">
                    <a16:creationId xmlns="" xmlns:a16="http://schemas.microsoft.com/office/drawing/2014/main" id="{86D5578E-30ED-4094-9CC3-811C4AE9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114" y="1297455"/>
                <a:ext cx="759098" cy="417806"/>
              </a:xfrm>
              <a:custGeom>
                <a:avLst/>
                <a:gdLst>
                  <a:gd name="T0" fmla="*/ 528 w 664"/>
                  <a:gd name="T1" fmla="*/ 28 h 366"/>
                  <a:gd name="T2" fmla="*/ 602 w 664"/>
                  <a:gd name="T3" fmla="*/ 16 h 366"/>
                  <a:gd name="T4" fmla="*/ 664 w 664"/>
                  <a:gd name="T5" fmla="*/ 49 h 366"/>
                  <a:gd name="T6" fmla="*/ 537 w 664"/>
                  <a:gd name="T7" fmla="*/ 91 h 366"/>
                  <a:gd name="T8" fmla="*/ 507 w 664"/>
                  <a:gd name="T9" fmla="*/ 133 h 366"/>
                  <a:gd name="T10" fmla="*/ 397 w 664"/>
                  <a:gd name="T11" fmla="*/ 195 h 366"/>
                  <a:gd name="T12" fmla="*/ 371 w 664"/>
                  <a:gd name="T13" fmla="*/ 212 h 366"/>
                  <a:gd name="T14" fmla="*/ 371 w 664"/>
                  <a:gd name="T15" fmla="*/ 246 h 366"/>
                  <a:gd name="T16" fmla="*/ 299 w 664"/>
                  <a:gd name="T17" fmla="*/ 282 h 366"/>
                  <a:gd name="T18" fmla="*/ 272 w 664"/>
                  <a:gd name="T19" fmla="*/ 331 h 366"/>
                  <a:gd name="T20" fmla="*/ 303 w 664"/>
                  <a:gd name="T21" fmla="*/ 338 h 366"/>
                  <a:gd name="T22" fmla="*/ 217 w 664"/>
                  <a:gd name="T23" fmla="*/ 354 h 366"/>
                  <a:gd name="T24" fmla="*/ 138 w 664"/>
                  <a:gd name="T25" fmla="*/ 362 h 366"/>
                  <a:gd name="T26" fmla="*/ 56 w 664"/>
                  <a:gd name="T27" fmla="*/ 354 h 366"/>
                  <a:gd name="T28" fmla="*/ 104 w 664"/>
                  <a:gd name="T29" fmla="*/ 316 h 366"/>
                  <a:gd name="T30" fmla="*/ 98 w 664"/>
                  <a:gd name="T31" fmla="*/ 284 h 366"/>
                  <a:gd name="T32" fmla="*/ 159 w 664"/>
                  <a:gd name="T33" fmla="*/ 306 h 366"/>
                  <a:gd name="T34" fmla="*/ 113 w 664"/>
                  <a:gd name="T35" fmla="*/ 266 h 366"/>
                  <a:gd name="T36" fmla="*/ 94 w 664"/>
                  <a:gd name="T37" fmla="*/ 272 h 366"/>
                  <a:gd name="T38" fmla="*/ 117 w 664"/>
                  <a:gd name="T39" fmla="*/ 236 h 366"/>
                  <a:gd name="T40" fmla="*/ 107 w 664"/>
                  <a:gd name="T41" fmla="*/ 175 h 366"/>
                  <a:gd name="T42" fmla="*/ 115 w 664"/>
                  <a:gd name="T43" fmla="*/ 159 h 366"/>
                  <a:gd name="T44" fmla="*/ 166 w 664"/>
                  <a:gd name="T45" fmla="*/ 161 h 366"/>
                  <a:gd name="T46" fmla="*/ 185 w 664"/>
                  <a:gd name="T47" fmla="*/ 163 h 366"/>
                  <a:gd name="T48" fmla="*/ 228 w 664"/>
                  <a:gd name="T49" fmla="*/ 155 h 366"/>
                  <a:gd name="T50" fmla="*/ 253 w 664"/>
                  <a:gd name="T51" fmla="*/ 133 h 366"/>
                  <a:gd name="T52" fmla="*/ 170 w 664"/>
                  <a:gd name="T53" fmla="*/ 145 h 366"/>
                  <a:gd name="T54" fmla="*/ 125 w 664"/>
                  <a:gd name="T55" fmla="*/ 137 h 366"/>
                  <a:gd name="T56" fmla="*/ 98 w 664"/>
                  <a:gd name="T57" fmla="*/ 145 h 366"/>
                  <a:gd name="T58" fmla="*/ 77 w 664"/>
                  <a:gd name="T59" fmla="*/ 119 h 366"/>
                  <a:gd name="T60" fmla="*/ 88 w 664"/>
                  <a:gd name="T61" fmla="*/ 95 h 366"/>
                  <a:gd name="T62" fmla="*/ 43 w 664"/>
                  <a:gd name="T63" fmla="*/ 107 h 366"/>
                  <a:gd name="T64" fmla="*/ 50 w 664"/>
                  <a:gd name="T65" fmla="*/ 87 h 366"/>
                  <a:gd name="T66" fmla="*/ 16 w 664"/>
                  <a:gd name="T67" fmla="*/ 93 h 366"/>
                  <a:gd name="T68" fmla="*/ 75 w 664"/>
                  <a:gd name="T69" fmla="*/ 64 h 366"/>
                  <a:gd name="T70" fmla="*/ 98 w 664"/>
                  <a:gd name="T71" fmla="*/ 57 h 366"/>
                  <a:gd name="T72" fmla="*/ 179 w 664"/>
                  <a:gd name="T73" fmla="*/ 57 h 366"/>
                  <a:gd name="T74" fmla="*/ 232 w 664"/>
                  <a:gd name="T75" fmla="*/ 20 h 366"/>
                  <a:gd name="T76" fmla="*/ 337 w 664"/>
                  <a:gd name="T77" fmla="*/ 9 h 366"/>
                  <a:gd name="T78" fmla="*/ 375 w 664"/>
                  <a:gd name="T79" fmla="*/ 13 h 366"/>
                  <a:gd name="T80" fmla="*/ 422 w 664"/>
                  <a:gd name="T81" fmla="*/ 5 h 366"/>
                  <a:gd name="T82" fmla="*/ 541 w 664"/>
                  <a:gd name="T83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366">
                    <a:moveTo>
                      <a:pt x="541" y="19"/>
                    </a:moveTo>
                    <a:cubicBezTo>
                      <a:pt x="536" y="25"/>
                      <a:pt x="534" y="26"/>
                      <a:pt x="528" y="28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93" y="13"/>
                      <a:pt x="596" y="14"/>
                      <a:pt x="602" y="16"/>
                    </a:cubicBezTo>
                    <a:cubicBezTo>
                      <a:pt x="610" y="18"/>
                      <a:pt x="610" y="25"/>
                      <a:pt x="615" y="29"/>
                    </a:cubicBezTo>
                    <a:cubicBezTo>
                      <a:pt x="624" y="39"/>
                      <a:pt x="664" y="35"/>
                      <a:pt x="664" y="49"/>
                    </a:cubicBezTo>
                    <a:cubicBezTo>
                      <a:pt x="664" y="60"/>
                      <a:pt x="650" y="57"/>
                      <a:pt x="645" y="61"/>
                    </a:cubicBezTo>
                    <a:cubicBezTo>
                      <a:pt x="615" y="85"/>
                      <a:pt x="578" y="71"/>
                      <a:pt x="537" y="91"/>
                    </a:cubicBezTo>
                    <a:cubicBezTo>
                      <a:pt x="545" y="99"/>
                      <a:pt x="575" y="93"/>
                      <a:pt x="594" y="94"/>
                    </a:cubicBezTo>
                    <a:cubicBezTo>
                      <a:pt x="577" y="112"/>
                      <a:pt x="534" y="123"/>
                      <a:pt x="507" y="133"/>
                    </a:cubicBezTo>
                    <a:cubicBezTo>
                      <a:pt x="477" y="143"/>
                      <a:pt x="459" y="175"/>
                      <a:pt x="437" y="192"/>
                    </a:cubicBezTo>
                    <a:cubicBezTo>
                      <a:pt x="426" y="200"/>
                      <a:pt x="409" y="191"/>
                      <a:pt x="397" y="195"/>
                    </a:cubicBezTo>
                    <a:cubicBezTo>
                      <a:pt x="381" y="200"/>
                      <a:pt x="362" y="202"/>
                      <a:pt x="350" y="212"/>
                    </a:cubicBezTo>
                    <a:cubicBezTo>
                      <a:pt x="371" y="212"/>
                      <a:pt x="371" y="212"/>
                      <a:pt x="371" y="212"/>
                    </a:cubicBezTo>
                    <a:cubicBezTo>
                      <a:pt x="372" y="230"/>
                      <a:pt x="363" y="228"/>
                      <a:pt x="349" y="227"/>
                    </a:cubicBezTo>
                    <a:cubicBezTo>
                      <a:pt x="358" y="231"/>
                      <a:pt x="366" y="234"/>
                      <a:pt x="371" y="246"/>
                    </a:cubicBezTo>
                    <a:cubicBezTo>
                      <a:pt x="355" y="254"/>
                      <a:pt x="350" y="273"/>
                      <a:pt x="337" y="282"/>
                    </a:cubicBezTo>
                    <a:cubicBezTo>
                      <a:pt x="304" y="282"/>
                      <a:pt x="305" y="282"/>
                      <a:pt x="299" y="282"/>
                    </a:cubicBezTo>
                    <a:cubicBezTo>
                      <a:pt x="300" y="288"/>
                      <a:pt x="304" y="289"/>
                      <a:pt x="304" y="294"/>
                    </a:cubicBezTo>
                    <a:cubicBezTo>
                      <a:pt x="304" y="319"/>
                      <a:pt x="272" y="304"/>
                      <a:pt x="272" y="331"/>
                    </a:cubicBezTo>
                    <a:cubicBezTo>
                      <a:pt x="284" y="331"/>
                      <a:pt x="286" y="331"/>
                      <a:pt x="291" y="331"/>
                    </a:cubicBezTo>
                    <a:cubicBezTo>
                      <a:pt x="294" y="331"/>
                      <a:pt x="303" y="331"/>
                      <a:pt x="303" y="338"/>
                    </a:cubicBezTo>
                    <a:cubicBezTo>
                      <a:pt x="303" y="351"/>
                      <a:pt x="259" y="366"/>
                      <a:pt x="242" y="366"/>
                    </a:cubicBezTo>
                    <a:cubicBezTo>
                      <a:pt x="225" y="366"/>
                      <a:pt x="232" y="354"/>
                      <a:pt x="217" y="354"/>
                    </a:cubicBezTo>
                    <a:cubicBezTo>
                      <a:pt x="195" y="354"/>
                      <a:pt x="179" y="354"/>
                      <a:pt x="160" y="354"/>
                    </a:cubicBezTo>
                    <a:cubicBezTo>
                      <a:pt x="153" y="354"/>
                      <a:pt x="149" y="362"/>
                      <a:pt x="138" y="362"/>
                    </a:cubicBezTo>
                    <a:cubicBezTo>
                      <a:pt x="113" y="362"/>
                      <a:pt x="92" y="355"/>
                      <a:pt x="66" y="346"/>
                    </a:cubicBezTo>
                    <a:cubicBezTo>
                      <a:pt x="63" y="350"/>
                      <a:pt x="60" y="354"/>
                      <a:pt x="56" y="354"/>
                    </a:cubicBezTo>
                    <a:cubicBezTo>
                      <a:pt x="51" y="354"/>
                      <a:pt x="49" y="350"/>
                      <a:pt x="49" y="347"/>
                    </a:cubicBezTo>
                    <a:cubicBezTo>
                      <a:pt x="49" y="316"/>
                      <a:pt x="88" y="327"/>
                      <a:pt x="104" y="316"/>
                    </a:cubicBezTo>
                    <a:cubicBezTo>
                      <a:pt x="95" y="308"/>
                      <a:pt x="79" y="306"/>
                      <a:pt x="79" y="292"/>
                    </a:cubicBezTo>
                    <a:cubicBezTo>
                      <a:pt x="79" y="281"/>
                      <a:pt x="91" y="284"/>
                      <a:pt x="98" y="284"/>
                    </a:cubicBezTo>
                    <a:cubicBezTo>
                      <a:pt x="122" y="284"/>
                      <a:pt x="131" y="297"/>
                      <a:pt x="145" y="306"/>
                    </a:cubicBezTo>
                    <a:cubicBezTo>
                      <a:pt x="159" y="306"/>
                      <a:pt x="159" y="306"/>
                      <a:pt x="159" y="306"/>
                    </a:cubicBezTo>
                    <a:cubicBezTo>
                      <a:pt x="148" y="295"/>
                      <a:pt x="125" y="285"/>
                      <a:pt x="125" y="266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09" y="269"/>
                      <a:pt x="109" y="269"/>
                      <a:pt x="106" y="272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94" y="262"/>
                      <a:pt x="94" y="262"/>
                      <a:pt x="94" y="262"/>
                    </a:cubicBezTo>
                    <a:cubicBezTo>
                      <a:pt x="100" y="249"/>
                      <a:pt x="106" y="240"/>
                      <a:pt x="117" y="236"/>
                    </a:cubicBezTo>
                    <a:cubicBezTo>
                      <a:pt x="136" y="230"/>
                      <a:pt x="159" y="237"/>
                      <a:pt x="159" y="215"/>
                    </a:cubicBezTo>
                    <a:cubicBezTo>
                      <a:pt x="159" y="189"/>
                      <a:pt x="107" y="189"/>
                      <a:pt x="107" y="175"/>
                    </a:cubicBezTo>
                    <a:cubicBezTo>
                      <a:pt x="107" y="167"/>
                      <a:pt x="119" y="168"/>
                      <a:pt x="126" y="168"/>
                    </a:cubicBezTo>
                    <a:cubicBezTo>
                      <a:pt x="118" y="168"/>
                      <a:pt x="116" y="165"/>
                      <a:pt x="115" y="159"/>
                    </a:cubicBezTo>
                    <a:cubicBezTo>
                      <a:pt x="119" y="157"/>
                      <a:pt x="122" y="159"/>
                      <a:pt x="126" y="159"/>
                    </a:cubicBezTo>
                    <a:cubicBezTo>
                      <a:pt x="134" y="159"/>
                      <a:pt x="151" y="156"/>
                      <a:pt x="166" y="161"/>
                    </a:cubicBezTo>
                    <a:cubicBezTo>
                      <a:pt x="185" y="167"/>
                      <a:pt x="192" y="190"/>
                      <a:pt x="213" y="188"/>
                    </a:cubicBezTo>
                    <a:cubicBezTo>
                      <a:pt x="209" y="184"/>
                      <a:pt x="185" y="168"/>
                      <a:pt x="185" y="163"/>
                    </a:cubicBezTo>
                    <a:cubicBezTo>
                      <a:pt x="185" y="160"/>
                      <a:pt x="189" y="157"/>
                      <a:pt x="191" y="155"/>
                    </a:cubicBez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43" y="149"/>
                      <a:pt x="256" y="145"/>
                      <a:pt x="265" y="133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38" y="145"/>
                      <a:pt x="221" y="151"/>
                      <a:pt x="197" y="151"/>
                    </a:cubicBezTo>
                    <a:cubicBezTo>
                      <a:pt x="182" y="151"/>
                      <a:pt x="178" y="145"/>
                      <a:pt x="170" y="145"/>
                    </a:cubicBezTo>
                    <a:cubicBezTo>
                      <a:pt x="164" y="145"/>
                      <a:pt x="161" y="153"/>
                      <a:pt x="155" y="153"/>
                    </a:cubicBezTo>
                    <a:cubicBezTo>
                      <a:pt x="140" y="153"/>
                      <a:pt x="120" y="147"/>
                      <a:pt x="12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0" y="141"/>
                      <a:pt x="105" y="145"/>
                      <a:pt x="98" y="145"/>
                    </a:cubicBezTo>
                    <a:cubicBezTo>
                      <a:pt x="83" y="145"/>
                      <a:pt x="62" y="135"/>
                      <a:pt x="56" y="128"/>
                    </a:cubicBezTo>
                    <a:cubicBezTo>
                      <a:pt x="62" y="124"/>
                      <a:pt x="67" y="120"/>
                      <a:pt x="77" y="119"/>
                    </a:cubicBezTo>
                    <a:cubicBezTo>
                      <a:pt x="63" y="119"/>
                      <a:pt x="47" y="118"/>
                      <a:pt x="41" y="119"/>
                    </a:cubicBezTo>
                    <a:cubicBezTo>
                      <a:pt x="50" y="99"/>
                      <a:pt x="69" y="101"/>
                      <a:pt x="88" y="95"/>
                    </a:cubicBezTo>
                    <a:cubicBezTo>
                      <a:pt x="81" y="93"/>
                      <a:pt x="79" y="93"/>
                      <a:pt x="73" y="93"/>
                    </a:cubicBezTo>
                    <a:cubicBezTo>
                      <a:pt x="58" y="93"/>
                      <a:pt x="57" y="107"/>
                      <a:pt x="43" y="107"/>
                    </a:cubicBezTo>
                    <a:cubicBezTo>
                      <a:pt x="39" y="107"/>
                      <a:pt x="31" y="102"/>
                      <a:pt x="29" y="101"/>
                    </a:cubicBezTo>
                    <a:cubicBezTo>
                      <a:pt x="37" y="93"/>
                      <a:pt x="41" y="91"/>
                      <a:pt x="50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3" y="89"/>
                      <a:pt x="19" y="91"/>
                      <a:pt x="16" y="93"/>
                    </a:cubicBezTo>
                    <a:cubicBezTo>
                      <a:pt x="13" y="93"/>
                      <a:pt x="4" y="93"/>
                      <a:pt x="0" y="93"/>
                    </a:cubicBezTo>
                    <a:cubicBezTo>
                      <a:pt x="4" y="73"/>
                      <a:pt x="53" y="64"/>
                      <a:pt x="75" y="64"/>
                    </a:cubicBezTo>
                    <a:cubicBezTo>
                      <a:pt x="85" y="64"/>
                      <a:pt x="91" y="64"/>
                      <a:pt x="92" y="64"/>
                    </a:cubicBezTo>
                    <a:cubicBezTo>
                      <a:pt x="95" y="64"/>
                      <a:pt x="98" y="60"/>
                      <a:pt x="98" y="57"/>
                    </a:cubicBezTo>
                    <a:cubicBezTo>
                      <a:pt x="122" y="57"/>
                      <a:pt x="113" y="40"/>
                      <a:pt x="128" y="40"/>
                    </a:cubicBezTo>
                    <a:cubicBezTo>
                      <a:pt x="143" y="40"/>
                      <a:pt x="172" y="55"/>
                      <a:pt x="179" y="57"/>
                    </a:cubicBezTo>
                    <a:cubicBezTo>
                      <a:pt x="186" y="38"/>
                      <a:pt x="195" y="21"/>
                      <a:pt x="217" y="21"/>
                    </a:cubicBezTo>
                    <a:cubicBezTo>
                      <a:pt x="230" y="21"/>
                      <a:pt x="222" y="29"/>
                      <a:pt x="232" y="20"/>
                    </a:cubicBezTo>
                    <a:cubicBezTo>
                      <a:pt x="236" y="12"/>
                      <a:pt x="242" y="9"/>
                      <a:pt x="250" y="9"/>
                    </a:cubicBezTo>
                    <a:cubicBezTo>
                      <a:pt x="289" y="9"/>
                      <a:pt x="297" y="9"/>
                      <a:pt x="337" y="9"/>
                    </a:cubicBezTo>
                    <a:cubicBezTo>
                      <a:pt x="338" y="6"/>
                      <a:pt x="342" y="4"/>
                      <a:pt x="346" y="4"/>
                    </a:cubicBezTo>
                    <a:cubicBezTo>
                      <a:pt x="359" y="4"/>
                      <a:pt x="363" y="13"/>
                      <a:pt x="375" y="13"/>
                    </a:cubicBezTo>
                    <a:cubicBezTo>
                      <a:pt x="385" y="13"/>
                      <a:pt x="388" y="0"/>
                      <a:pt x="399" y="0"/>
                    </a:cubicBezTo>
                    <a:cubicBezTo>
                      <a:pt x="410" y="0"/>
                      <a:pt x="415" y="5"/>
                      <a:pt x="422" y="5"/>
                    </a:cubicBezTo>
                    <a:cubicBezTo>
                      <a:pt x="431" y="5"/>
                      <a:pt x="435" y="5"/>
                      <a:pt x="443" y="5"/>
                    </a:cubicBezTo>
                    <a:cubicBezTo>
                      <a:pt x="461" y="5"/>
                      <a:pt x="526" y="3"/>
                      <a:pt x="541" y="1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53">
                <a:extLst>
                  <a:ext uri="{FF2B5EF4-FFF2-40B4-BE49-F238E27FC236}">
                    <a16:creationId xmlns="" xmlns:a16="http://schemas.microsoft.com/office/drawing/2014/main" id="{BD880DD3-76E4-4B16-B03C-9AB40AFF6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609" y="359885"/>
                <a:ext cx="1486056" cy="1186079"/>
              </a:xfrm>
              <a:custGeom>
                <a:avLst/>
                <a:gdLst>
                  <a:gd name="T0" fmla="*/ 481 w 1299"/>
                  <a:gd name="T1" fmla="*/ 670 h 1036"/>
                  <a:gd name="T2" fmla="*/ 458 w 1299"/>
                  <a:gd name="T3" fmla="*/ 648 h 1036"/>
                  <a:gd name="T4" fmla="*/ 392 w 1299"/>
                  <a:gd name="T5" fmla="*/ 604 h 1036"/>
                  <a:gd name="T6" fmla="*/ 369 w 1299"/>
                  <a:gd name="T7" fmla="*/ 543 h 1036"/>
                  <a:gd name="T8" fmla="*/ 187 w 1299"/>
                  <a:gd name="T9" fmla="*/ 393 h 1036"/>
                  <a:gd name="T10" fmla="*/ 125 w 1299"/>
                  <a:gd name="T11" fmla="*/ 400 h 1036"/>
                  <a:gd name="T12" fmla="*/ 74 w 1299"/>
                  <a:gd name="T13" fmla="*/ 390 h 1036"/>
                  <a:gd name="T14" fmla="*/ 32 w 1299"/>
                  <a:gd name="T15" fmla="*/ 364 h 1036"/>
                  <a:gd name="T16" fmla="*/ 87 w 1299"/>
                  <a:gd name="T17" fmla="*/ 342 h 1036"/>
                  <a:gd name="T18" fmla="*/ 110 w 1299"/>
                  <a:gd name="T19" fmla="*/ 324 h 1036"/>
                  <a:gd name="T20" fmla="*/ 0 w 1299"/>
                  <a:gd name="T21" fmla="*/ 298 h 1036"/>
                  <a:gd name="T22" fmla="*/ 144 w 1299"/>
                  <a:gd name="T23" fmla="*/ 253 h 1036"/>
                  <a:gd name="T24" fmla="*/ 123 w 1299"/>
                  <a:gd name="T25" fmla="*/ 183 h 1036"/>
                  <a:gd name="T26" fmla="*/ 248 w 1299"/>
                  <a:gd name="T27" fmla="*/ 105 h 1036"/>
                  <a:gd name="T28" fmla="*/ 407 w 1299"/>
                  <a:gd name="T29" fmla="*/ 99 h 1036"/>
                  <a:gd name="T30" fmla="*/ 447 w 1299"/>
                  <a:gd name="T31" fmla="*/ 95 h 1036"/>
                  <a:gd name="T32" fmla="*/ 471 w 1299"/>
                  <a:gd name="T33" fmla="*/ 67 h 1036"/>
                  <a:gd name="T34" fmla="*/ 530 w 1299"/>
                  <a:gd name="T35" fmla="*/ 63 h 1036"/>
                  <a:gd name="T36" fmla="*/ 610 w 1299"/>
                  <a:gd name="T37" fmla="*/ 26 h 1036"/>
                  <a:gd name="T38" fmla="*/ 672 w 1299"/>
                  <a:gd name="T39" fmla="*/ 22 h 1036"/>
                  <a:gd name="T40" fmla="*/ 917 w 1299"/>
                  <a:gd name="T41" fmla="*/ 0 h 1036"/>
                  <a:gd name="T42" fmla="*/ 1020 w 1299"/>
                  <a:gd name="T43" fmla="*/ 86 h 1036"/>
                  <a:gd name="T44" fmla="*/ 979 w 1299"/>
                  <a:gd name="T45" fmla="*/ 135 h 1036"/>
                  <a:gd name="T46" fmla="*/ 1036 w 1299"/>
                  <a:gd name="T47" fmla="*/ 183 h 1036"/>
                  <a:gd name="T48" fmla="*/ 1174 w 1299"/>
                  <a:gd name="T49" fmla="*/ 117 h 1036"/>
                  <a:gd name="T50" fmla="*/ 1254 w 1299"/>
                  <a:gd name="T51" fmla="*/ 91 h 1036"/>
                  <a:gd name="T52" fmla="*/ 1205 w 1299"/>
                  <a:gd name="T53" fmla="*/ 169 h 1036"/>
                  <a:gd name="T54" fmla="*/ 1187 w 1299"/>
                  <a:gd name="T55" fmla="*/ 205 h 1036"/>
                  <a:gd name="T56" fmla="*/ 1123 w 1299"/>
                  <a:gd name="T57" fmla="*/ 270 h 1036"/>
                  <a:gd name="T58" fmla="*/ 1163 w 1299"/>
                  <a:gd name="T59" fmla="*/ 319 h 1036"/>
                  <a:gd name="T60" fmla="*/ 1129 w 1299"/>
                  <a:gd name="T61" fmla="*/ 364 h 1036"/>
                  <a:gd name="T62" fmla="*/ 1149 w 1299"/>
                  <a:gd name="T63" fmla="*/ 423 h 1036"/>
                  <a:gd name="T64" fmla="*/ 1155 w 1299"/>
                  <a:gd name="T65" fmla="*/ 467 h 1036"/>
                  <a:gd name="T66" fmla="*/ 1087 w 1299"/>
                  <a:gd name="T67" fmla="*/ 531 h 1036"/>
                  <a:gd name="T68" fmla="*/ 1095 w 1299"/>
                  <a:gd name="T69" fmla="*/ 548 h 1036"/>
                  <a:gd name="T70" fmla="*/ 1032 w 1299"/>
                  <a:gd name="T71" fmla="*/ 535 h 1036"/>
                  <a:gd name="T72" fmla="*/ 1087 w 1299"/>
                  <a:gd name="T73" fmla="*/ 644 h 1036"/>
                  <a:gd name="T74" fmla="*/ 1024 w 1299"/>
                  <a:gd name="T75" fmla="*/ 624 h 1036"/>
                  <a:gd name="T76" fmla="*/ 1058 w 1299"/>
                  <a:gd name="T77" fmla="*/ 675 h 1036"/>
                  <a:gd name="T78" fmla="*/ 890 w 1299"/>
                  <a:gd name="T79" fmla="*/ 734 h 1036"/>
                  <a:gd name="T80" fmla="*/ 830 w 1299"/>
                  <a:gd name="T81" fmla="*/ 801 h 1036"/>
                  <a:gd name="T82" fmla="*/ 761 w 1299"/>
                  <a:gd name="T83" fmla="*/ 809 h 1036"/>
                  <a:gd name="T84" fmla="*/ 691 w 1299"/>
                  <a:gd name="T85" fmla="*/ 873 h 1036"/>
                  <a:gd name="T86" fmla="*/ 659 w 1299"/>
                  <a:gd name="T87" fmla="*/ 942 h 1036"/>
                  <a:gd name="T88" fmla="*/ 621 w 1299"/>
                  <a:gd name="T89" fmla="*/ 1028 h 1036"/>
                  <a:gd name="T90" fmla="*/ 538 w 1299"/>
                  <a:gd name="T91" fmla="*/ 1008 h 1036"/>
                  <a:gd name="T92" fmla="*/ 464 w 1299"/>
                  <a:gd name="T93" fmla="*/ 898 h 1036"/>
                  <a:gd name="T94" fmla="*/ 439 w 1299"/>
                  <a:gd name="T95" fmla="*/ 854 h 1036"/>
                  <a:gd name="T96" fmla="*/ 407 w 1299"/>
                  <a:gd name="T97" fmla="*/ 789 h 1036"/>
                  <a:gd name="T98" fmla="*/ 437 w 1299"/>
                  <a:gd name="T99" fmla="*/ 726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036">
                    <a:moveTo>
                      <a:pt x="437" y="726"/>
                    </a:moveTo>
                    <a:cubicBezTo>
                      <a:pt x="448" y="720"/>
                      <a:pt x="448" y="719"/>
                      <a:pt x="458" y="724"/>
                    </a:cubicBezTo>
                    <a:cubicBezTo>
                      <a:pt x="463" y="700"/>
                      <a:pt x="474" y="692"/>
                      <a:pt x="481" y="670"/>
                    </a:cubicBezTo>
                    <a:cubicBezTo>
                      <a:pt x="458" y="662"/>
                      <a:pt x="402" y="658"/>
                      <a:pt x="399" y="636"/>
                    </a:cubicBezTo>
                    <a:cubicBezTo>
                      <a:pt x="407" y="633"/>
                      <a:pt x="406" y="636"/>
                      <a:pt x="413" y="636"/>
                    </a:cubicBezTo>
                    <a:cubicBezTo>
                      <a:pt x="429" y="636"/>
                      <a:pt x="440" y="648"/>
                      <a:pt x="458" y="648"/>
                    </a:cubicBezTo>
                    <a:cubicBezTo>
                      <a:pt x="466" y="648"/>
                      <a:pt x="465" y="641"/>
                      <a:pt x="466" y="636"/>
                    </a:cubicBezTo>
                    <a:cubicBezTo>
                      <a:pt x="443" y="628"/>
                      <a:pt x="436" y="590"/>
                      <a:pt x="411" y="590"/>
                    </a:cubicBezTo>
                    <a:cubicBezTo>
                      <a:pt x="404" y="590"/>
                      <a:pt x="402" y="604"/>
                      <a:pt x="392" y="604"/>
                    </a:cubicBezTo>
                    <a:cubicBezTo>
                      <a:pt x="378" y="604"/>
                      <a:pt x="371" y="602"/>
                      <a:pt x="371" y="590"/>
                    </a:cubicBezTo>
                    <a:cubicBezTo>
                      <a:pt x="371" y="573"/>
                      <a:pt x="388" y="575"/>
                      <a:pt x="388" y="556"/>
                    </a:cubicBezTo>
                    <a:cubicBezTo>
                      <a:pt x="388" y="544"/>
                      <a:pt x="376" y="544"/>
                      <a:pt x="369" y="543"/>
                    </a:cubicBezTo>
                    <a:cubicBezTo>
                      <a:pt x="369" y="531"/>
                      <a:pt x="369" y="531"/>
                      <a:pt x="369" y="531"/>
                    </a:cubicBezTo>
                    <a:cubicBezTo>
                      <a:pt x="348" y="462"/>
                      <a:pt x="295" y="393"/>
                      <a:pt x="210" y="393"/>
                    </a:cubicBezTo>
                    <a:cubicBezTo>
                      <a:pt x="197" y="393"/>
                      <a:pt x="194" y="393"/>
                      <a:pt x="187" y="393"/>
                    </a:cubicBezTo>
                    <a:cubicBezTo>
                      <a:pt x="177" y="393"/>
                      <a:pt x="173" y="404"/>
                      <a:pt x="163" y="404"/>
                    </a:cubicBezTo>
                    <a:cubicBezTo>
                      <a:pt x="156" y="404"/>
                      <a:pt x="149" y="397"/>
                      <a:pt x="140" y="397"/>
                    </a:cubicBezTo>
                    <a:cubicBezTo>
                      <a:pt x="132" y="397"/>
                      <a:pt x="129" y="399"/>
                      <a:pt x="125" y="400"/>
                    </a:cubicBezTo>
                    <a:cubicBezTo>
                      <a:pt x="127" y="403"/>
                      <a:pt x="131" y="406"/>
                      <a:pt x="133" y="407"/>
                    </a:cubicBezTo>
                    <a:cubicBezTo>
                      <a:pt x="128" y="412"/>
                      <a:pt x="129" y="409"/>
                      <a:pt x="123" y="409"/>
                    </a:cubicBezTo>
                    <a:cubicBezTo>
                      <a:pt x="107" y="409"/>
                      <a:pt x="83" y="402"/>
                      <a:pt x="74" y="390"/>
                    </a:cubicBezTo>
                    <a:cubicBezTo>
                      <a:pt x="81" y="385"/>
                      <a:pt x="86" y="384"/>
                      <a:pt x="89" y="377"/>
                    </a:cubicBezTo>
                    <a:cubicBezTo>
                      <a:pt x="77" y="373"/>
                      <a:pt x="68" y="364"/>
                      <a:pt x="59" y="364"/>
                    </a:cubicBezTo>
                    <a:cubicBezTo>
                      <a:pt x="42" y="364"/>
                      <a:pt x="46" y="369"/>
                      <a:pt x="32" y="364"/>
                    </a:cubicBezTo>
                    <a:cubicBezTo>
                      <a:pt x="34" y="353"/>
                      <a:pt x="49" y="348"/>
                      <a:pt x="55" y="348"/>
                    </a:cubicBezTo>
                    <a:cubicBezTo>
                      <a:pt x="63" y="348"/>
                      <a:pt x="68" y="348"/>
                      <a:pt x="74" y="348"/>
                    </a:cubicBezTo>
                    <a:cubicBezTo>
                      <a:pt x="81" y="348"/>
                      <a:pt x="84" y="347"/>
                      <a:pt x="87" y="342"/>
                    </a:cubicBezTo>
                    <a:cubicBezTo>
                      <a:pt x="131" y="342"/>
                      <a:pt x="131" y="342"/>
                      <a:pt x="131" y="342"/>
                    </a:cubicBezTo>
                    <a:cubicBezTo>
                      <a:pt x="138" y="336"/>
                      <a:pt x="138" y="333"/>
                      <a:pt x="14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09" y="328"/>
                      <a:pt x="106" y="332"/>
                      <a:pt x="102" y="332"/>
                    </a:cubicBezTo>
                    <a:cubicBezTo>
                      <a:pt x="90" y="332"/>
                      <a:pt x="86" y="332"/>
                      <a:pt x="76" y="332"/>
                    </a:cubicBezTo>
                    <a:cubicBezTo>
                      <a:pt x="73" y="332"/>
                      <a:pt x="0" y="311"/>
                      <a:pt x="0" y="298"/>
                    </a:cubicBezTo>
                    <a:cubicBezTo>
                      <a:pt x="0" y="273"/>
                      <a:pt x="27" y="282"/>
                      <a:pt x="43" y="276"/>
                    </a:cubicBezTo>
                    <a:cubicBezTo>
                      <a:pt x="57" y="272"/>
                      <a:pt x="65" y="263"/>
                      <a:pt x="80" y="258"/>
                    </a:cubicBezTo>
                    <a:cubicBezTo>
                      <a:pt x="100" y="251"/>
                      <a:pt x="127" y="263"/>
                      <a:pt x="144" y="253"/>
                    </a:cubicBezTo>
                    <a:cubicBezTo>
                      <a:pt x="156" y="245"/>
                      <a:pt x="165" y="230"/>
                      <a:pt x="165" y="210"/>
                    </a:cubicBezTo>
                    <a:cubicBezTo>
                      <a:pt x="151" y="209"/>
                      <a:pt x="108" y="210"/>
                      <a:pt x="108" y="195"/>
                    </a:cubicBezTo>
                    <a:cubicBezTo>
                      <a:pt x="108" y="187"/>
                      <a:pt x="119" y="183"/>
                      <a:pt x="123" y="183"/>
                    </a:cubicBezTo>
                    <a:cubicBezTo>
                      <a:pt x="149" y="174"/>
                      <a:pt x="183" y="155"/>
                      <a:pt x="198" y="139"/>
                    </a:cubicBezTo>
                    <a:cubicBezTo>
                      <a:pt x="204" y="144"/>
                      <a:pt x="210" y="145"/>
                      <a:pt x="218" y="145"/>
                    </a:cubicBezTo>
                    <a:cubicBezTo>
                      <a:pt x="244" y="145"/>
                      <a:pt x="224" y="109"/>
                      <a:pt x="248" y="105"/>
                    </a:cubicBezTo>
                    <a:cubicBezTo>
                      <a:pt x="278" y="102"/>
                      <a:pt x="290" y="94"/>
                      <a:pt x="318" y="94"/>
                    </a:cubicBezTo>
                    <a:cubicBezTo>
                      <a:pt x="339" y="88"/>
                      <a:pt x="355" y="75"/>
                      <a:pt x="375" y="75"/>
                    </a:cubicBezTo>
                    <a:cubicBezTo>
                      <a:pt x="389" y="75"/>
                      <a:pt x="393" y="99"/>
                      <a:pt x="407" y="99"/>
                    </a:cubicBezTo>
                    <a:cubicBezTo>
                      <a:pt x="407" y="94"/>
                      <a:pt x="403" y="89"/>
                      <a:pt x="403" y="83"/>
                    </a:cubicBezTo>
                    <a:cubicBezTo>
                      <a:pt x="411" y="75"/>
                      <a:pt x="411" y="75"/>
                      <a:pt x="411" y="75"/>
                    </a:cubicBezTo>
                    <a:cubicBezTo>
                      <a:pt x="419" y="90"/>
                      <a:pt x="432" y="89"/>
                      <a:pt x="447" y="95"/>
                    </a:cubicBezTo>
                    <a:cubicBezTo>
                      <a:pt x="451" y="95"/>
                      <a:pt x="458" y="95"/>
                      <a:pt x="458" y="95"/>
                    </a:cubicBezTo>
                    <a:cubicBezTo>
                      <a:pt x="456" y="89"/>
                      <a:pt x="452" y="84"/>
                      <a:pt x="452" y="78"/>
                    </a:cubicBezTo>
                    <a:cubicBezTo>
                      <a:pt x="452" y="68"/>
                      <a:pt x="464" y="67"/>
                      <a:pt x="471" y="67"/>
                    </a:cubicBezTo>
                    <a:cubicBezTo>
                      <a:pt x="502" y="67"/>
                      <a:pt x="521" y="86"/>
                      <a:pt x="539" y="95"/>
                    </a:cubicBezTo>
                    <a:cubicBezTo>
                      <a:pt x="574" y="95"/>
                      <a:pt x="574" y="95"/>
                      <a:pt x="574" y="95"/>
                    </a:cubicBezTo>
                    <a:cubicBezTo>
                      <a:pt x="561" y="89"/>
                      <a:pt x="530" y="78"/>
                      <a:pt x="530" y="63"/>
                    </a:cubicBezTo>
                    <a:cubicBezTo>
                      <a:pt x="530" y="51"/>
                      <a:pt x="554" y="55"/>
                      <a:pt x="561" y="54"/>
                    </a:cubicBezTo>
                    <a:cubicBezTo>
                      <a:pt x="555" y="48"/>
                      <a:pt x="549" y="47"/>
                      <a:pt x="546" y="42"/>
                    </a:cubicBezTo>
                    <a:cubicBezTo>
                      <a:pt x="566" y="32"/>
                      <a:pt x="585" y="26"/>
                      <a:pt x="610" y="26"/>
                    </a:cubicBezTo>
                    <a:cubicBezTo>
                      <a:pt x="628" y="26"/>
                      <a:pt x="640" y="25"/>
                      <a:pt x="657" y="32"/>
                    </a:cubicBezTo>
                    <a:cubicBezTo>
                      <a:pt x="672" y="32"/>
                      <a:pt x="672" y="32"/>
                      <a:pt x="672" y="32"/>
                    </a:cubicBezTo>
                    <a:cubicBezTo>
                      <a:pt x="672" y="22"/>
                      <a:pt x="672" y="22"/>
                      <a:pt x="672" y="22"/>
                    </a:cubicBezTo>
                    <a:cubicBezTo>
                      <a:pt x="683" y="20"/>
                      <a:pt x="691" y="22"/>
                      <a:pt x="702" y="22"/>
                    </a:cubicBezTo>
                    <a:cubicBezTo>
                      <a:pt x="739" y="22"/>
                      <a:pt x="768" y="0"/>
                      <a:pt x="807" y="0"/>
                    </a:cubicBezTo>
                    <a:cubicBezTo>
                      <a:pt x="849" y="0"/>
                      <a:pt x="879" y="0"/>
                      <a:pt x="917" y="0"/>
                    </a:cubicBezTo>
                    <a:cubicBezTo>
                      <a:pt x="961" y="0"/>
                      <a:pt x="995" y="30"/>
                      <a:pt x="1030" y="46"/>
                    </a:cubicBezTo>
                    <a:cubicBezTo>
                      <a:pt x="1051" y="55"/>
                      <a:pt x="1077" y="49"/>
                      <a:pt x="1096" y="54"/>
                    </a:cubicBezTo>
                    <a:cubicBezTo>
                      <a:pt x="1092" y="82"/>
                      <a:pt x="1041" y="78"/>
                      <a:pt x="1020" y="86"/>
                    </a:cubicBezTo>
                    <a:cubicBezTo>
                      <a:pt x="854" y="95"/>
                      <a:pt x="854" y="95"/>
                      <a:pt x="854" y="95"/>
                    </a:cubicBezTo>
                    <a:cubicBezTo>
                      <a:pt x="867" y="105"/>
                      <a:pt x="994" y="90"/>
                      <a:pt x="1007" y="95"/>
                    </a:cubicBezTo>
                    <a:cubicBezTo>
                      <a:pt x="1006" y="102"/>
                      <a:pt x="973" y="135"/>
                      <a:pt x="979" y="135"/>
                    </a:cubicBezTo>
                    <a:cubicBezTo>
                      <a:pt x="998" y="135"/>
                      <a:pt x="1043" y="90"/>
                      <a:pt x="1068" y="90"/>
                    </a:cubicBezTo>
                    <a:cubicBezTo>
                      <a:pt x="1082" y="90"/>
                      <a:pt x="1087" y="102"/>
                      <a:pt x="1087" y="113"/>
                    </a:cubicBezTo>
                    <a:cubicBezTo>
                      <a:pt x="1087" y="121"/>
                      <a:pt x="1038" y="175"/>
                      <a:pt x="1036" y="183"/>
                    </a:cubicBezTo>
                    <a:cubicBezTo>
                      <a:pt x="1056" y="177"/>
                      <a:pt x="1094" y="125"/>
                      <a:pt x="1106" y="115"/>
                    </a:cubicBezTo>
                    <a:cubicBezTo>
                      <a:pt x="1126" y="115"/>
                      <a:pt x="1157" y="115"/>
                      <a:pt x="1157" y="115"/>
                    </a:cubicBezTo>
                    <a:cubicBezTo>
                      <a:pt x="1157" y="115"/>
                      <a:pt x="1171" y="118"/>
                      <a:pt x="1174" y="117"/>
                    </a:cubicBezTo>
                    <a:cubicBezTo>
                      <a:pt x="1188" y="112"/>
                      <a:pt x="1190" y="108"/>
                      <a:pt x="1202" y="102"/>
                    </a:cubicBezTo>
                    <a:cubicBezTo>
                      <a:pt x="1239" y="102"/>
                      <a:pt x="1239" y="102"/>
                      <a:pt x="1239" y="102"/>
                    </a:cubicBezTo>
                    <a:cubicBezTo>
                      <a:pt x="1241" y="92"/>
                      <a:pt x="1246" y="91"/>
                      <a:pt x="1254" y="91"/>
                    </a:cubicBezTo>
                    <a:cubicBezTo>
                      <a:pt x="1263" y="91"/>
                      <a:pt x="1299" y="109"/>
                      <a:pt x="1299" y="119"/>
                    </a:cubicBezTo>
                    <a:cubicBezTo>
                      <a:pt x="1299" y="129"/>
                      <a:pt x="1285" y="136"/>
                      <a:pt x="1280" y="137"/>
                    </a:cubicBezTo>
                    <a:cubicBezTo>
                      <a:pt x="1255" y="146"/>
                      <a:pt x="1239" y="169"/>
                      <a:pt x="1205" y="169"/>
                    </a:cubicBezTo>
                    <a:cubicBezTo>
                      <a:pt x="1214" y="174"/>
                      <a:pt x="1215" y="174"/>
                      <a:pt x="1221" y="169"/>
                    </a:cubicBezTo>
                    <a:cubicBezTo>
                      <a:pt x="1221" y="191"/>
                      <a:pt x="1201" y="191"/>
                      <a:pt x="1187" y="195"/>
                    </a:cubicBezTo>
                    <a:cubicBezTo>
                      <a:pt x="1192" y="206"/>
                      <a:pt x="1187" y="197"/>
                      <a:pt x="1187" y="205"/>
                    </a:cubicBezTo>
                    <a:cubicBezTo>
                      <a:pt x="1187" y="218"/>
                      <a:pt x="1167" y="221"/>
                      <a:pt x="1153" y="225"/>
                    </a:cubicBezTo>
                    <a:cubicBezTo>
                      <a:pt x="1154" y="233"/>
                      <a:pt x="1153" y="233"/>
                      <a:pt x="1153" y="237"/>
                    </a:cubicBezTo>
                    <a:cubicBezTo>
                      <a:pt x="1153" y="253"/>
                      <a:pt x="1137" y="259"/>
                      <a:pt x="1123" y="270"/>
                    </a:cubicBezTo>
                    <a:cubicBezTo>
                      <a:pt x="1114" y="277"/>
                      <a:pt x="1114" y="296"/>
                      <a:pt x="1110" y="304"/>
                    </a:cubicBezTo>
                    <a:cubicBezTo>
                      <a:pt x="1118" y="308"/>
                      <a:pt x="1124" y="304"/>
                      <a:pt x="1132" y="304"/>
                    </a:cubicBezTo>
                    <a:cubicBezTo>
                      <a:pt x="1145" y="304"/>
                      <a:pt x="1155" y="313"/>
                      <a:pt x="1163" y="319"/>
                    </a:cubicBezTo>
                    <a:cubicBezTo>
                      <a:pt x="1159" y="322"/>
                      <a:pt x="1154" y="324"/>
                      <a:pt x="1149" y="324"/>
                    </a:cubicBezTo>
                    <a:cubicBezTo>
                      <a:pt x="1152" y="337"/>
                      <a:pt x="1182" y="333"/>
                      <a:pt x="1182" y="352"/>
                    </a:cubicBezTo>
                    <a:cubicBezTo>
                      <a:pt x="1182" y="371"/>
                      <a:pt x="1142" y="364"/>
                      <a:pt x="1129" y="364"/>
                    </a:cubicBezTo>
                    <a:cubicBezTo>
                      <a:pt x="1120" y="364"/>
                      <a:pt x="1114" y="370"/>
                      <a:pt x="1114" y="376"/>
                    </a:cubicBezTo>
                    <a:cubicBezTo>
                      <a:pt x="1114" y="389"/>
                      <a:pt x="1127" y="389"/>
                      <a:pt x="1138" y="389"/>
                    </a:cubicBezTo>
                    <a:cubicBezTo>
                      <a:pt x="1138" y="407"/>
                      <a:pt x="1149" y="412"/>
                      <a:pt x="1149" y="423"/>
                    </a:cubicBezTo>
                    <a:cubicBezTo>
                      <a:pt x="1149" y="430"/>
                      <a:pt x="1145" y="436"/>
                      <a:pt x="1149" y="441"/>
                    </a:cubicBezTo>
                    <a:cubicBezTo>
                      <a:pt x="1137" y="441"/>
                      <a:pt x="1125" y="441"/>
                      <a:pt x="1125" y="451"/>
                    </a:cubicBezTo>
                    <a:cubicBezTo>
                      <a:pt x="1125" y="465"/>
                      <a:pt x="1146" y="464"/>
                      <a:pt x="1155" y="467"/>
                    </a:cubicBezTo>
                    <a:cubicBezTo>
                      <a:pt x="1151" y="480"/>
                      <a:pt x="1136" y="487"/>
                      <a:pt x="1121" y="489"/>
                    </a:cubicBezTo>
                    <a:cubicBezTo>
                      <a:pt x="1121" y="494"/>
                      <a:pt x="1125" y="499"/>
                      <a:pt x="1129" y="501"/>
                    </a:cubicBezTo>
                    <a:cubicBezTo>
                      <a:pt x="1123" y="524"/>
                      <a:pt x="1093" y="514"/>
                      <a:pt x="1087" y="531"/>
                    </a:cubicBezTo>
                    <a:cubicBezTo>
                      <a:pt x="1079" y="525"/>
                      <a:pt x="1070" y="521"/>
                      <a:pt x="1064" y="513"/>
                    </a:cubicBezTo>
                    <a:cubicBezTo>
                      <a:pt x="1053" y="513"/>
                      <a:pt x="1053" y="513"/>
                      <a:pt x="1053" y="513"/>
                    </a:cubicBezTo>
                    <a:cubicBezTo>
                      <a:pt x="1061" y="534"/>
                      <a:pt x="1095" y="527"/>
                      <a:pt x="1095" y="548"/>
                    </a:cubicBezTo>
                    <a:cubicBezTo>
                      <a:pt x="1095" y="558"/>
                      <a:pt x="1092" y="571"/>
                      <a:pt x="1083" y="571"/>
                    </a:cubicBezTo>
                    <a:cubicBezTo>
                      <a:pt x="1070" y="571"/>
                      <a:pt x="1046" y="550"/>
                      <a:pt x="1042" y="535"/>
                    </a:cubicBezTo>
                    <a:cubicBezTo>
                      <a:pt x="1036" y="536"/>
                      <a:pt x="1033" y="535"/>
                      <a:pt x="1032" y="535"/>
                    </a:cubicBezTo>
                    <a:cubicBezTo>
                      <a:pt x="1032" y="547"/>
                      <a:pt x="1032" y="547"/>
                      <a:pt x="1032" y="547"/>
                    </a:cubicBezTo>
                    <a:cubicBezTo>
                      <a:pt x="1059" y="575"/>
                      <a:pt x="1107" y="589"/>
                      <a:pt x="1107" y="634"/>
                    </a:cubicBezTo>
                    <a:cubicBezTo>
                      <a:pt x="1107" y="643"/>
                      <a:pt x="1095" y="644"/>
                      <a:pt x="1087" y="644"/>
                    </a:cubicBezTo>
                    <a:cubicBezTo>
                      <a:pt x="1051" y="644"/>
                      <a:pt x="1059" y="604"/>
                      <a:pt x="1028" y="604"/>
                    </a:cubicBezTo>
                    <a:cubicBezTo>
                      <a:pt x="1024" y="604"/>
                      <a:pt x="1020" y="606"/>
                      <a:pt x="1017" y="604"/>
                    </a:cubicBezTo>
                    <a:cubicBezTo>
                      <a:pt x="1017" y="615"/>
                      <a:pt x="1024" y="617"/>
                      <a:pt x="1024" y="624"/>
                    </a:cubicBezTo>
                    <a:cubicBezTo>
                      <a:pt x="1024" y="631"/>
                      <a:pt x="1011" y="633"/>
                      <a:pt x="1007" y="634"/>
                    </a:cubicBezTo>
                    <a:cubicBezTo>
                      <a:pt x="1007" y="658"/>
                      <a:pt x="1075" y="655"/>
                      <a:pt x="1091" y="660"/>
                    </a:cubicBezTo>
                    <a:cubicBezTo>
                      <a:pt x="1079" y="670"/>
                      <a:pt x="1072" y="671"/>
                      <a:pt x="1058" y="675"/>
                    </a:cubicBezTo>
                    <a:cubicBezTo>
                      <a:pt x="1033" y="684"/>
                      <a:pt x="1026" y="706"/>
                      <a:pt x="1004" y="714"/>
                    </a:cubicBezTo>
                    <a:cubicBezTo>
                      <a:pt x="976" y="723"/>
                      <a:pt x="954" y="721"/>
                      <a:pt x="926" y="734"/>
                    </a:cubicBezTo>
                    <a:cubicBezTo>
                      <a:pt x="890" y="734"/>
                      <a:pt x="890" y="734"/>
                      <a:pt x="890" y="734"/>
                    </a:cubicBezTo>
                    <a:cubicBezTo>
                      <a:pt x="883" y="738"/>
                      <a:pt x="875" y="741"/>
                      <a:pt x="875" y="747"/>
                    </a:cubicBezTo>
                    <a:cubicBezTo>
                      <a:pt x="856" y="761"/>
                      <a:pt x="856" y="761"/>
                      <a:pt x="856" y="761"/>
                    </a:cubicBezTo>
                    <a:cubicBezTo>
                      <a:pt x="842" y="773"/>
                      <a:pt x="841" y="789"/>
                      <a:pt x="830" y="801"/>
                    </a:cubicBezTo>
                    <a:cubicBezTo>
                      <a:pt x="814" y="817"/>
                      <a:pt x="789" y="813"/>
                      <a:pt x="773" y="825"/>
                    </a:cubicBezTo>
                    <a:cubicBezTo>
                      <a:pt x="761" y="825"/>
                      <a:pt x="761" y="825"/>
                      <a:pt x="761" y="825"/>
                    </a:cubicBezTo>
                    <a:cubicBezTo>
                      <a:pt x="761" y="809"/>
                      <a:pt x="761" y="809"/>
                      <a:pt x="761" y="809"/>
                    </a:cubicBezTo>
                    <a:cubicBezTo>
                      <a:pt x="750" y="814"/>
                      <a:pt x="753" y="822"/>
                      <a:pt x="746" y="829"/>
                    </a:cubicBezTo>
                    <a:cubicBezTo>
                      <a:pt x="730" y="846"/>
                      <a:pt x="689" y="838"/>
                      <a:pt x="689" y="865"/>
                    </a:cubicBezTo>
                    <a:cubicBezTo>
                      <a:pt x="689" y="867"/>
                      <a:pt x="691" y="870"/>
                      <a:pt x="691" y="873"/>
                    </a:cubicBezTo>
                    <a:cubicBezTo>
                      <a:pt x="689" y="876"/>
                      <a:pt x="686" y="878"/>
                      <a:pt x="686" y="882"/>
                    </a:cubicBezTo>
                    <a:cubicBezTo>
                      <a:pt x="686" y="888"/>
                      <a:pt x="695" y="892"/>
                      <a:pt x="695" y="900"/>
                    </a:cubicBezTo>
                    <a:cubicBezTo>
                      <a:pt x="695" y="927"/>
                      <a:pt x="659" y="919"/>
                      <a:pt x="659" y="942"/>
                    </a:cubicBezTo>
                    <a:cubicBezTo>
                      <a:pt x="659" y="956"/>
                      <a:pt x="658" y="977"/>
                      <a:pt x="659" y="986"/>
                    </a:cubicBezTo>
                    <a:cubicBezTo>
                      <a:pt x="642" y="994"/>
                      <a:pt x="651" y="1036"/>
                      <a:pt x="630" y="1036"/>
                    </a:cubicBezTo>
                    <a:cubicBezTo>
                      <a:pt x="625" y="1036"/>
                      <a:pt x="623" y="1032"/>
                      <a:pt x="621" y="1028"/>
                    </a:cubicBezTo>
                    <a:cubicBezTo>
                      <a:pt x="612" y="1028"/>
                      <a:pt x="611" y="1033"/>
                      <a:pt x="606" y="1033"/>
                    </a:cubicBezTo>
                    <a:cubicBezTo>
                      <a:pt x="587" y="1033"/>
                      <a:pt x="589" y="997"/>
                      <a:pt x="570" y="997"/>
                    </a:cubicBezTo>
                    <a:cubicBezTo>
                      <a:pt x="559" y="997"/>
                      <a:pt x="547" y="1007"/>
                      <a:pt x="538" y="1008"/>
                    </a:cubicBezTo>
                    <a:cubicBezTo>
                      <a:pt x="533" y="989"/>
                      <a:pt x="525" y="995"/>
                      <a:pt x="513" y="986"/>
                    </a:cubicBezTo>
                    <a:cubicBezTo>
                      <a:pt x="508" y="982"/>
                      <a:pt x="510" y="971"/>
                      <a:pt x="508" y="970"/>
                    </a:cubicBezTo>
                    <a:cubicBezTo>
                      <a:pt x="493" y="957"/>
                      <a:pt x="464" y="921"/>
                      <a:pt x="464" y="898"/>
                    </a:cubicBezTo>
                    <a:cubicBezTo>
                      <a:pt x="464" y="888"/>
                      <a:pt x="470" y="889"/>
                      <a:pt x="475" y="883"/>
                    </a:cubicBezTo>
                    <a:cubicBezTo>
                      <a:pt x="464" y="868"/>
                      <a:pt x="460" y="888"/>
                      <a:pt x="447" y="881"/>
                    </a:cubicBezTo>
                    <a:cubicBezTo>
                      <a:pt x="444" y="877"/>
                      <a:pt x="442" y="862"/>
                      <a:pt x="439" y="854"/>
                    </a:cubicBezTo>
                    <a:cubicBezTo>
                      <a:pt x="435" y="839"/>
                      <a:pt x="415" y="830"/>
                      <a:pt x="415" y="809"/>
                    </a:cubicBezTo>
                    <a:cubicBezTo>
                      <a:pt x="415" y="801"/>
                      <a:pt x="420" y="797"/>
                      <a:pt x="422" y="789"/>
                    </a:cubicBezTo>
                    <a:cubicBezTo>
                      <a:pt x="417" y="786"/>
                      <a:pt x="411" y="785"/>
                      <a:pt x="407" y="789"/>
                    </a:cubicBezTo>
                    <a:cubicBezTo>
                      <a:pt x="407" y="771"/>
                      <a:pt x="407" y="771"/>
                      <a:pt x="407" y="771"/>
                    </a:cubicBezTo>
                    <a:cubicBezTo>
                      <a:pt x="418" y="756"/>
                      <a:pt x="422" y="740"/>
                      <a:pt x="437" y="727"/>
                    </a:cubicBezTo>
                    <a:lnTo>
                      <a:pt x="437" y="72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54">
                <a:extLst>
                  <a:ext uri="{FF2B5EF4-FFF2-40B4-BE49-F238E27FC236}">
                    <a16:creationId xmlns="" xmlns:a16="http://schemas.microsoft.com/office/drawing/2014/main" id="{D113C9A3-53BF-49C8-80BB-D931FE02C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47" y="2004511"/>
                <a:ext cx="71931" cy="48974"/>
              </a:xfrm>
              <a:custGeom>
                <a:avLst/>
                <a:gdLst>
                  <a:gd name="T0" fmla="*/ 16 w 63"/>
                  <a:gd name="T1" fmla="*/ 43 h 43"/>
                  <a:gd name="T2" fmla="*/ 0 w 63"/>
                  <a:gd name="T3" fmla="*/ 16 h 43"/>
                  <a:gd name="T4" fmla="*/ 17 w 63"/>
                  <a:gd name="T5" fmla="*/ 0 h 43"/>
                  <a:gd name="T6" fmla="*/ 63 w 63"/>
                  <a:gd name="T7" fmla="*/ 27 h 43"/>
                  <a:gd name="T8" fmla="*/ 32 w 63"/>
                  <a:gd name="T9" fmla="*/ 43 h 43"/>
                  <a:gd name="T10" fmla="*/ 16 w 63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3">
                    <a:moveTo>
                      <a:pt x="16" y="43"/>
                    </a:moveTo>
                    <a:cubicBezTo>
                      <a:pt x="9" y="43"/>
                      <a:pt x="0" y="25"/>
                      <a:pt x="0" y="16"/>
                    </a:cubicBezTo>
                    <a:cubicBezTo>
                      <a:pt x="0" y="4"/>
                      <a:pt x="10" y="0"/>
                      <a:pt x="17" y="0"/>
                    </a:cubicBezTo>
                    <a:cubicBezTo>
                      <a:pt x="37" y="0"/>
                      <a:pt x="43" y="21"/>
                      <a:pt x="63" y="27"/>
                    </a:cubicBezTo>
                    <a:cubicBezTo>
                      <a:pt x="61" y="41"/>
                      <a:pt x="45" y="43"/>
                      <a:pt x="32" y="43"/>
                    </a:cubicBez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55">
                <a:extLst>
                  <a:ext uri="{FF2B5EF4-FFF2-40B4-BE49-F238E27FC236}">
                    <a16:creationId xmlns="" xmlns:a16="http://schemas.microsoft.com/office/drawing/2014/main" id="{DB3DAF00-9357-479A-846A-9F23AB963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972" y="1748930"/>
                <a:ext cx="39791" cy="24487"/>
              </a:xfrm>
              <a:custGeom>
                <a:avLst/>
                <a:gdLst>
                  <a:gd name="T0" fmla="*/ 10 w 35"/>
                  <a:gd name="T1" fmla="*/ 22 h 22"/>
                  <a:gd name="T2" fmla="*/ 0 w 35"/>
                  <a:gd name="T3" fmla="*/ 10 h 22"/>
                  <a:gd name="T4" fmla="*/ 8 w 35"/>
                  <a:gd name="T5" fmla="*/ 0 h 22"/>
                  <a:gd name="T6" fmla="*/ 22 w 35"/>
                  <a:gd name="T7" fmla="*/ 0 h 22"/>
                  <a:gd name="T8" fmla="*/ 22 w 35"/>
                  <a:gd name="T9" fmla="*/ 10 h 22"/>
                  <a:gd name="T10" fmla="*/ 35 w 35"/>
                  <a:gd name="T11" fmla="*/ 10 h 22"/>
                  <a:gd name="T12" fmla="*/ 10 w 3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10" y="22"/>
                    </a:moveTo>
                    <a:cubicBezTo>
                      <a:pt x="5" y="22"/>
                      <a:pt x="0" y="14"/>
                      <a:pt x="0" y="10"/>
                    </a:cubicBezTo>
                    <a:cubicBezTo>
                      <a:pt x="0" y="6"/>
                      <a:pt x="6" y="2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2" y="7"/>
                      <a:pt x="2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13"/>
                      <a:pt x="18" y="22"/>
                      <a:pt x="10" y="22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56">
                <a:extLst>
                  <a:ext uri="{FF2B5EF4-FFF2-40B4-BE49-F238E27FC236}">
                    <a16:creationId xmlns="" xmlns:a16="http://schemas.microsoft.com/office/drawing/2014/main" id="{76CD949B-0A5B-4667-9985-8FCD1F655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247" y="2755950"/>
                <a:ext cx="160696" cy="165286"/>
              </a:xfrm>
              <a:custGeom>
                <a:avLst/>
                <a:gdLst>
                  <a:gd name="T0" fmla="*/ 8 w 141"/>
                  <a:gd name="T1" fmla="*/ 121 h 145"/>
                  <a:gd name="T2" fmla="*/ 0 w 141"/>
                  <a:gd name="T3" fmla="*/ 113 h 145"/>
                  <a:gd name="T4" fmla="*/ 14 w 141"/>
                  <a:gd name="T5" fmla="*/ 98 h 145"/>
                  <a:gd name="T6" fmla="*/ 14 w 141"/>
                  <a:gd name="T7" fmla="*/ 93 h 145"/>
                  <a:gd name="T8" fmla="*/ 8 w 141"/>
                  <a:gd name="T9" fmla="*/ 89 h 145"/>
                  <a:gd name="T10" fmla="*/ 49 w 141"/>
                  <a:gd name="T11" fmla="*/ 24 h 145"/>
                  <a:gd name="T12" fmla="*/ 72 w 141"/>
                  <a:gd name="T13" fmla="*/ 0 h 145"/>
                  <a:gd name="T14" fmla="*/ 77 w 141"/>
                  <a:gd name="T15" fmla="*/ 8 h 145"/>
                  <a:gd name="T16" fmla="*/ 56 w 141"/>
                  <a:gd name="T17" fmla="*/ 49 h 145"/>
                  <a:gd name="T18" fmla="*/ 56 w 141"/>
                  <a:gd name="T19" fmla="*/ 56 h 145"/>
                  <a:gd name="T20" fmla="*/ 68 w 141"/>
                  <a:gd name="T21" fmla="*/ 49 h 145"/>
                  <a:gd name="T22" fmla="*/ 80 w 141"/>
                  <a:gd name="T23" fmla="*/ 53 h 145"/>
                  <a:gd name="T24" fmla="*/ 76 w 141"/>
                  <a:gd name="T25" fmla="*/ 57 h 145"/>
                  <a:gd name="T26" fmla="*/ 76 w 141"/>
                  <a:gd name="T27" fmla="*/ 65 h 145"/>
                  <a:gd name="T28" fmla="*/ 90 w 141"/>
                  <a:gd name="T29" fmla="*/ 65 h 145"/>
                  <a:gd name="T30" fmla="*/ 90 w 141"/>
                  <a:gd name="T31" fmla="*/ 68 h 145"/>
                  <a:gd name="T32" fmla="*/ 99 w 141"/>
                  <a:gd name="T33" fmla="*/ 65 h 145"/>
                  <a:gd name="T34" fmla="*/ 121 w 141"/>
                  <a:gd name="T35" fmla="*/ 65 h 145"/>
                  <a:gd name="T36" fmla="*/ 120 w 141"/>
                  <a:gd name="T37" fmla="*/ 91 h 145"/>
                  <a:gd name="T38" fmla="*/ 128 w 141"/>
                  <a:gd name="T39" fmla="*/ 89 h 145"/>
                  <a:gd name="T40" fmla="*/ 121 w 141"/>
                  <a:gd name="T41" fmla="*/ 101 h 145"/>
                  <a:gd name="T42" fmla="*/ 126 w 141"/>
                  <a:gd name="T43" fmla="*/ 114 h 145"/>
                  <a:gd name="T44" fmla="*/ 136 w 141"/>
                  <a:gd name="T45" fmla="*/ 109 h 145"/>
                  <a:gd name="T46" fmla="*/ 141 w 141"/>
                  <a:gd name="T47" fmla="*/ 126 h 145"/>
                  <a:gd name="T48" fmla="*/ 129 w 141"/>
                  <a:gd name="T49" fmla="*/ 145 h 145"/>
                  <a:gd name="T50" fmla="*/ 122 w 141"/>
                  <a:gd name="T51" fmla="*/ 135 h 145"/>
                  <a:gd name="T52" fmla="*/ 116 w 141"/>
                  <a:gd name="T53" fmla="*/ 134 h 145"/>
                  <a:gd name="T54" fmla="*/ 109 w 141"/>
                  <a:gd name="T55" fmla="*/ 112 h 145"/>
                  <a:gd name="T56" fmla="*/ 87 w 141"/>
                  <a:gd name="T57" fmla="*/ 134 h 145"/>
                  <a:gd name="T58" fmla="*/ 82 w 141"/>
                  <a:gd name="T59" fmla="*/ 134 h 145"/>
                  <a:gd name="T60" fmla="*/ 90 w 141"/>
                  <a:gd name="T61" fmla="*/ 121 h 145"/>
                  <a:gd name="T62" fmla="*/ 69 w 141"/>
                  <a:gd name="T63" fmla="*/ 118 h 145"/>
                  <a:gd name="T64" fmla="*/ 54 w 141"/>
                  <a:gd name="T65" fmla="*/ 122 h 145"/>
                  <a:gd name="T66" fmla="*/ 31 w 141"/>
                  <a:gd name="T67" fmla="*/ 116 h 145"/>
                  <a:gd name="T68" fmla="*/ 8 w 141"/>
                  <a:gd name="T69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45">
                    <a:moveTo>
                      <a:pt x="8" y="121"/>
                    </a:moveTo>
                    <a:cubicBezTo>
                      <a:pt x="4" y="121"/>
                      <a:pt x="0" y="115"/>
                      <a:pt x="0" y="113"/>
                    </a:cubicBezTo>
                    <a:cubicBezTo>
                      <a:pt x="0" y="110"/>
                      <a:pt x="14" y="99"/>
                      <a:pt x="14" y="98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3"/>
                      <a:pt x="9" y="91"/>
                      <a:pt x="8" y="89"/>
                    </a:cubicBezTo>
                    <a:cubicBezTo>
                      <a:pt x="29" y="78"/>
                      <a:pt x="37" y="42"/>
                      <a:pt x="49" y="24"/>
                    </a:cubicBezTo>
                    <a:cubicBezTo>
                      <a:pt x="55" y="14"/>
                      <a:pt x="59" y="0"/>
                      <a:pt x="72" y="0"/>
                    </a:cubicBezTo>
                    <a:cubicBezTo>
                      <a:pt x="75" y="0"/>
                      <a:pt x="77" y="5"/>
                      <a:pt x="77" y="8"/>
                    </a:cubicBezTo>
                    <a:cubicBezTo>
                      <a:pt x="77" y="26"/>
                      <a:pt x="61" y="34"/>
                      <a:pt x="56" y="4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2" y="54"/>
                      <a:pt x="62" y="49"/>
                      <a:pt x="68" y="49"/>
                    </a:cubicBezTo>
                    <a:cubicBezTo>
                      <a:pt x="72" y="49"/>
                      <a:pt x="77" y="50"/>
                      <a:pt x="80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8"/>
                      <a:pt x="90" y="68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07" y="68"/>
                      <a:pt x="117" y="68"/>
                      <a:pt x="121" y="65"/>
                    </a:cubicBezTo>
                    <a:cubicBezTo>
                      <a:pt x="121" y="72"/>
                      <a:pt x="120" y="80"/>
                      <a:pt x="120" y="91"/>
                    </a:cubicBezTo>
                    <a:cubicBezTo>
                      <a:pt x="122" y="90"/>
                      <a:pt x="125" y="89"/>
                      <a:pt x="128" y="89"/>
                    </a:cubicBezTo>
                    <a:cubicBezTo>
                      <a:pt x="128" y="96"/>
                      <a:pt x="121" y="98"/>
                      <a:pt x="121" y="101"/>
                    </a:cubicBezTo>
                    <a:cubicBezTo>
                      <a:pt x="121" y="105"/>
                      <a:pt x="126" y="108"/>
                      <a:pt x="126" y="114"/>
                    </a:cubicBezTo>
                    <a:cubicBezTo>
                      <a:pt x="134" y="114"/>
                      <a:pt x="131" y="112"/>
                      <a:pt x="136" y="109"/>
                    </a:cubicBezTo>
                    <a:cubicBezTo>
                      <a:pt x="136" y="119"/>
                      <a:pt x="141" y="118"/>
                      <a:pt x="141" y="126"/>
                    </a:cubicBezTo>
                    <a:cubicBezTo>
                      <a:pt x="141" y="135"/>
                      <a:pt x="137" y="145"/>
                      <a:pt x="129" y="145"/>
                    </a:cubicBezTo>
                    <a:cubicBezTo>
                      <a:pt x="124" y="145"/>
                      <a:pt x="122" y="138"/>
                      <a:pt x="122" y="135"/>
                    </a:cubicBezTo>
                    <a:cubicBezTo>
                      <a:pt x="120" y="135"/>
                      <a:pt x="118" y="134"/>
                      <a:pt x="116" y="134"/>
                    </a:cubicBezTo>
                    <a:cubicBezTo>
                      <a:pt x="110" y="134"/>
                      <a:pt x="115" y="119"/>
                      <a:pt x="109" y="112"/>
                    </a:cubicBezTo>
                    <a:cubicBezTo>
                      <a:pt x="103" y="122"/>
                      <a:pt x="96" y="134"/>
                      <a:pt x="87" y="134"/>
                    </a:cubicBezTo>
                    <a:cubicBezTo>
                      <a:pt x="85" y="134"/>
                      <a:pt x="82" y="135"/>
                      <a:pt x="82" y="134"/>
                    </a:cubicBezTo>
                    <a:cubicBezTo>
                      <a:pt x="82" y="126"/>
                      <a:pt x="88" y="126"/>
                      <a:pt x="90" y="121"/>
                    </a:cubicBezTo>
                    <a:cubicBezTo>
                      <a:pt x="83" y="121"/>
                      <a:pt x="73" y="126"/>
                      <a:pt x="69" y="118"/>
                    </a:cubicBezTo>
                    <a:cubicBezTo>
                      <a:pt x="64" y="120"/>
                      <a:pt x="59" y="122"/>
                      <a:pt x="54" y="122"/>
                    </a:cubicBezTo>
                    <a:cubicBezTo>
                      <a:pt x="44" y="122"/>
                      <a:pt x="40" y="116"/>
                      <a:pt x="31" y="116"/>
                    </a:cubicBezTo>
                    <a:cubicBezTo>
                      <a:pt x="20" y="116"/>
                      <a:pt x="17" y="121"/>
                      <a:pt x="8" y="12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57">
                <a:extLst>
                  <a:ext uri="{FF2B5EF4-FFF2-40B4-BE49-F238E27FC236}">
                    <a16:creationId xmlns="" xmlns:a16="http://schemas.microsoft.com/office/drawing/2014/main" id="{FC66DDF6-70D4-407B-A99E-3AA767CE6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7435" y="1696896"/>
                <a:ext cx="191305" cy="76521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58">
                <a:extLst>
                  <a:ext uri="{FF2B5EF4-FFF2-40B4-BE49-F238E27FC236}">
                    <a16:creationId xmlns="" xmlns:a16="http://schemas.microsoft.com/office/drawing/2014/main" id="{917EA47E-A694-4738-AE33-3B429C065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286" y="3436212"/>
                <a:ext cx="988665" cy="697873"/>
              </a:xfrm>
              <a:custGeom>
                <a:avLst/>
                <a:gdLst>
                  <a:gd name="T0" fmla="*/ 430 w 865"/>
                  <a:gd name="T1" fmla="*/ 177 h 610"/>
                  <a:gd name="T2" fmla="*/ 422 w 865"/>
                  <a:gd name="T3" fmla="*/ 254 h 610"/>
                  <a:gd name="T4" fmla="*/ 430 w 865"/>
                  <a:gd name="T5" fmla="*/ 289 h 610"/>
                  <a:gd name="T6" fmla="*/ 482 w 865"/>
                  <a:gd name="T7" fmla="*/ 346 h 610"/>
                  <a:gd name="T8" fmla="*/ 536 w 865"/>
                  <a:gd name="T9" fmla="*/ 344 h 610"/>
                  <a:gd name="T10" fmla="*/ 561 w 865"/>
                  <a:gd name="T11" fmla="*/ 336 h 610"/>
                  <a:gd name="T12" fmla="*/ 623 w 865"/>
                  <a:gd name="T13" fmla="*/ 274 h 610"/>
                  <a:gd name="T14" fmla="*/ 655 w 865"/>
                  <a:gd name="T15" fmla="*/ 278 h 610"/>
                  <a:gd name="T16" fmla="*/ 642 w 865"/>
                  <a:gd name="T17" fmla="*/ 325 h 610"/>
                  <a:gd name="T18" fmla="*/ 633 w 865"/>
                  <a:gd name="T19" fmla="*/ 346 h 610"/>
                  <a:gd name="T20" fmla="*/ 627 w 865"/>
                  <a:gd name="T21" fmla="*/ 384 h 610"/>
                  <a:gd name="T22" fmla="*/ 614 w 865"/>
                  <a:gd name="T23" fmla="*/ 404 h 610"/>
                  <a:gd name="T24" fmla="*/ 695 w 865"/>
                  <a:gd name="T25" fmla="*/ 408 h 610"/>
                  <a:gd name="T26" fmla="*/ 731 w 865"/>
                  <a:gd name="T27" fmla="*/ 437 h 610"/>
                  <a:gd name="T28" fmla="*/ 726 w 865"/>
                  <a:gd name="T29" fmla="*/ 520 h 610"/>
                  <a:gd name="T30" fmla="*/ 775 w 865"/>
                  <a:gd name="T31" fmla="*/ 570 h 610"/>
                  <a:gd name="T32" fmla="*/ 865 w 865"/>
                  <a:gd name="T33" fmla="*/ 580 h 610"/>
                  <a:gd name="T34" fmla="*/ 838 w 865"/>
                  <a:gd name="T35" fmla="*/ 592 h 610"/>
                  <a:gd name="T36" fmla="*/ 823 w 865"/>
                  <a:gd name="T37" fmla="*/ 570 h 610"/>
                  <a:gd name="T38" fmla="*/ 803 w 865"/>
                  <a:gd name="T39" fmla="*/ 598 h 610"/>
                  <a:gd name="T40" fmla="*/ 766 w 865"/>
                  <a:gd name="T41" fmla="*/ 588 h 610"/>
                  <a:gd name="T42" fmla="*/ 739 w 865"/>
                  <a:gd name="T43" fmla="*/ 583 h 610"/>
                  <a:gd name="T44" fmla="*/ 697 w 865"/>
                  <a:gd name="T45" fmla="*/ 545 h 610"/>
                  <a:gd name="T46" fmla="*/ 689 w 865"/>
                  <a:gd name="T47" fmla="*/ 552 h 610"/>
                  <a:gd name="T48" fmla="*/ 672 w 865"/>
                  <a:gd name="T49" fmla="*/ 507 h 610"/>
                  <a:gd name="T50" fmla="*/ 638 w 865"/>
                  <a:gd name="T51" fmla="*/ 468 h 610"/>
                  <a:gd name="T52" fmla="*/ 592 w 865"/>
                  <a:gd name="T53" fmla="*/ 459 h 610"/>
                  <a:gd name="T54" fmla="*/ 505 w 865"/>
                  <a:gd name="T55" fmla="*/ 407 h 610"/>
                  <a:gd name="T56" fmla="*/ 483 w 865"/>
                  <a:gd name="T57" fmla="*/ 401 h 610"/>
                  <a:gd name="T58" fmla="*/ 439 w 865"/>
                  <a:gd name="T59" fmla="*/ 410 h 610"/>
                  <a:gd name="T60" fmla="*/ 380 w 865"/>
                  <a:gd name="T61" fmla="*/ 385 h 610"/>
                  <a:gd name="T62" fmla="*/ 334 w 865"/>
                  <a:gd name="T63" fmla="*/ 365 h 610"/>
                  <a:gd name="T64" fmla="*/ 301 w 865"/>
                  <a:gd name="T65" fmla="*/ 352 h 610"/>
                  <a:gd name="T66" fmla="*/ 255 w 865"/>
                  <a:gd name="T67" fmla="*/ 310 h 610"/>
                  <a:gd name="T68" fmla="*/ 255 w 865"/>
                  <a:gd name="T69" fmla="*/ 270 h 610"/>
                  <a:gd name="T70" fmla="*/ 176 w 865"/>
                  <a:gd name="T71" fmla="*/ 181 h 610"/>
                  <a:gd name="T72" fmla="*/ 141 w 865"/>
                  <a:gd name="T73" fmla="*/ 123 h 610"/>
                  <a:gd name="T74" fmla="*/ 107 w 865"/>
                  <a:gd name="T75" fmla="*/ 96 h 610"/>
                  <a:gd name="T76" fmla="*/ 84 w 865"/>
                  <a:gd name="T77" fmla="*/ 40 h 610"/>
                  <a:gd name="T78" fmla="*/ 48 w 865"/>
                  <a:gd name="T79" fmla="*/ 34 h 610"/>
                  <a:gd name="T80" fmla="*/ 84 w 865"/>
                  <a:gd name="T81" fmla="*/ 95 h 610"/>
                  <a:gd name="T82" fmla="*/ 126 w 865"/>
                  <a:gd name="T83" fmla="*/ 171 h 610"/>
                  <a:gd name="T84" fmla="*/ 165 w 865"/>
                  <a:gd name="T85" fmla="*/ 234 h 610"/>
                  <a:gd name="T86" fmla="*/ 148 w 865"/>
                  <a:gd name="T87" fmla="*/ 229 h 610"/>
                  <a:gd name="T88" fmla="*/ 111 w 865"/>
                  <a:gd name="T89" fmla="*/ 197 h 610"/>
                  <a:gd name="T90" fmla="*/ 89 w 865"/>
                  <a:gd name="T91" fmla="*/ 151 h 610"/>
                  <a:gd name="T92" fmla="*/ 69 w 865"/>
                  <a:gd name="T93" fmla="*/ 124 h 610"/>
                  <a:gd name="T94" fmla="*/ 19 w 865"/>
                  <a:gd name="T95" fmla="*/ 43 h 610"/>
                  <a:gd name="T96" fmla="*/ 0 w 865"/>
                  <a:gd name="T97" fmla="*/ 0 h 610"/>
                  <a:gd name="T98" fmla="*/ 130 w 865"/>
                  <a:gd name="T99" fmla="*/ 28 h 610"/>
                  <a:gd name="T100" fmla="*/ 193 w 865"/>
                  <a:gd name="T101" fmla="*/ 18 h 610"/>
                  <a:gd name="T102" fmla="*/ 261 w 865"/>
                  <a:gd name="T103" fmla="*/ 52 h 610"/>
                  <a:gd name="T104" fmla="*/ 322 w 865"/>
                  <a:gd name="T105" fmla="*/ 68 h 610"/>
                  <a:gd name="T106" fmla="*/ 428 w 865"/>
                  <a:gd name="T107" fmla="*/ 163 h 610"/>
                  <a:gd name="T108" fmla="*/ 424 w 865"/>
                  <a:gd name="T109" fmla="*/ 15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5" h="610">
                    <a:moveTo>
                      <a:pt x="427" y="165"/>
                    </a:moveTo>
                    <a:cubicBezTo>
                      <a:pt x="428" y="170"/>
                      <a:pt x="430" y="173"/>
                      <a:pt x="430" y="177"/>
                    </a:cubicBezTo>
                    <a:cubicBezTo>
                      <a:pt x="430" y="192"/>
                      <a:pt x="424" y="197"/>
                      <a:pt x="422" y="209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1" y="260"/>
                      <a:pt x="427" y="266"/>
                      <a:pt x="428" y="270"/>
                    </a:cubicBezTo>
                    <a:cubicBezTo>
                      <a:pt x="431" y="277"/>
                      <a:pt x="427" y="282"/>
                      <a:pt x="430" y="289"/>
                    </a:cubicBezTo>
                    <a:cubicBezTo>
                      <a:pt x="433" y="295"/>
                      <a:pt x="443" y="306"/>
                      <a:pt x="449" y="312"/>
                    </a:cubicBezTo>
                    <a:cubicBezTo>
                      <a:pt x="462" y="326"/>
                      <a:pt x="462" y="340"/>
                      <a:pt x="482" y="346"/>
                    </a:cubicBezTo>
                    <a:cubicBezTo>
                      <a:pt x="489" y="348"/>
                      <a:pt x="489" y="356"/>
                      <a:pt x="495" y="356"/>
                    </a:cubicBezTo>
                    <a:cubicBezTo>
                      <a:pt x="509" y="356"/>
                      <a:pt x="521" y="344"/>
                      <a:pt x="536" y="344"/>
                    </a:cubicBezTo>
                    <a:cubicBezTo>
                      <a:pt x="545" y="344"/>
                      <a:pt x="548" y="349"/>
                      <a:pt x="551" y="349"/>
                    </a:cubicBezTo>
                    <a:cubicBezTo>
                      <a:pt x="557" y="349"/>
                      <a:pt x="561" y="340"/>
                      <a:pt x="561" y="336"/>
                    </a:cubicBezTo>
                    <a:cubicBezTo>
                      <a:pt x="564" y="327"/>
                      <a:pt x="577" y="317"/>
                      <a:pt x="577" y="305"/>
                    </a:cubicBezTo>
                    <a:cubicBezTo>
                      <a:pt x="577" y="282"/>
                      <a:pt x="602" y="274"/>
                      <a:pt x="623" y="274"/>
                    </a:cubicBezTo>
                    <a:cubicBezTo>
                      <a:pt x="630" y="274"/>
                      <a:pt x="635" y="274"/>
                      <a:pt x="638" y="276"/>
                    </a:cubicBezTo>
                    <a:cubicBezTo>
                      <a:pt x="641" y="277"/>
                      <a:pt x="651" y="278"/>
                      <a:pt x="655" y="278"/>
                    </a:cubicBezTo>
                    <a:cubicBezTo>
                      <a:pt x="655" y="280"/>
                      <a:pt x="655" y="282"/>
                      <a:pt x="655" y="285"/>
                    </a:cubicBezTo>
                    <a:cubicBezTo>
                      <a:pt x="655" y="296"/>
                      <a:pt x="642" y="310"/>
                      <a:pt x="642" y="325"/>
                    </a:cubicBezTo>
                    <a:cubicBezTo>
                      <a:pt x="642" y="338"/>
                      <a:pt x="638" y="344"/>
                      <a:pt x="633" y="352"/>
                    </a:cubicBezTo>
                    <a:cubicBezTo>
                      <a:pt x="633" y="350"/>
                      <a:pt x="633" y="348"/>
                      <a:pt x="633" y="346"/>
                    </a:cubicBezTo>
                    <a:cubicBezTo>
                      <a:pt x="631" y="346"/>
                      <a:pt x="630" y="346"/>
                      <a:pt x="627" y="346"/>
                    </a:cubicBezTo>
                    <a:cubicBezTo>
                      <a:pt x="627" y="355"/>
                      <a:pt x="627" y="373"/>
                      <a:pt x="627" y="384"/>
                    </a:cubicBezTo>
                    <a:cubicBezTo>
                      <a:pt x="627" y="392"/>
                      <a:pt x="618" y="395"/>
                      <a:pt x="614" y="400"/>
                    </a:cubicBezTo>
                    <a:cubicBezTo>
                      <a:pt x="614" y="402"/>
                      <a:pt x="614" y="402"/>
                      <a:pt x="614" y="404"/>
                    </a:cubicBezTo>
                    <a:cubicBezTo>
                      <a:pt x="614" y="410"/>
                      <a:pt x="618" y="413"/>
                      <a:pt x="623" y="413"/>
                    </a:cubicBezTo>
                    <a:cubicBezTo>
                      <a:pt x="648" y="413"/>
                      <a:pt x="668" y="408"/>
                      <a:pt x="695" y="408"/>
                    </a:cubicBezTo>
                    <a:cubicBezTo>
                      <a:pt x="713" y="408"/>
                      <a:pt x="717" y="422"/>
                      <a:pt x="731" y="425"/>
                    </a:cubicBezTo>
                    <a:cubicBezTo>
                      <a:pt x="731" y="429"/>
                      <a:pt x="731" y="433"/>
                      <a:pt x="731" y="437"/>
                    </a:cubicBezTo>
                    <a:cubicBezTo>
                      <a:pt x="731" y="444"/>
                      <a:pt x="730" y="464"/>
                      <a:pt x="726" y="472"/>
                    </a:cubicBezTo>
                    <a:cubicBezTo>
                      <a:pt x="726" y="490"/>
                      <a:pt x="726" y="507"/>
                      <a:pt x="726" y="520"/>
                    </a:cubicBezTo>
                    <a:cubicBezTo>
                      <a:pt x="726" y="538"/>
                      <a:pt x="742" y="545"/>
                      <a:pt x="754" y="551"/>
                    </a:cubicBezTo>
                    <a:cubicBezTo>
                      <a:pt x="762" y="555"/>
                      <a:pt x="762" y="570"/>
                      <a:pt x="775" y="570"/>
                    </a:cubicBezTo>
                    <a:cubicBezTo>
                      <a:pt x="795" y="570"/>
                      <a:pt x="805" y="554"/>
                      <a:pt x="823" y="554"/>
                    </a:cubicBezTo>
                    <a:cubicBezTo>
                      <a:pt x="844" y="554"/>
                      <a:pt x="853" y="570"/>
                      <a:pt x="865" y="580"/>
                    </a:cubicBezTo>
                    <a:cubicBezTo>
                      <a:pt x="864" y="582"/>
                      <a:pt x="848" y="600"/>
                      <a:pt x="846" y="599"/>
                    </a:cubicBezTo>
                    <a:cubicBezTo>
                      <a:pt x="845" y="597"/>
                      <a:pt x="838" y="595"/>
                      <a:pt x="838" y="592"/>
                    </a:cubicBezTo>
                    <a:cubicBezTo>
                      <a:pt x="838" y="589"/>
                      <a:pt x="841" y="588"/>
                      <a:pt x="842" y="584"/>
                    </a:cubicBezTo>
                    <a:cubicBezTo>
                      <a:pt x="834" y="580"/>
                      <a:pt x="832" y="570"/>
                      <a:pt x="823" y="570"/>
                    </a:cubicBezTo>
                    <a:cubicBezTo>
                      <a:pt x="818" y="570"/>
                      <a:pt x="797" y="586"/>
                      <a:pt x="797" y="591"/>
                    </a:cubicBezTo>
                    <a:cubicBezTo>
                      <a:pt x="797" y="594"/>
                      <a:pt x="801" y="597"/>
                      <a:pt x="803" y="598"/>
                    </a:cubicBezTo>
                    <a:cubicBezTo>
                      <a:pt x="801" y="606"/>
                      <a:pt x="798" y="610"/>
                      <a:pt x="792" y="610"/>
                    </a:cubicBezTo>
                    <a:cubicBezTo>
                      <a:pt x="779" y="610"/>
                      <a:pt x="772" y="595"/>
                      <a:pt x="766" y="588"/>
                    </a:cubicBezTo>
                    <a:cubicBezTo>
                      <a:pt x="761" y="583"/>
                      <a:pt x="748" y="588"/>
                      <a:pt x="743" y="588"/>
                    </a:cubicBezTo>
                    <a:cubicBezTo>
                      <a:pt x="742" y="588"/>
                      <a:pt x="739" y="584"/>
                      <a:pt x="739" y="583"/>
                    </a:cubicBezTo>
                    <a:cubicBezTo>
                      <a:pt x="729" y="580"/>
                      <a:pt x="729" y="573"/>
                      <a:pt x="726" y="566"/>
                    </a:cubicBezTo>
                    <a:cubicBezTo>
                      <a:pt x="723" y="561"/>
                      <a:pt x="698" y="545"/>
                      <a:pt x="697" y="545"/>
                    </a:cubicBezTo>
                    <a:cubicBezTo>
                      <a:pt x="695" y="547"/>
                      <a:pt x="695" y="550"/>
                      <a:pt x="697" y="552"/>
                    </a:cubicBezTo>
                    <a:cubicBezTo>
                      <a:pt x="689" y="552"/>
                      <a:pt x="689" y="552"/>
                      <a:pt x="689" y="552"/>
                    </a:cubicBezTo>
                    <a:cubicBezTo>
                      <a:pt x="678" y="544"/>
                      <a:pt x="686" y="533"/>
                      <a:pt x="682" y="521"/>
                    </a:cubicBezTo>
                    <a:cubicBezTo>
                      <a:pt x="680" y="513"/>
                      <a:pt x="676" y="511"/>
                      <a:pt x="672" y="507"/>
                    </a:cubicBezTo>
                    <a:cubicBezTo>
                      <a:pt x="660" y="495"/>
                      <a:pt x="647" y="487"/>
                      <a:pt x="642" y="468"/>
                    </a:cubicBezTo>
                    <a:cubicBezTo>
                      <a:pt x="641" y="468"/>
                      <a:pt x="639" y="468"/>
                      <a:pt x="638" y="468"/>
                    </a:cubicBezTo>
                    <a:cubicBezTo>
                      <a:pt x="633" y="468"/>
                      <a:pt x="629" y="472"/>
                      <a:pt x="623" y="472"/>
                    </a:cubicBezTo>
                    <a:cubicBezTo>
                      <a:pt x="609" y="472"/>
                      <a:pt x="602" y="464"/>
                      <a:pt x="592" y="459"/>
                    </a:cubicBezTo>
                    <a:cubicBezTo>
                      <a:pt x="577" y="452"/>
                      <a:pt x="567" y="456"/>
                      <a:pt x="552" y="448"/>
                    </a:cubicBezTo>
                    <a:cubicBezTo>
                      <a:pt x="528" y="436"/>
                      <a:pt x="525" y="418"/>
                      <a:pt x="505" y="407"/>
                    </a:cubicBezTo>
                    <a:cubicBezTo>
                      <a:pt x="500" y="407"/>
                      <a:pt x="500" y="407"/>
                      <a:pt x="500" y="407"/>
                    </a:cubicBezTo>
                    <a:cubicBezTo>
                      <a:pt x="494" y="403"/>
                      <a:pt x="489" y="401"/>
                      <a:pt x="483" y="401"/>
                    </a:cubicBezTo>
                    <a:cubicBezTo>
                      <a:pt x="470" y="401"/>
                      <a:pt x="467" y="417"/>
                      <a:pt x="455" y="417"/>
                    </a:cubicBezTo>
                    <a:cubicBezTo>
                      <a:pt x="449" y="417"/>
                      <a:pt x="442" y="411"/>
                      <a:pt x="439" y="410"/>
                    </a:cubicBezTo>
                    <a:cubicBezTo>
                      <a:pt x="433" y="406"/>
                      <a:pt x="428" y="408"/>
                      <a:pt x="422" y="408"/>
                    </a:cubicBezTo>
                    <a:cubicBezTo>
                      <a:pt x="413" y="408"/>
                      <a:pt x="387" y="389"/>
                      <a:pt x="380" y="385"/>
                    </a:cubicBezTo>
                    <a:cubicBezTo>
                      <a:pt x="371" y="381"/>
                      <a:pt x="366" y="386"/>
                      <a:pt x="358" y="383"/>
                    </a:cubicBezTo>
                    <a:cubicBezTo>
                      <a:pt x="347" y="380"/>
                      <a:pt x="345" y="371"/>
                      <a:pt x="334" y="365"/>
                    </a:cubicBezTo>
                    <a:cubicBezTo>
                      <a:pt x="324" y="360"/>
                      <a:pt x="319" y="362"/>
                      <a:pt x="309" y="357"/>
                    </a:cubicBezTo>
                    <a:cubicBezTo>
                      <a:pt x="305" y="355"/>
                      <a:pt x="303" y="354"/>
                      <a:pt x="301" y="352"/>
                    </a:cubicBezTo>
                    <a:cubicBezTo>
                      <a:pt x="292" y="342"/>
                      <a:pt x="268" y="336"/>
                      <a:pt x="266" y="326"/>
                    </a:cubicBezTo>
                    <a:cubicBezTo>
                      <a:pt x="259" y="326"/>
                      <a:pt x="255" y="317"/>
                      <a:pt x="255" y="310"/>
                    </a:cubicBezTo>
                    <a:cubicBezTo>
                      <a:pt x="255" y="301"/>
                      <a:pt x="262" y="297"/>
                      <a:pt x="262" y="288"/>
                    </a:cubicBezTo>
                    <a:cubicBezTo>
                      <a:pt x="262" y="278"/>
                      <a:pt x="256" y="275"/>
                      <a:pt x="255" y="270"/>
                    </a:cubicBezTo>
                    <a:cubicBezTo>
                      <a:pt x="246" y="241"/>
                      <a:pt x="220" y="218"/>
                      <a:pt x="203" y="200"/>
                    </a:cubicBezTo>
                    <a:cubicBezTo>
                      <a:pt x="196" y="193"/>
                      <a:pt x="183" y="189"/>
                      <a:pt x="176" y="181"/>
                    </a:cubicBezTo>
                    <a:cubicBezTo>
                      <a:pt x="170" y="175"/>
                      <a:pt x="175" y="167"/>
                      <a:pt x="171" y="158"/>
                    </a:cubicBezTo>
                    <a:cubicBezTo>
                      <a:pt x="165" y="144"/>
                      <a:pt x="141" y="142"/>
                      <a:pt x="141" y="123"/>
                    </a:cubicBezTo>
                    <a:cubicBezTo>
                      <a:pt x="134" y="122"/>
                      <a:pt x="135" y="121"/>
                      <a:pt x="133" y="123"/>
                    </a:cubicBezTo>
                    <a:cubicBezTo>
                      <a:pt x="123" y="113"/>
                      <a:pt x="115" y="104"/>
                      <a:pt x="107" y="96"/>
                    </a:cubicBezTo>
                    <a:cubicBezTo>
                      <a:pt x="100" y="88"/>
                      <a:pt x="102" y="75"/>
                      <a:pt x="96" y="68"/>
                    </a:cubicBezTo>
                    <a:cubicBezTo>
                      <a:pt x="89" y="61"/>
                      <a:pt x="90" y="43"/>
                      <a:pt x="84" y="40"/>
                    </a:cubicBezTo>
                    <a:cubicBezTo>
                      <a:pt x="71" y="34"/>
                      <a:pt x="59" y="34"/>
                      <a:pt x="49" y="24"/>
                    </a:cubicBezTo>
                    <a:cubicBezTo>
                      <a:pt x="47" y="27"/>
                      <a:pt x="48" y="32"/>
                      <a:pt x="48" y="34"/>
                    </a:cubicBezTo>
                    <a:cubicBezTo>
                      <a:pt x="48" y="51"/>
                      <a:pt x="55" y="61"/>
                      <a:pt x="61" y="75"/>
                    </a:cubicBezTo>
                    <a:cubicBezTo>
                      <a:pt x="67" y="87"/>
                      <a:pt x="77" y="87"/>
                      <a:pt x="84" y="95"/>
                    </a:cubicBezTo>
                    <a:cubicBezTo>
                      <a:pt x="95" y="106"/>
                      <a:pt x="96" y="114"/>
                      <a:pt x="100" y="127"/>
                    </a:cubicBezTo>
                    <a:cubicBezTo>
                      <a:pt x="105" y="146"/>
                      <a:pt x="121" y="154"/>
                      <a:pt x="126" y="171"/>
                    </a:cubicBezTo>
                    <a:cubicBezTo>
                      <a:pt x="132" y="190"/>
                      <a:pt x="137" y="211"/>
                      <a:pt x="150" y="220"/>
                    </a:cubicBezTo>
                    <a:cubicBezTo>
                      <a:pt x="156" y="214"/>
                      <a:pt x="165" y="228"/>
                      <a:pt x="165" y="234"/>
                    </a:cubicBezTo>
                    <a:cubicBezTo>
                      <a:pt x="165" y="238"/>
                      <a:pt x="162" y="246"/>
                      <a:pt x="160" y="246"/>
                    </a:cubicBezTo>
                    <a:cubicBezTo>
                      <a:pt x="158" y="246"/>
                      <a:pt x="148" y="232"/>
                      <a:pt x="148" y="229"/>
                    </a:cubicBezTo>
                    <a:cubicBezTo>
                      <a:pt x="134" y="229"/>
                      <a:pt x="127" y="210"/>
                      <a:pt x="118" y="204"/>
                    </a:cubicBezTo>
                    <a:cubicBezTo>
                      <a:pt x="114" y="201"/>
                      <a:pt x="113" y="201"/>
                      <a:pt x="111" y="19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02" y="168"/>
                      <a:pt x="96" y="159"/>
                      <a:pt x="89" y="151"/>
                    </a:cubicBezTo>
                    <a:cubicBezTo>
                      <a:pt x="78" y="140"/>
                      <a:pt x="62" y="142"/>
                      <a:pt x="54" y="131"/>
                    </a:cubicBezTo>
                    <a:cubicBezTo>
                      <a:pt x="58" y="131"/>
                      <a:pt x="76" y="133"/>
                      <a:pt x="69" y="124"/>
                    </a:cubicBezTo>
                    <a:cubicBezTo>
                      <a:pt x="58" y="107"/>
                      <a:pt x="45" y="90"/>
                      <a:pt x="32" y="81"/>
                    </a:cubicBezTo>
                    <a:cubicBezTo>
                      <a:pt x="23" y="75"/>
                      <a:pt x="24" y="53"/>
                      <a:pt x="19" y="43"/>
                    </a:cubicBezTo>
                    <a:cubicBezTo>
                      <a:pt x="12" y="29"/>
                      <a:pt x="6" y="24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208" y="18"/>
                      <a:pt x="208" y="18"/>
                      <a:pt x="208" y="18"/>
                    </a:cubicBezTo>
                    <a:cubicBezTo>
                      <a:pt x="234" y="26"/>
                      <a:pt x="249" y="29"/>
                      <a:pt x="261" y="52"/>
                    </a:cubicBezTo>
                    <a:cubicBezTo>
                      <a:pt x="268" y="63"/>
                      <a:pt x="280" y="90"/>
                      <a:pt x="296" y="90"/>
                    </a:cubicBezTo>
                    <a:cubicBezTo>
                      <a:pt x="310" y="90"/>
                      <a:pt x="305" y="68"/>
                      <a:pt x="322" y="68"/>
                    </a:cubicBezTo>
                    <a:cubicBezTo>
                      <a:pt x="367" y="68"/>
                      <a:pt x="366" y="126"/>
                      <a:pt x="390" y="151"/>
                    </a:cubicBezTo>
                    <a:cubicBezTo>
                      <a:pt x="396" y="158"/>
                      <a:pt x="415" y="162"/>
                      <a:pt x="428" y="163"/>
                    </a:cubicBezTo>
                    <a:cubicBezTo>
                      <a:pt x="428" y="161"/>
                      <a:pt x="424" y="158"/>
                      <a:pt x="424" y="155"/>
                    </a:cubicBezTo>
                    <a:cubicBezTo>
                      <a:pt x="424" y="155"/>
                      <a:pt x="424" y="155"/>
                      <a:pt x="424" y="155"/>
                    </a:cubicBezTo>
                    <a:lnTo>
                      <a:pt x="427" y="165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159">
                <a:extLst>
                  <a:ext uri="{FF2B5EF4-FFF2-40B4-BE49-F238E27FC236}">
                    <a16:creationId xmlns="" xmlns:a16="http://schemas.microsoft.com/office/drawing/2014/main" id="{CF9445E8-921F-4DAD-91E5-45CAFD4D8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576" y="2703915"/>
                <a:ext cx="29078" cy="16835"/>
              </a:xfrm>
              <a:custGeom>
                <a:avLst/>
                <a:gdLst>
                  <a:gd name="T0" fmla="*/ 0 w 26"/>
                  <a:gd name="T1" fmla="*/ 0 h 14"/>
                  <a:gd name="T2" fmla="*/ 26 w 26"/>
                  <a:gd name="T3" fmla="*/ 13 h 14"/>
                  <a:gd name="T4" fmla="*/ 22 w 26"/>
                  <a:gd name="T5" fmla="*/ 13 h 14"/>
                  <a:gd name="T6" fmla="*/ 0 w 26"/>
                  <a:gd name="T7" fmla="*/ 5 h 14"/>
                  <a:gd name="T8" fmla="*/ 0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cubicBezTo>
                      <a:pt x="13" y="0"/>
                      <a:pt x="26" y="2"/>
                      <a:pt x="26" y="13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15" y="13"/>
                      <a:pt x="4" y="10"/>
                      <a:pt x="0" y="5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160">
                <a:extLst>
                  <a:ext uri="{FF2B5EF4-FFF2-40B4-BE49-F238E27FC236}">
                    <a16:creationId xmlns="" xmlns:a16="http://schemas.microsoft.com/office/drawing/2014/main" id="{D3419C0F-3258-4A00-B8A3-15A638203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807" y="2789619"/>
                <a:ext cx="116313" cy="79582"/>
              </a:xfrm>
              <a:custGeom>
                <a:avLst/>
                <a:gdLst>
                  <a:gd name="T0" fmla="*/ 0 w 102"/>
                  <a:gd name="T1" fmla="*/ 4 h 69"/>
                  <a:gd name="T2" fmla="*/ 11 w 102"/>
                  <a:gd name="T3" fmla="*/ 0 h 69"/>
                  <a:gd name="T4" fmla="*/ 31 w 102"/>
                  <a:gd name="T5" fmla="*/ 11 h 69"/>
                  <a:gd name="T6" fmla="*/ 102 w 102"/>
                  <a:gd name="T7" fmla="*/ 62 h 69"/>
                  <a:gd name="T8" fmla="*/ 102 w 102"/>
                  <a:gd name="T9" fmla="*/ 69 h 69"/>
                  <a:gd name="T10" fmla="*/ 95 w 102"/>
                  <a:gd name="T11" fmla="*/ 69 h 69"/>
                  <a:gd name="T12" fmla="*/ 39 w 102"/>
                  <a:gd name="T13" fmla="*/ 40 h 69"/>
                  <a:gd name="T14" fmla="*/ 47 w 102"/>
                  <a:gd name="T15" fmla="*/ 32 h 69"/>
                  <a:gd name="T16" fmla="*/ 7 w 102"/>
                  <a:gd name="T17" fmla="*/ 15 h 69"/>
                  <a:gd name="T18" fmla="*/ 15 w 102"/>
                  <a:gd name="T19" fmla="*/ 7 h 69"/>
                  <a:gd name="T20" fmla="*/ 3 w 102"/>
                  <a:gd name="T21" fmla="*/ 4 h 69"/>
                  <a:gd name="T22" fmla="*/ 0 w 102"/>
                  <a:gd name="T2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9">
                    <a:moveTo>
                      <a:pt x="0" y="4"/>
                    </a:moveTo>
                    <a:cubicBezTo>
                      <a:pt x="3" y="3"/>
                      <a:pt x="7" y="0"/>
                      <a:pt x="11" y="0"/>
                    </a:cubicBezTo>
                    <a:cubicBezTo>
                      <a:pt x="19" y="0"/>
                      <a:pt x="26" y="10"/>
                      <a:pt x="31" y="11"/>
                    </a:cubicBezTo>
                    <a:cubicBezTo>
                      <a:pt x="64" y="23"/>
                      <a:pt x="82" y="42"/>
                      <a:pt x="102" y="62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69"/>
                      <a:pt x="97" y="69"/>
                      <a:pt x="95" y="69"/>
                    </a:cubicBezTo>
                    <a:cubicBezTo>
                      <a:pt x="78" y="69"/>
                      <a:pt x="51" y="48"/>
                      <a:pt x="39" y="40"/>
                    </a:cubicBezTo>
                    <a:cubicBezTo>
                      <a:pt x="40" y="35"/>
                      <a:pt x="44" y="35"/>
                      <a:pt x="47" y="32"/>
                    </a:cubicBezTo>
                    <a:cubicBezTo>
                      <a:pt x="31" y="32"/>
                      <a:pt x="10" y="24"/>
                      <a:pt x="7" y="15"/>
                    </a:cubicBezTo>
                    <a:cubicBezTo>
                      <a:pt x="11" y="13"/>
                      <a:pt x="14" y="10"/>
                      <a:pt x="15" y="7"/>
                    </a:cubicBezTo>
                    <a:cubicBezTo>
                      <a:pt x="11" y="7"/>
                      <a:pt x="3" y="4"/>
                      <a:pt x="3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61">
                <a:extLst>
                  <a:ext uri="{FF2B5EF4-FFF2-40B4-BE49-F238E27FC236}">
                    <a16:creationId xmlns="" xmlns:a16="http://schemas.microsoft.com/office/drawing/2014/main" id="{527772A0-3F71-47E0-AFCC-BB45795A5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494" y="2676368"/>
                <a:ext cx="41322" cy="62747"/>
              </a:xfrm>
              <a:custGeom>
                <a:avLst/>
                <a:gdLst>
                  <a:gd name="T0" fmla="*/ 9 w 36"/>
                  <a:gd name="T1" fmla="*/ 21 h 55"/>
                  <a:gd name="T2" fmla="*/ 0 w 36"/>
                  <a:gd name="T3" fmla="*/ 7 h 55"/>
                  <a:gd name="T4" fmla="*/ 0 w 36"/>
                  <a:gd name="T5" fmla="*/ 0 h 55"/>
                  <a:gd name="T6" fmla="*/ 17 w 36"/>
                  <a:gd name="T7" fmla="*/ 6 h 55"/>
                  <a:gd name="T8" fmla="*/ 13 w 36"/>
                  <a:gd name="T9" fmla="*/ 15 h 55"/>
                  <a:gd name="T10" fmla="*/ 23 w 36"/>
                  <a:gd name="T11" fmla="*/ 5 h 55"/>
                  <a:gd name="T12" fmla="*/ 23 w 36"/>
                  <a:gd name="T13" fmla="*/ 22 h 55"/>
                  <a:gd name="T14" fmla="*/ 26 w 36"/>
                  <a:gd name="T15" fmla="*/ 32 h 55"/>
                  <a:gd name="T16" fmla="*/ 23 w 36"/>
                  <a:gd name="T17" fmla="*/ 40 h 55"/>
                  <a:gd name="T18" fmla="*/ 29 w 36"/>
                  <a:gd name="T19" fmla="*/ 55 h 55"/>
                  <a:gd name="T20" fmla="*/ 18 w 36"/>
                  <a:gd name="T21" fmla="*/ 40 h 55"/>
                  <a:gd name="T22" fmla="*/ 21 w 36"/>
                  <a:gd name="T23" fmla="*/ 31 h 55"/>
                  <a:gd name="T24" fmla="*/ 9 w 36"/>
                  <a:gd name="T2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9" y="21"/>
                    </a:moveTo>
                    <a:cubicBezTo>
                      <a:pt x="6" y="21"/>
                      <a:pt x="3" y="11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0" y="5"/>
                      <a:pt x="17" y="6"/>
                    </a:cubicBezTo>
                    <a:cubicBezTo>
                      <a:pt x="17" y="7"/>
                      <a:pt x="8" y="15"/>
                      <a:pt x="13" y="15"/>
                    </a:cubicBezTo>
                    <a:cubicBezTo>
                      <a:pt x="18" y="15"/>
                      <a:pt x="21" y="9"/>
                      <a:pt x="23" y="5"/>
                    </a:cubicBezTo>
                    <a:cubicBezTo>
                      <a:pt x="24" y="10"/>
                      <a:pt x="23" y="14"/>
                      <a:pt x="23" y="22"/>
                    </a:cubicBezTo>
                    <a:cubicBezTo>
                      <a:pt x="23" y="26"/>
                      <a:pt x="26" y="28"/>
                      <a:pt x="26" y="32"/>
                    </a:cubicBezTo>
                    <a:cubicBezTo>
                      <a:pt x="26" y="35"/>
                      <a:pt x="23" y="37"/>
                      <a:pt x="23" y="40"/>
                    </a:cubicBezTo>
                    <a:cubicBezTo>
                      <a:pt x="23" y="43"/>
                      <a:pt x="36" y="55"/>
                      <a:pt x="29" y="55"/>
                    </a:cubicBezTo>
                    <a:cubicBezTo>
                      <a:pt x="23" y="55"/>
                      <a:pt x="18" y="46"/>
                      <a:pt x="18" y="40"/>
                    </a:cubicBezTo>
                    <a:cubicBezTo>
                      <a:pt x="18" y="35"/>
                      <a:pt x="21" y="33"/>
                      <a:pt x="21" y="31"/>
                    </a:cubicBezTo>
                    <a:cubicBezTo>
                      <a:pt x="15" y="30"/>
                      <a:pt x="14" y="21"/>
                      <a:pt x="9" y="21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62">
                <a:extLst>
                  <a:ext uri="{FF2B5EF4-FFF2-40B4-BE49-F238E27FC236}">
                    <a16:creationId xmlns="" xmlns:a16="http://schemas.microsoft.com/office/drawing/2014/main" id="{C8788A42-489E-4666-B495-ED13EF39F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962" y="2538629"/>
                <a:ext cx="53565" cy="36730"/>
              </a:xfrm>
              <a:custGeom>
                <a:avLst/>
                <a:gdLst>
                  <a:gd name="T0" fmla="*/ 36 w 46"/>
                  <a:gd name="T1" fmla="*/ 0 h 32"/>
                  <a:gd name="T2" fmla="*/ 46 w 46"/>
                  <a:gd name="T3" fmla="*/ 0 h 32"/>
                  <a:gd name="T4" fmla="*/ 46 w 46"/>
                  <a:gd name="T5" fmla="*/ 10 h 32"/>
                  <a:gd name="T6" fmla="*/ 16 w 46"/>
                  <a:gd name="T7" fmla="*/ 32 h 32"/>
                  <a:gd name="T8" fmla="*/ 0 w 46"/>
                  <a:gd name="T9" fmla="*/ 22 h 32"/>
                  <a:gd name="T10" fmla="*/ 0 w 46"/>
                  <a:gd name="T11" fmla="*/ 12 h 32"/>
                  <a:gd name="T12" fmla="*/ 36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36" y="0"/>
                    </a:moveTo>
                    <a:cubicBezTo>
                      <a:pt x="42" y="0"/>
                      <a:pt x="42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2" y="17"/>
                      <a:pt x="27" y="22"/>
                      <a:pt x="16" y="32"/>
                    </a:cubicBezTo>
                    <a:cubicBezTo>
                      <a:pt x="9" y="26"/>
                      <a:pt x="5" y="26"/>
                      <a:pt x="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8"/>
                      <a:pt x="23" y="0"/>
                      <a:pt x="36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63">
                <a:extLst>
                  <a:ext uri="{FF2B5EF4-FFF2-40B4-BE49-F238E27FC236}">
                    <a16:creationId xmlns="" xmlns:a16="http://schemas.microsoft.com/office/drawing/2014/main" id="{408F75B0-A11A-40BF-834B-A29B28BFC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313" y="3181408"/>
                <a:ext cx="67339" cy="47443"/>
              </a:xfrm>
              <a:custGeom>
                <a:avLst/>
                <a:gdLst>
                  <a:gd name="T0" fmla="*/ 0 w 59"/>
                  <a:gd name="T1" fmla="*/ 8 h 41"/>
                  <a:gd name="T2" fmla="*/ 0 w 59"/>
                  <a:gd name="T3" fmla="*/ 14 h 41"/>
                  <a:gd name="T4" fmla="*/ 10 w 59"/>
                  <a:gd name="T5" fmla="*/ 18 h 41"/>
                  <a:gd name="T6" fmla="*/ 45 w 59"/>
                  <a:gd name="T7" fmla="*/ 38 h 41"/>
                  <a:gd name="T8" fmla="*/ 51 w 59"/>
                  <a:gd name="T9" fmla="*/ 41 h 41"/>
                  <a:gd name="T10" fmla="*/ 56 w 59"/>
                  <a:gd name="T11" fmla="*/ 36 h 41"/>
                  <a:gd name="T12" fmla="*/ 52 w 59"/>
                  <a:gd name="T13" fmla="*/ 23 h 41"/>
                  <a:gd name="T14" fmla="*/ 56 w 59"/>
                  <a:gd name="T15" fmla="*/ 14 h 41"/>
                  <a:gd name="T16" fmla="*/ 59 w 59"/>
                  <a:gd name="T17" fmla="*/ 5 h 41"/>
                  <a:gd name="T18" fmla="*/ 33 w 59"/>
                  <a:gd name="T19" fmla="*/ 10 h 41"/>
                  <a:gd name="T20" fmla="*/ 0 w 59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8"/>
                      <a:pt x="8" y="17"/>
                      <a:pt x="10" y="18"/>
                    </a:cubicBezTo>
                    <a:cubicBezTo>
                      <a:pt x="22" y="22"/>
                      <a:pt x="32" y="35"/>
                      <a:pt x="45" y="38"/>
                    </a:cubicBezTo>
                    <a:cubicBezTo>
                      <a:pt x="45" y="41"/>
                      <a:pt x="49" y="41"/>
                      <a:pt x="51" y="41"/>
                    </a:cubicBezTo>
                    <a:cubicBezTo>
                      <a:pt x="53" y="41"/>
                      <a:pt x="56" y="38"/>
                      <a:pt x="56" y="36"/>
                    </a:cubicBezTo>
                    <a:cubicBezTo>
                      <a:pt x="56" y="30"/>
                      <a:pt x="52" y="29"/>
                      <a:pt x="52" y="23"/>
                    </a:cubicBezTo>
                    <a:cubicBezTo>
                      <a:pt x="52" y="20"/>
                      <a:pt x="56" y="14"/>
                      <a:pt x="56" y="1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7" y="3"/>
                      <a:pt x="43" y="10"/>
                      <a:pt x="33" y="10"/>
                    </a:cubicBezTo>
                    <a:cubicBezTo>
                      <a:pt x="22" y="10"/>
                      <a:pt x="15" y="0"/>
                      <a:pt x="0" y="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64">
                <a:extLst>
                  <a:ext uri="{FF2B5EF4-FFF2-40B4-BE49-F238E27FC236}">
                    <a16:creationId xmlns="" xmlns:a16="http://schemas.microsoft.com/office/drawing/2014/main" id="{77A4E960-3199-4550-AF62-158E28408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426" y="3039078"/>
                <a:ext cx="22957" cy="47443"/>
              </a:xfrm>
              <a:custGeom>
                <a:avLst/>
                <a:gdLst>
                  <a:gd name="T0" fmla="*/ 5 w 20"/>
                  <a:gd name="T1" fmla="*/ 8 h 41"/>
                  <a:gd name="T2" fmla="*/ 17 w 20"/>
                  <a:gd name="T3" fmla="*/ 0 h 41"/>
                  <a:gd name="T4" fmla="*/ 20 w 20"/>
                  <a:gd name="T5" fmla="*/ 9 h 41"/>
                  <a:gd name="T6" fmla="*/ 14 w 20"/>
                  <a:gd name="T7" fmla="*/ 41 h 41"/>
                  <a:gd name="T8" fmla="*/ 0 w 20"/>
                  <a:gd name="T9" fmla="*/ 10 h 41"/>
                  <a:gd name="T10" fmla="*/ 5 w 20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5" y="8"/>
                    </a:moveTo>
                    <a:cubicBezTo>
                      <a:pt x="11" y="8"/>
                      <a:pt x="14" y="1"/>
                      <a:pt x="17" y="0"/>
                    </a:cubicBezTo>
                    <a:cubicBezTo>
                      <a:pt x="17" y="4"/>
                      <a:pt x="18" y="8"/>
                      <a:pt x="20" y="9"/>
                    </a:cubicBezTo>
                    <a:cubicBezTo>
                      <a:pt x="18" y="18"/>
                      <a:pt x="16" y="36"/>
                      <a:pt x="14" y="41"/>
                    </a:cubicBezTo>
                    <a:cubicBezTo>
                      <a:pt x="6" y="39"/>
                      <a:pt x="4" y="16"/>
                      <a:pt x="0" y="10"/>
                    </a:cubicBezTo>
                    <a:cubicBezTo>
                      <a:pt x="1" y="10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65">
                <a:extLst>
                  <a:ext uri="{FF2B5EF4-FFF2-40B4-BE49-F238E27FC236}">
                    <a16:creationId xmlns="" xmlns:a16="http://schemas.microsoft.com/office/drawing/2014/main" id="{5E98182D-5B16-4CC3-B7C4-92E82A6C4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4835" y="3092643"/>
                <a:ext cx="35200" cy="68869"/>
              </a:xfrm>
              <a:custGeom>
                <a:avLst/>
                <a:gdLst>
                  <a:gd name="T0" fmla="*/ 7 w 32"/>
                  <a:gd name="T1" fmla="*/ 27 h 60"/>
                  <a:gd name="T2" fmla="*/ 0 w 32"/>
                  <a:gd name="T3" fmla="*/ 11 h 60"/>
                  <a:gd name="T4" fmla="*/ 16 w 32"/>
                  <a:gd name="T5" fmla="*/ 0 h 60"/>
                  <a:gd name="T6" fmla="*/ 25 w 32"/>
                  <a:gd name="T7" fmla="*/ 5 h 60"/>
                  <a:gd name="T8" fmla="*/ 30 w 32"/>
                  <a:gd name="T9" fmla="*/ 38 h 60"/>
                  <a:gd name="T10" fmla="*/ 10 w 32"/>
                  <a:gd name="T11" fmla="*/ 60 h 60"/>
                  <a:gd name="T12" fmla="*/ 3 w 32"/>
                  <a:gd name="T13" fmla="*/ 43 h 60"/>
                  <a:gd name="T14" fmla="*/ 7 w 32"/>
                  <a:gd name="T1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0">
                    <a:moveTo>
                      <a:pt x="7" y="27"/>
                    </a:moveTo>
                    <a:cubicBezTo>
                      <a:pt x="7" y="21"/>
                      <a:pt x="0" y="17"/>
                      <a:pt x="0" y="11"/>
                    </a:cubicBezTo>
                    <a:cubicBezTo>
                      <a:pt x="8" y="8"/>
                      <a:pt x="9" y="0"/>
                      <a:pt x="16" y="0"/>
                    </a:cubicBezTo>
                    <a:cubicBezTo>
                      <a:pt x="21" y="0"/>
                      <a:pt x="23" y="5"/>
                      <a:pt x="25" y="5"/>
                    </a:cubicBezTo>
                    <a:cubicBezTo>
                      <a:pt x="32" y="18"/>
                      <a:pt x="30" y="25"/>
                      <a:pt x="30" y="38"/>
                    </a:cubicBezTo>
                    <a:cubicBezTo>
                      <a:pt x="30" y="49"/>
                      <a:pt x="16" y="60"/>
                      <a:pt x="10" y="60"/>
                    </a:cubicBezTo>
                    <a:cubicBezTo>
                      <a:pt x="3" y="60"/>
                      <a:pt x="3" y="50"/>
                      <a:pt x="3" y="43"/>
                    </a:cubicBezTo>
                    <a:cubicBezTo>
                      <a:pt x="3" y="37"/>
                      <a:pt x="7" y="33"/>
                      <a:pt x="7" y="27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66">
                <a:extLst>
                  <a:ext uri="{FF2B5EF4-FFF2-40B4-BE49-F238E27FC236}">
                    <a16:creationId xmlns="" xmlns:a16="http://schemas.microsoft.com/office/drawing/2014/main" id="{43E20B4C-0667-49B5-8B0C-CC64BE59F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034" y="3133965"/>
                <a:ext cx="18365" cy="13774"/>
              </a:xfrm>
              <a:custGeom>
                <a:avLst/>
                <a:gdLst>
                  <a:gd name="T0" fmla="*/ 16 w 16"/>
                  <a:gd name="T1" fmla="*/ 9 h 13"/>
                  <a:gd name="T2" fmla="*/ 10 w 16"/>
                  <a:gd name="T3" fmla="*/ 13 h 13"/>
                  <a:gd name="T4" fmla="*/ 0 w 16"/>
                  <a:gd name="T5" fmla="*/ 6 h 13"/>
                  <a:gd name="T6" fmla="*/ 12 w 16"/>
                  <a:gd name="T7" fmla="*/ 0 h 13"/>
                  <a:gd name="T8" fmla="*/ 16 w 16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cubicBezTo>
                      <a:pt x="16" y="11"/>
                      <a:pt x="12" y="13"/>
                      <a:pt x="10" y="13"/>
                    </a:cubicBezTo>
                    <a:cubicBezTo>
                      <a:pt x="7" y="13"/>
                      <a:pt x="0" y="6"/>
                      <a:pt x="0" y="6"/>
                    </a:cubicBezTo>
                    <a:cubicBezTo>
                      <a:pt x="4" y="3"/>
                      <a:pt x="7" y="1"/>
                      <a:pt x="12" y="0"/>
                    </a:cubicBezTo>
                    <a:cubicBezTo>
                      <a:pt x="12" y="2"/>
                      <a:pt x="16" y="6"/>
                      <a:pt x="16" y="9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67">
                <a:extLst>
                  <a:ext uri="{FF2B5EF4-FFF2-40B4-BE49-F238E27FC236}">
                    <a16:creationId xmlns="" xmlns:a16="http://schemas.microsoft.com/office/drawing/2014/main" id="{7119606D-3C51-4395-9168-77CDD97F1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096" y="2610559"/>
                <a:ext cx="22957" cy="29078"/>
              </a:xfrm>
              <a:custGeom>
                <a:avLst/>
                <a:gdLst>
                  <a:gd name="T0" fmla="*/ 18 w 20"/>
                  <a:gd name="T1" fmla="*/ 18 h 25"/>
                  <a:gd name="T2" fmla="*/ 0 w 20"/>
                  <a:gd name="T3" fmla="*/ 8 h 25"/>
                  <a:gd name="T4" fmla="*/ 0 w 20"/>
                  <a:gd name="T5" fmla="*/ 0 h 25"/>
                  <a:gd name="T6" fmla="*/ 15 w 20"/>
                  <a:gd name="T7" fmla="*/ 0 h 25"/>
                  <a:gd name="T8" fmla="*/ 20 w 20"/>
                  <a:gd name="T9" fmla="*/ 16 h 25"/>
                  <a:gd name="T10" fmla="*/ 18 w 20"/>
                  <a:gd name="T11" fmla="*/ 25 h 25"/>
                  <a:gd name="T12" fmla="*/ 18 w 20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18" y="18"/>
                    </a:moveTo>
                    <a:cubicBezTo>
                      <a:pt x="9" y="18"/>
                      <a:pt x="0" y="16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9"/>
                      <a:pt x="20" y="8"/>
                      <a:pt x="20" y="16"/>
                    </a:cubicBezTo>
                    <a:cubicBezTo>
                      <a:pt x="20" y="22"/>
                      <a:pt x="19" y="21"/>
                      <a:pt x="18" y="25"/>
                    </a:cubicBezTo>
                    <a:cubicBezTo>
                      <a:pt x="18" y="22"/>
                      <a:pt x="18" y="21"/>
                      <a:pt x="18" y="1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168">
                <a:extLst>
                  <a:ext uri="{FF2B5EF4-FFF2-40B4-BE49-F238E27FC236}">
                    <a16:creationId xmlns="" xmlns:a16="http://schemas.microsoft.com/office/drawing/2014/main" id="{2CD1AFE6-EA8C-4BE3-A153-6A93F1C039D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090642" y="2459046"/>
                <a:ext cx="261707" cy="125497"/>
              </a:xfrm>
              <a:custGeom>
                <a:avLst/>
                <a:gdLst>
                  <a:gd name="T0" fmla="*/ 5 w 34"/>
                  <a:gd name="T1" fmla="*/ 47 h 52"/>
                  <a:gd name="T2" fmla="*/ 16 w 34"/>
                  <a:gd name="T3" fmla="*/ 36 h 52"/>
                  <a:gd name="T4" fmla="*/ 0 w 34"/>
                  <a:gd name="T5" fmla="*/ 24 h 52"/>
                  <a:gd name="T6" fmla="*/ 14 w 34"/>
                  <a:gd name="T7" fmla="*/ 0 h 52"/>
                  <a:gd name="T8" fmla="*/ 34 w 34"/>
                  <a:gd name="T9" fmla="*/ 20 h 52"/>
                  <a:gd name="T10" fmla="*/ 11 w 34"/>
                  <a:gd name="T11" fmla="*/ 52 h 52"/>
                  <a:gd name="T12" fmla="*/ 0 w 34"/>
                  <a:gd name="T13" fmla="*/ 48 h 52"/>
                  <a:gd name="T14" fmla="*/ 4 w 34"/>
                  <a:gd name="T15" fmla="*/ 44 h 52"/>
                  <a:gd name="T16" fmla="*/ 5 w 34"/>
                  <a:gd name="T1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5" y="47"/>
                    </a:moveTo>
                    <a:cubicBezTo>
                      <a:pt x="11" y="46"/>
                      <a:pt x="16" y="40"/>
                      <a:pt x="16" y="36"/>
                    </a:cubicBezTo>
                    <a:cubicBezTo>
                      <a:pt x="8" y="35"/>
                      <a:pt x="0" y="28"/>
                      <a:pt x="0" y="24"/>
                    </a:cubicBezTo>
                    <a:cubicBezTo>
                      <a:pt x="0" y="20"/>
                      <a:pt x="9" y="0"/>
                      <a:pt x="14" y="0"/>
                    </a:cubicBezTo>
                    <a:cubicBezTo>
                      <a:pt x="30" y="0"/>
                      <a:pt x="30" y="7"/>
                      <a:pt x="34" y="20"/>
                    </a:cubicBezTo>
                    <a:cubicBezTo>
                      <a:pt x="21" y="24"/>
                      <a:pt x="27" y="52"/>
                      <a:pt x="11" y="52"/>
                    </a:cubicBezTo>
                    <a:cubicBezTo>
                      <a:pt x="5" y="52"/>
                      <a:pt x="1" y="48"/>
                      <a:pt x="0" y="48"/>
                    </a:cubicBezTo>
                    <a:cubicBezTo>
                      <a:pt x="1" y="46"/>
                      <a:pt x="3" y="44"/>
                      <a:pt x="4" y="44"/>
                    </a:cubicBez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69">
                <a:extLst>
                  <a:ext uri="{FF2B5EF4-FFF2-40B4-BE49-F238E27FC236}">
                    <a16:creationId xmlns="" xmlns:a16="http://schemas.microsoft.com/office/drawing/2014/main" id="{FF34FE85-8485-40A3-9990-A89F134E6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992" y="2517204"/>
                <a:ext cx="22957" cy="35200"/>
              </a:xfrm>
              <a:custGeom>
                <a:avLst/>
                <a:gdLst>
                  <a:gd name="T0" fmla="*/ 14 w 20"/>
                  <a:gd name="T1" fmla="*/ 10 h 30"/>
                  <a:gd name="T2" fmla="*/ 3 w 20"/>
                  <a:gd name="T3" fmla="*/ 30 h 30"/>
                  <a:gd name="T4" fmla="*/ 3 w 20"/>
                  <a:gd name="T5" fmla="*/ 20 h 30"/>
                  <a:gd name="T6" fmla="*/ 20 w 20"/>
                  <a:gd name="T7" fmla="*/ 0 h 30"/>
                  <a:gd name="T8" fmla="*/ 14 w 2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14" y="10"/>
                    </a:moveTo>
                    <a:cubicBezTo>
                      <a:pt x="14" y="19"/>
                      <a:pt x="8" y="23"/>
                      <a:pt x="3" y="30"/>
                    </a:cubicBezTo>
                    <a:cubicBezTo>
                      <a:pt x="0" y="27"/>
                      <a:pt x="3" y="24"/>
                      <a:pt x="3" y="20"/>
                    </a:cubicBezTo>
                    <a:cubicBezTo>
                      <a:pt x="3" y="15"/>
                      <a:pt x="7" y="1"/>
                      <a:pt x="20" y="0"/>
                    </a:cubicBezTo>
                    <a:cubicBezTo>
                      <a:pt x="19" y="3"/>
                      <a:pt x="14" y="6"/>
                      <a:pt x="14" y="10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70">
                <a:extLst>
                  <a:ext uri="{FF2B5EF4-FFF2-40B4-BE49-F238E27FC236}">
                    <a16:creationId xmlns="" xmlns:a16="http://schemas.microsoft.com/office/drawing/2014/main" id="{0CB7D52B-E032-4C4F-9A8C-AB7888C85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349" y="2472821"/>
                <a:ext cx="29078" cy="39791"/>
              </a:xfrm>
              <a:custGeom>
                <a:avLst/>
                <a:gdLst>
                  <a:gd name="T0" fmla="*/ 20 w 26"/>
                  <a:gd name="T1" fmla="*/ 18 h 36"/>
                  <a:gd name="T2" fmla="*/ 20 w 26"/>
                  <a:gd name="T3" fmla="*/ 28 h 36"/>
                  <a:gd name="T4" fmla="*/ 7 w 26"/>
                  <a:gd name="T5" fmla="*/ 36 h 36"/>
                  <a:gd name="T6" fmla="*/ 0 w 26"/>
                  <a:gd name="T7" fmla="*/ 24 h 36"/>
                  <a:gd name="T8" fmla="*/ 16 w 26"/>
                  <a:gd name="T9" fmla="*/ 18 h 36"/>
                  <a:gd name="T10" fmla="*/ 11 w 26"/>
                  <a:gd name="T11" fmla="*/ 8 h 36"/>
                  <a:gd name="T12" fmla="*/ 18 w 26"/>
                  <a:gd name="T13" fmla="*/ 0 h 36"/>
                  <a:gd name="T14" fmla="*/ 26 w 26"/>
                  <a:gd name="T15" fmla="*/ 8 h 36"/>
                  <a:gd name="T16" fmla="*/ 20 w 26"/>
                  <a:gd name="T1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6">
                    <a:moveTo>
                      <a:pt x="20" y="18"/>
                    </a:moveTo>
                    <a:cubicBezTo>
                      <a:pt x="20" y="22"/>
                      <a:pt x="20" y="25"/>
                      <a:pt x="20" y="28"/>
                    </a:cubicBezTo>
                    <a:cubicBezTo>
                      <a:pt x="20" y="30"/>
                      <a:pt x="10" y="36"/>
                      <a:pt x="7" y="36"/>
                    </a:cubicBezTo>
                    <a:cubicBezTo>
                      <a:pt x="0" y="36"/>
                      <a:pt x="0" y="29"/>
                      <a:pt x="0" y="24"/>
                    </a:cubicBezTo>
                    <a:cubicBezTo>
                      <a:pt x="6" y="23"/>
                      <a:pt x="10" y="18"/>
                      <a:pt x="16" y="18"/>
                    </a:cubicBezTo>
                    <a:cubicBezTo>
                      <a:pt x="14" y="14"/>
                      <a:pt x="11" y="12"/>
                      <a:pt x="11" y="8"/>
                    </a:cubicBezTo>
                    <a:cubicBezTo>
                      <a:pt x="11" y="4"/>
                      <a:pt x="18" y="0"/>
                      <a:pt x="18" y="0"/>
                    </a:cubicBezTo>
                    <a:cubicBezTo>
                      <a:pt x="22" y="5"/>
                      <a:pt x="23" y="6"/>
                      <a:pt x="26" y="8"/>
                    </a:cubicBezTo>
                    <a:cubicBezTo>
                      <a:pt x="25" y="12"/>
                      <a:pt x="22" y="18"/>
                      <a:pt x="20" y="1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71">
                <a:extLst>
                  <a:ext uri="{FF2B5EF4-FFF2-40B4-BE49-F238E27FC236}">
                    <a16:creationId xmlns="" xmlns:a16="http://schemas.microsoft.com/office/drawing/2014/main" id="{65717BE8-4B92-4347-B4CD-F543459F9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914" y="3265581"/>
                <a:ext cx="53565" cy="16835"/>
              </a:xfrm>
              <a:custGeom>
                <a:avLst/>
                <a:gdLst>
                  <a:gd name="T0" fmla="*/ 47 w 47"/>
                  <a:gd name="T1" fmla="*/ 8 h 14"/>
                  <a:gd name="T2" fmla="*/ 28 w 47"/>
                  <a:gd name="T3" fmla="*/ 10 h 14"/>
                  <a:gd name="T4" fmla="*/ 0 w 47"/>
                  <a:gd name="T5" fmla="*/ 3 h 14"/>
                  <a:gd name="T6" fmla="*/ 47 w 47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47" y="8"/>
                    </a:moveTo>
                    <a:cubicBezTo>
                      <a:pt x="37" y="14"/>
                      <a:pt x="34" y="10"/>
                      <a:pt x="28" y="10"/>
                    </a:cubicBezTo>
                    <a:cubicBezTo>
                      <a:pt x="22" y="10"/>
                      <a:pt x="8" y="8"/>
                      <a:pt x="0" y="3"/>
                    </a:cubicBezTo>
                    <a:cubicBezTo>
                      <a:pt x="16" y="0"/>
                      <a:pt x="34" y="4"/>
                      <a:pt x="47" y="8"/>
                    </a:cubicBezTo>
                    <a:close/>
                  </a:path>
                </a:pathLst>
              </a:custGeom>
              <a:solidFill>
                <a:srgbClr val="EEA72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172">
                <a:extLst>
                  <a:ext uri="{FF2B5EF4-FFF2-40B4-BE49-F238E27FC236}">
                    <a16:creationId xmlns="" xmlns:a16="http://schemas.microsoft.com/office/drawing/2014/main" id="{7C6B5330-7C8D-4D97-B1C7-03B2B85A7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054" y="3259460"/>
                <a:ext cx="50504" cy="27548"/>
              </a:xfrm>
              <a:custGeom>
                <a:avLst/>
                <a:gdLst>
                  <a:gd name="T0" fmla="*/ 9 w 44"/>
                  <a:gd name="T1" fmla="*/ 24 h 24"/>
                  <a:gd name="T2" fmla="*/ 4 w 44"/>
                  <a:gd name="T3" fmla="*/ 20 h 24"/>
                  <a:gd name="T4" fmla="*/ 0 w 44"/>
                  <a:gd name="T5" fmla="*/ 16 h 24"/>
                  <a:gd name="T6" fmla="*/ 44 w 44"/>
                  <a:gd name="T7" fmla="*/ 0 h 24"/>
                  <a:gd name="T8" fmla="*/ 34 w 44"/>
                  <a:gd name="T9" fmla="*/ 7 h 24"/>
                  <a:gd name="T10" fmla="*/ 33 w 44"/>
                  <a:gd name="T11" fmla="*/ 15 h 24"/>
                  <a:gd name="T12" fmla="*/ 9 w 4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9" y="24"/>
                    </a:moveTo>
                    <a:cubicBezTo>
                      <a:pt x="7" y="24"/>
                      <a:pt x="4" y="22"/>
                      <a:pt x="4" y="20"/>
                    </a:cubicBezTo>
                    <a:cubicBezTo>
                      <a:pt x="2" y="20"/>
                      <a:pt x="0" y="17"/>
                      <a:pt x="0" y="16"/>
                    </a:cubicBezTo>
                    <a:cubicBezTo>
                      <a:pt x="12" y="10"/>
                      <a:pt x="31" y="2"/>
                      <a:pt x="44" y="0"/>
                    </a:cubicBezTo>
                    <a:cubicBezTo>
                      <a:pt x="43" y="8"/>
                      <a:pt x="39" y="4"/>
                      <a:pt x="34" y="7"/>
                    </a:cubicBezTo>
                    <a:cubicBezTo>
                      <a:pt x="32" y="8"/>
                      <a:pt x="34" y="12"/>
                      <a:pt x="33" y="15"/>
                    </a:cubicBezTo>
                    <a:cubicBezTo>
                      <a:pt x="30" y="20"/>
                      <a:pt x="16" y="24"/>
                      <a:pt x="9" y="2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173">
                <a:extLst>
                  <a:ext uri="{FF2B5EF4-FFF2-40B4-BE49-F238E27FC236}">
                    <a16:creationId xmlns="" xmlns:a16="http://schemas.microsoft.com/office/drawing/2014/main" id="{4541FE78-4E68-4FC3-88A8-D2FD28AC4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281" y="3900708"/>
                <a:ext cx="24487" cy="1071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174">
                <a:extLst>
                  <a:ext uri="{FF2B5EF4-FFF2-40B4-BE49-F238E27FC236}">
                    <a16:creationId xmlns="" xmlns:a16="http://schemas.microsoft.com/office/drawing/2014/main" id="{7F59C5A7-A1A4-4C8D-900E-5D862496D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5133" y="2035120"/>
                <a:ext cx="52035" cy="41321"/>
              </a:xfrm>
              <a:custGeom>
                <a:avLst/>
                <a:gdLst>
                  <a:gd name="T0" fmla="*/ 10 w 45"/>
                  <a:gd name="T1" fmla="*/ 8 h 36"/>
                  <a:gd name="T2" fmla="*/ 19 w 45"/>
                  <a:gd name="T3" fmla="*/ 0 h 36"/>
                  <a:gd name="T4" fmla="*/ 45 w 45"/>
                  <a:gd name="T5" fmla="*/ 12 h 36"/>
                  <a:gd name="T6" fmla="*/ 45 w 45"/>
                  <a:gd name="T7" fmla="*/ 23 h 36"/>
                  <a:gd name="T8" fmla="*/ 13 w 45"/>
                  <a:gd name="T9" fmla="*/ 36 h 36"/>
                  <a:gd name="T10" fmla="*/ 0 w 45"/>
                  <a:gd name="T11" fmla="*/ 27 h 36"/>
                  <a:gd name="T12" fmla="*/ 10 w 45"/>
                  <a:gd name="T13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10" y="8"/>
                    </a:moveTo>
                    <a:cubicBezTo>
                      <a:pt x="13" y="8"/>
                      <a:pt x="15" y="0"/>
                      <a:pt x="19" y="0"/>
                    </a:cubicBezTo>
                    <a:cubicBezTo>
                      <a:pt x="29" y="0"/>
                      <a:pt x="34" y="11"/>
                      <a:pt x="45" y="1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35" y="28"/>
                      <a:pt x="26" y="36"/>
                      <a:pt x="13" y="36"/>
                    </a:cubicBezTo>
                    <a:cubicBezTo>
                      <a:pt x="4" y="36"/>
                      <a:pt x="0" y="35"/>
                      <a:pt x="0" y="27"/>
                    </a:cubicBezTo>
                    <a:cubicBezTo>
                      <a:pt x="0" y="24"/>
                      <a:pt x="8" y="8"/>
                      <a:pt x="10" y="8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175">
                <a:extLst>
                  <a:ext uri="{FF2B5EF4-FFF2-40B4-BE49-F238E27FC236}">
                    <a16:creationId xmlns="" xmlns:a16="http://schemas.microsoft.com/office/drawing/2014/main" id="{FDC4921E-2852-4E58-9C87-D80F321B8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308" y="1987677"/>
                <a:ext cx="41322" cy="42852"/>
              </a:xfrm>
              <a:custGeom>
                <a:avLst/>
                <a:gdLst>
                  <a:gd name="T0" fmla="*/ 36 w 36"/>
                  <a:gd name="T1" fmla="*/ 32 h 37"/>
                  <a:gd name="T2" fmla="*/ 26 w 36"/>
                  <a:gd name="T3" fmla="*/ 36 h 37"/>
                  <a:gd name="T4" fmla="*/ 0 w 36"/>
                  <a:gd name="T5" fmla="*/ 16 h 37"/>
                  <a:gd name="T6" fmla="*/ 36 w 36"/>
                  <a:gd name="T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36" y="32"/>
                    </a:moveTo>
                    <a:cubicBezTo>
                      <a:pt x="36" y="37"/>
                      <a:pt x="26" y="36"/>
                      <a:pt x="26" y="36"/>
                    </a:cubicBezTo>
                    <a:cubicBezTo>
                      <a:pt x="16" y="36"/>
                      <a:pt x="0" y="26"/>
                      <a:pt x="0" y="16"/>
                    </a:cubicBezTo>
                    <a:cubicBezTo>
                      <a:pt x="0" y="0"/>
                      <a:pt x="36" y="16"/>
                      <a:pt x="36" y="32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176">
                <a:extLst>
                  <a:ext uri="{FF2B5EF4-FFF2-40B4-BE49-F238E27FC236}">
                    <a16:creationId xmlns="" xmlns:a16="http://schemas.microsoft.com/office/drawing/2014/main" id="{E4D4B799-69B5-40E3-B30C-BA7BBD7E1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6909" y="1842286"/>
                <a:ext cx="36731" cy="27548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177">
                <a:extLst>
                  <a:ext uri="{FF2B5EF4-FFF2-40B4-BE49-F238E27FC236}">
                    <a16:creationId xmlns="" xmlns:a16="http://schemas.microsoft.com/office/drawing/2014/main" id="{6C3DC284-73A7-431B-A41B-A9605BAE0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3957" y="1814739"/>
                <a:ext cx="81113" cy="36730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178">
                <a:extLst>
                  <a:ext uri="{FF2B5EF4-FFF2-40B4-BE49-F238E27FC236}">
                    <a16:creationId xmlns="" xmlns:a16="http://schemas.microsoft.com/office/drawing/2014/main" id="{999CA574-8CD7-46BC-B1DB-A84C0AAB7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532" y="1730565"/>
                <a:ext cx="111722" cy="41321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179">
                <a:extLst>
                  <a:ext uri="{FF2B5EF4-FFF2-40B4-BE49-F238E27FC236}">
                    <a16:creationId xmlns="" xmlns:a16="http://schemas.microsoft.com/office/drawing/2014/main" id="{F75B7FBC-6A61-42B0-926B-67ECB92FD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0896" y="1788721"/>
                <a:ext cx="22957" cy="26017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solidFill>
                <a:srgbClr val="09948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180">
                <a:extLst>
                  <a:ext uri="{FF2B5EF4-FFF2-40B4-BE49-F238E27FC236}">
                    <a16:creationId xmlns="" xmlns:a16="http://schemas.microsoft.com/office/drawing/2014/main" id="{4AEA0E25-579E-485F-9D6C-36E6CCB0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751" y="2811045"/>
                <a:ext cx="61218" cy="33669"/>
              </a:xfrm>
              <a:custGeom>
                <a:avLst/>
                <a:gdLst>
                  <a:gd name="T0" fmla="*/ 43 w 54"/>
                  <a:gd name="T1" fmla="*/ 29 h 29"/>
                  <a:gd name="T2" fmla="*/ 54 w 54"/>
                  <a:gd name="T3" fmla="*/ 24 h 29"/>
                  <a:gd name="T4" fmla="*/ 0 w 54"/>
                  <a:gd name="T5" fmla="*/ 5 h 29"/>
                  <a:gd name="T6" fmla="*/ 43 w 5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9">
                    <a:moveTo>
                      <a:pt x="43" y="29"/>
                    </a:moveTo>
                    <a:cubicBezTo>
                      <a:pt x="49" y="29"/>
                      <a:pt x="51" y="28"/>
                      <a:pt x="54" y="24"/>
                    </a:cubicBezTo>
                    <a:cubicBezTo>
                      <a:pt x="38" y="15"/>
                      <a:pt x="23" y="0"/>
                      <a:pt x="0" y="5"/>
                    </a:cubicBezTo>
                    <a:cubicBezTo>
                      <a:pt x="9" y="12"/>
                      <a:pt x="31" y="29"/>
                      <a:pt x="43" y="29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181">
                <a:extLst>
                  <a:ext uri="{FF2B5EF4-FFF2-40B4-BE49-F238E27FC236}">
                    <a16:creationId xmlns="" xmlns:a16="http://schemas.microsoft.com/office/drawing/2014/main" id="{635F84A1-77A4-4B17-ABA5-97D8DBC52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42" y="2915114"/>
                <a:ext cx="47444" cy="29078"/>
              </a:xfrm>
              <a:custGeom>
                <a:avLst/>
                <a:gdLst>
                  <a:gd name="T0" fmla="*/ 3 w 42"/>
                  <a:gd name="T1" fmla="*/ 0 h 26"/>
                  <a:gd name="T2" fmla="*/ 19 w 42"/>
                  <a:gd name="T3" fmla="*/ 13 h 26"/>
                  <a:gd name="T4" fmla="*/ 42 w 42"/>
                  <a:gd name="T5" fmla="*/ 13 h 26"/>
                  <a:gd name="T6" fmla="*/ 42 w 42"/>
                  <a:gd name="T7" fmla="*/ 18 h 26"/>
                  <a:gd name="T8" fmla="*/ 33 w 42"/>
                  <a:gd name="T9" fmla="*/ 26 h 26"/>
                  <a:gd name="T10" fmla="*/ 0 w 42"/>
                  <a:gd name="T11" fmla="*/ 6 h 26"/>
                  <a:gd name="T12" fmla="*/ 3 w 4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6">
                    <a:moveTo>
                      <a:pt x="3" y="0"/>
                    </a:moveTo>
                    <a:cubicBezTo>
                      <a:pt x="6" y="8"/>
                      <a:pt x="12" y="11"/>
                      <a:pt x="19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2" y="16"/>
                      <a:pt x="42" y="18"/>
                    </a:cubicBezTo>
                    <a:cubicBezTo>
                      <a:pt x="42" y="22"/>
                      <a:pt x="34" y="26"/>
                      <a:pt x="33" y="26"/>
                    </a:cubicBezTo>
                    <a:cubicBezTo>
                      <a:pt x="28" y="26"/>
                      <a:pt x="0" y="11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182">
                <a:extLst>
                  <a:ext uri="{FF2B5EF4-FFF2-40B4-BE49-F238E27FC236}">
                    <a16:creationId xmlns="" xmlns:a16="http://schemas.microsoft.com/office/drawing/2014/main" id="{A20CDAFA-0DA7-4BBF-9ADD-92571723C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212" y="2916644"/>
                <a:ext cx="33670" cy="41321"/>
              </a:xfrm>
              <a:custGeom>
                <a:avLst/>
                <a:gdLst>
                  <a:gd name="T0" fmla="*/ 29 w 29"/>
                  <a:gd name="T1" fmla="*/ 20 h 36"/>
                  <a:gd name="T2" fmla="*/ 29 w 29"/>
                  <a:gd name="T3" fmla="*/ 25 h 36"/>
                  <a:gd name="T4" fmla="*/ 12 w 29"/>
                  <a:gd name="T5" fmla="*/ 36 h 36"/>
                  <a:gd name="T6" fmla="*/ 0 w 29"/>
                  <a:gd name="T7" fmla="*/ 27 h 36"/>
                  <a:gd name="T8" fmla="*/ 17 w 29"/>
                  <a:gd name="T9" fmla="*/ 0 h 36"/>
                  <a:gd name="T10" fmla="*/ 23 w 29"/>
                  <a:gd name="T11" fmla="*/ 8 h 36"/>
                  <a:gd name="T12" fmla="*/ 29 w 29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6">
                    <a:moveTo>
                      <a:pt x="29" y="20"/>
                    </a:moveTo>
                    <a:cubicBezTo>
                      <a:pt x="29" y="21"/>
                      <a:pt x="29" y="24"/>
                      <a:pt x="29" y="25"/>
                    </a:cubicBezTo>
                    <a:cubicBezTo>
                      <a:pt x="29" y="31"/>
                      <a:pt x="20" y="36"/>
                      <a:pt x="12" y="36"/>
                    </a:cubicBezTo>
                    <a:cubicBezTo>
                      <a:pt x="4" y="36"/>
                      <a:pt x="0" y="32"/>
                      <a:pt x="0" y="27"/>
                    </a:cubicBezTo>
                    <a:cubicBezTo>
                      <a:pt x="0" y="22"/>
                      <a:pt x="11" y="2"/>
                      <a:pt x="17" y="0"/>
                    </a:cubicBezTo>
                    <a:cubicBezTo>
                      <a:pt x="19" y="3"/>
                      <a:pt x="23" y="5"/>
                      <a:pt x="23" y="8"/>
                    </a:cubicBezTo>
                    <a:cubicBezTo>
                      <a:pt x="23" y="15"/>
                      <a:pt x="11" y="20"/>
                      <a:pt x="29" y="20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183">
                <a:extLst>
                  <a:ext uri="{FF2B5EF4-FFF2-40B4-BE49-F238E27FC236}">
                    <a16:creationId xmlns="" xmlns:a16="http://schemas.microsoft.com/office/drawing/2014/main" id="{F380021C-D4BE-4FC3-B8D2-54D8A35F3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813" y="2440682"/>
                <a:ext cx="39791" cy="18365"/>
              </a:xfrm>
              <a:custGeom>
                <a:avLst/>
                <a:gdLst>
                  <a:gd name="T0" fmla="*/ 11 w 34"/>
                  <a:gd name="T1" fmla="*/ 7 h 15"/>
                  <a:gd name="T2" fmla="*/ 22 w 34"/>
                  <a:gd name="T3" fmla="*/ 2 h 15"/>
                  <a:gd name="T4" fmla="*/ 34 w 34"/>
                  <a:gd name="T5" fmla="*/ 15 h 15"/>
                  <a:gd name="T6" fmla="*/ 9 w 34"/>
                  <a:gd name="T7" fmla="*/ 15 h 15"/>
                  <a:gd name="T8" fmla="*/ 0 w 34"/>
                  <a:gd name="T9" fmla="*/ 7 h 15"/>
                  <a:gd name="T10" fmla="*/ 11 w 34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5">
                    <a:moveTo>
                      <a:pt x="11" y="7"/>
                    </a:moveTo>
                    <a:cubicBezTo>
                      <a:pt x="14" y="0"/>
                      <a:pt x="16" y="2"/>
                      <a:pt x="22" y="2"/>
                    </a:cubicBezTo>
                    <a:cubicBezTo>
                      <a:pt x="32" y="2"/>
                      <a:pt x="32" y="7"/>
                      <a:pt x="34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3"/>
                      <a:pt x="1" y="10"/>
                      <a:pt x="0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184">
                <a:extLst>
                  <a:ext uri="{FF2B5EF4-FFF2-40B4-BE49-F238E27FC236}">
                    <a16:creationId xmlns="" xmlns:a16="http://schemas.microsoft.com/office/drawing/2014/main" id="{C5A56078-7AF1-457D-93D1-A56897E0C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005" y="3729300"/>
                <a:ext cx="22957" cy="19896"/>
              </a:xfrm>
              <a:custGeom>
                <a:avLst/>
                <a:gdLst>
                  <a:gd name="T0" fmla="*/ 19 w 19"/>
                  <a:gd name="T1" fmla="*/ 8 h 17"/>
                  <a:gd name="T2" fmla="*/ 19 w 19"/>
                  <a:gd name="T3" fmla="*/ 13 h 17"/>
                  <a:gd name="T4" fmla="*/ 5 w 19"/>
                  <a:gd name="T5" fmla="*/ 17 h 17"/>
                  <a:gd name="T6" fmla="*/ 0 w 19"/>
                  <a:gd name="T7" fmla="*/ 12 h 17"/>
                  <a:gd name="T8" fmla="*/ 0 w 19"/>
                  <a:gd name="T9" fmla="*/ 0 h 17"/>
                  <a:gd name="T10" fmla="*/ 19 w 19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9" y="8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3" y="15"/>
                      <a:pt x="10" y="17"/>
                      <a:pt x="5" y="17"/>
                    </a:cubicBezTo>
                    <a:cubicBezTo>
                      <a:pt x="3" y="17"/>
                      <a:pt x="0" y="14"/>
                      <a:pt x="0" y="12"/>
                    </a:cubicBezTo>
                    <a:cubicBezTo>
                      <a:pt x="0" y="7"/>
                      <a:pt x="1" y="4"/>
                      <a:pt x="0" y="0"/>
                    </a:cubicBezTo>
                    <a:cubicBezTo>
                      <a:pt x="9" y="0"/>
                      <a:pt x="14" y="3"/>
                      <a:pt x="19" y="8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185">
                <a:extLst>
                  <a:ext uri="{FF2B5EF4-FFF2-40B4-BE49-F238E27FC236}">
                    <a16:creationId xmlns="" xmlns:a16="http://schemas.microsoft.com/office/drawing/2014/main" id="{6958EBD6-B8AA-4F33-AA3D-AAFAF806A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701" y="3698691"/>
                <a:ext cx="10713" cy="9183"/>
              </a:xfrm>
              <a:custGeom>
                <a:avLst/>
                <a:gdLst>
                  <a:gd name="T0" fmla="*/ 10 w 10"/>
                  <a:gd name="T1" fmla="*/ 7 h 8"/>
                  <a:gd name="T2" fmla="*/ 7 w 10"/>
                  <a:gd name="T3" fmla="*/ 8 h 8"/>
                  <a:gd name="T4" fmla="*/ 0 w 10"/>
                  <a:gd name="T5" fmla="*/ 0 h 8"/>
                  <a:gd name="T6" fmla="*/ 10 w 1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8" y="8"/>
                      <a:pt x="7" y="8"/>
                    </a:cubicBezTo>
                    <a:cubicBezTo>
                      <a:pt x="3" y="8"/>
                      <a:pt x="2" y="3"/>
                      <a:pt x="0" y="0"/>
                    </a:cubicBezTo>
                    <a:cubicBezTo>
                      <a:pt x="4" y="0"/>
                      <a:pt x="8" y="4"/>
                      <a:pt x="10" y="7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186">
                <a:extLst>
                  <a:ext uri="{FF2B5EF4-FFF2-40B4-BE49-F238E27FC236}">
                    <a16:creationId xmlns="" xmlns:a16="http://schemas.microsoft.com/office/drawing/2014/main" id="{6065C6A7-4223-4C81-A116-0103BCD3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275" y="3691039"/>
                <a:ext cx="15304" cy="6122"/>
              </a:xfrm>
              <a:custGeom>
                <a:avLst/>
                <a:gdLst>
                  <a:gd name="T0" fmla="*/ 14 w 14"/>
                  <a:gd name="T1" fmla="*/ 0 h 6"/>
                  <a:gd name="T2" fmla="*/ 4 w 14"/>
                  <a:gd name="T3" fmla="*/ 6 h 6"/>
                  <a:gd name="T4" fmla="*/ 0 w 14"/>
                  <a:gd name="T5" fmla="*/ 0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1" y="3"/>
                      <a:pt x="8" y="6"/>
                      <a:pt x="4" y="6"/>
                    </a:cubicBezTo>
                    <a:cubicBezTo>
                      <a:pt x="2" y="6"/>
                      <a:pt x="0" y="2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187">
                <a:extLst>
                  <a:ext uri="{FF2B5EF4-FFF2-40B4-BE49-F238E27FC236}">
                    <a16:creationId xmlns="" xmlns:a16="http://schemas.microsoft.com/office/drawing/2014/main" id="{DAC65477-DC99-4EA4-87E0-DCF1036A6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49" y="3678796"/>
                <a:ext cx="12244" cy="9183"/>
              </a:xfrm>
              <a:custGeom>
                <a:avLst/>
                <a:gdLst>
                  <a:gd name="T0" fmla="*/ 4 w 11"/>
                  <a:gd name="T1" fmla="*/ 2 h 8"/>
                  <a:gd name="T2" fmla="*/ 11 w 11"/>
                  <a:gd name="T3" fmla="*/ 0 h 8"/>
                  <a:gd name="T4" fmla="*/ 11 w 11"/>
                  <a:gd name="T5" fmla="*/ 5 h 8"/>
                  <a:gd name="T6" fmla="*/ 7 w 11"/>
                  <a:gd name="T7" fmla="*/ 8 h 8"/>
                  <a:gd name="T8" fmla="*/ 0 w 11"/>
                  <a:gd name="T9" fmla="*/ 2 h 8"/>
                  <a:gd name="T10" fmla="*/ 5 w 11"/>
                  <a:gd name="T11" fmla="*/ 2 h 8"/>
                  <a:gd name="T12" fmla="*/ 4 w 11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8" y="8"/>
                      <a:pt x="7" y="8"/>
                    </a:cubicBezTo>
                    <a:cubicBezTo>
                      <a:pt x="4" y="8"/>
                      <a:pt x="0" y="2"/>
                      <a:pt x="0" y="2"/>
                    </a:cubicBezTo>
                    <a:cubicBezTo>
                      <a:pt x="1" y="2"/>
                      <a:pt x="4" y="2"/>
                      <a:pt x="5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188">
                <a:extLst>
                  <a:ext uri="{FF2B5EF4-FFF2-40B4-BE49-F238E27FC236}">
                    <a16:creationId xmlns="" xmlns:a16="http://schemas.microsoft.com/office/drawing/2014/main" id="{C2896FD3-266C-4119-B75D-AA4E51971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648" y="3658900"/>
                <a:ext cx="12244" cy="10713"/>
              </a:xfrm>
              <a:custGeom>
                <a:avLst/>
                <a:gdLst>
                  <a:gd name="T0" fmla="*/ 10 w 11"/>
                  <a:gd name="T1" fmla="*/ 4 h 10"/>
                  <a:gd name="T2" fmla="*/ 11 w 11"/>
                  <a:gd name="T3" fmla="*/ 10 h 10"/>
                  <a:gd name="T4" fmla="*/ 6 w 11"/>
                  <a:gd name="T5" fmla="*/ 10 h 10"/>
                  <a:gd name="T6" fmla="*/ 0 w 11"/>
                  <a:gd name="T7" fmla="*/ 5 h 10"/>
                  <a:gd name="T8" fmla="*/ 4 w 11"/>
                  <a:gd name="T9" fmla="*/ 0 h 10"/>
                  <a:gd name="T10" fmla="*/ 10 w 11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4"/>
                    </a:moveTo>
                    <a:cubicBezTo>
                      <a:pt x="10" y="6"/>
                      <a:pt x="10" y="8"/>
                      <a:pt x="11" y="10"/>
                    </a:cubicBezTo>
                    <a:cubicBezTo>
                      <a:pt x="10" y="10"/>
                      <a:pt x="7" y="10"/>
                      <a:pt x="6" y="10"/>
                    </a:cubicBezTo>
                    <a:cubicBezTo>
                      <a:pt x="4" y="10"/>
                      <a:pt x="0" y="7"/>
                      <a:pt x="0" y="5"/>
                    </a:cubicBezTo>
                    <a:cubicBezTo>
                      <a:pt x="1" y="4"/>
                      <a:pt x="4" y="2"/>
                      <a:pt x="4" y="0"/>
                    </a:cubicBezTo>
                    <a:cubicBezTo>
                      <a:pt x="6" y="2"/>
                      <a:pt x="8" y="4"/>
                      <a:pt x="10" y="4"/>
                    </a:cubicBezTo>
                    <a:close/>
                  </a:path>
                </a:pathLst>
              </a:custGeom>
              <a:solidFill>
                <a:srgbClr val="16A1CA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2" name="Rectangle 411">
            <a:extLst>
              <a:ext uri="{FF2B5EF4-FFF2-40B4-BE49-F238E27FC236}">
                <a16:creationId xmlns="" xmlns:a16="http://schemas.microsoft.com/office/drawing/2014/main" id="{625F68A5-6B2F-49EE-AB21-D1890D9EFEED}"/>
              </a:ext>
            </a:extLst>
          </p:cNvPr>
          <p:cNvSpPr/>
          <p:nvPr/>
        </p:nvSpPr>
        <p:spPr>
          <a:xfrm>
            <a:off x="9372739" y="2492953"/>
            <a:ext cx="2876194" cy="23580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25E39D91-8427-48D2-9024-12748E0E614D}"/>
              </a:ext>
            </a:extLst>
          </p:cNvPr>
          <p:cNvSpPr/>
          <p:nvPr/>
        </p:nvSpPr>
        <p:spPr>
          <a:xfrm>
            <a:off x="11534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6609 w 12192000"/>
              <a:gd name="connsiteY5" fmla="*/ 365759 h 6858000"/>
              <a:gd name="connsiteX6" fmla="*/ 126609 w 12192000"/>
              <a:gd name="connsiteY6" fmla="*/ 2124222 h 6858000"/>
              <a:gd name="connsiteX7" fmla="*/ 2391508 w 12192000"/>
              <a:gd name="connsiteY7" fmla="*/ 2124222 h 6858000"/>
              <a:gd name="connsiteX8" fmla="*/ 2391508 w 12192000"/>
              <a:gd name="connsiteY8" fmla="*/ 778744 h 6858000"/>
              <a:gd name="connsiteX9" fmla="*/ 2326564 w 12192000"/>
              <a:gd name="connsiteY9" fmla="*/ 770984 h 6858000"/>
              <a:gd name="connsiteX10" fmla="*/ 126609 w 12192000"/>
              <a:gd name="connsiteY10" fmla="*/ 365759 h 6858000"/>
              <a:gd name="connsiteX11" fmla="*/ 12070080 w 12192000"/>
              <a:gd name="connsiteY11" fmla="*/ 365759 h 6858000"/>
              <a:gd name="connsiteX12" fmla="*/ 9841035 w 12192000"/>
              <a:gd name="connsiteY12" fmla="*/ 732996 h 6858000"/>
              <a:gd name="connsiteX13" fmla="*/ 9434731 w 12192000"/>
              <a:gd name="connsiteY13" fmla="*/ 781427 h 6858000"/>
              <a:gd name="connsiteX14" fmla="*/ 9434731 w 12192000"/>
              <a:gd name="connsiteY14" fmla="*/ 2297875 h 6858000"/>
              <a:gd name="connsiteX15" fmla="*/ 12070080 w 12192000"/>
              <a:gd name="connsiteY15" fmla="*/ 2297875 h 6858000"/>
              <a:gd name="connsiteX16" fmla="*/ 12070080 w 12192000"/>
              <a:gd name="connsiteY16" fmla="*/ 365759 h 6858000"/>
              <a:gd name="connsiteX17" fmla="*/ 2630658 w 12192000"/>
              <a:gd name="connsiteY17" fmla="*/ 807319 h 6858000"/>
              <a:gd name="connsiteX18" fmla="*/ 2630658 w 12192000"/>
              <a:gd name="connsiteY18" fmla="*/ 4436659 h 6858000"/>
              <a:gd name="connsiteX19" fmla="*/ 3108001 w 12192000"/>
              <a:gd name="connsiteY19" fmla="*/ 4400438 h 6858000"/>
              <a:gd name="connsiteX20" fmla="*/ 6086410 w 12192000"/>
              <a:gd name="connsiteY20" fmla="*/ 4322347 h 6858000"/>
              <a:gd name="connsiteX21" fmla="*/ 6096000 w 12192000"/>
              <a:gd name="connsiteY21" fmla="*/ 4322526 h 6858000"/>
              <a:gd name="connsiteX22" fmla="*/ 6096000 w 12192000"/>
              <a:gd name="connsiteY22" fmla="*/ 999117 h 6858000"/>
              <a:gd name="connsiteX23" fmla="*/ 6074475 w 12192000"/>
              <a:gd name="connsiteY23" fmla="*/ 999574 h 6858000"/>
              <a:gd name="connsiteX24" fmla="*/ 3070057 w 12192000"/>
              <a:gd name="connsiteY24" fmla="*/ 859822 h 6858000"/>
              <a:gd name="connsiteX25" fmla="*/ 2630658 w 12192000"/>
              <a:gd name="connsiteY25" fmla="*/ 807319 h 6858000"/>
              <a:gd name="connsiteX26" fmla="*/ 9195581 w 12192000"/>
              <a:gd name="connsiteY26" fmla="*/ 809933 h 6858000"/>
              <a:gd name="connsiteX27" fmla="*/ 9090828 w 12192000"/>
              <a:gd name="connsiteY27" fmla="*/ 822419 h 6858000"/>
              <a:gd name="connsiteX28" fmla="*/ 6829360 w 12192000"/>
              <a:gd name="connsiteY28" fmla="*/ 983534 h 6858000"/>
              <a:gd name="connsiteX29" fmla="*/ 6335150 w 12192000"/>
              <a:gd name="connsiteY29" fmla="*/ 994035 h 6858000"/>
              <a:gd name="connsiteX30" fmla="*/ 6335150 w 12192000"/>
              <a:gd name="connsiteY30" fmla="*/ 4326976 h 6858000"/>
              <a:gd name="connsiteX31" fmla="*/ 6831595 w 12192000"/>
              <a:gd name="connsiteY31" fmla="*/ 4336215 h 6858000"/>
              <a:gd name="connsiteX32" fmla="*/ 9070786 w 12192000"/>
              <a:gd name="connsiteY32" fmla="*/ 4446453 h 6858000"/>
              <a:gd name="connsiteX33" fmla="*/ 9195581 w 12192000"/>
              <a:gd name="connsiteY33" fmla="*/ 4456000 h 6858000"/>
              <a:gd name="connsiteX34" fmla="*/ 9195581 w 12192000"/>
              <a:gd name="connsiteY34" fmla="*/ 809933 h 6858000"/>
              <a:gd name="connsiteX35" fmla="*/ 9434731 w 12192000"/>
              <a:gd name="connsiteY35" fmla="*/ 2537025 h 6858000"/>
              <a:gd name="connsiteX36" fmla="*/ 9434731 w 12192000"/>
              <a:gd name="connsiteY36" fmla="*/ 4474295 h 6858000"/>
              <a:gd name="connsiteX37" fmla="*/ 9818861 w 12192000"/>
              <a:gd name="connsiteY37" fmla="*/ 4503681 h 6858000"/>
              <a:gd name="connsiteX38" fmla="*/ 12070080 w 12192000"/>
              <a:gd name="connsiteY38" fmla="*/ 4726744 h 6858000"/>
              <a:gd name="connsiteX39" fmla="*/ 12070080 w 12192000"/>
              <a:gd name="connsiteY39" fmla="*/ 2537025 h 6858000"/>
              <a:gd name="connsiteX40" fmla="*/ 9434731 w 12192000"/>
              <a:gd name="connsiteY40" fmla="*/ 2537025 h 6858000"/>
              <a:gd name="connsiteX41" fmla="*/ 126609 w 12192000"/>
              <a:gd name="connsiteY41" fmla="*/ 2363372 h 6858000"/>
              <a:gd name="connsiteX42" fmla="*/ 126609 w 12192000"/>
              <a:gd name="connsiteY42" fmla="*/ 4726744 h 6858000"/>
              <a:gd name="connsiteX43" fmla="*/ 2363283 w 12192000"/>
              <a:gd name="connsiteY43" fmla="*/ 4456947 h 6858000"/>
              <a:gd name="connsiteX44" fmla="*/ 2391508 w 12192000"/>
              <a:gd name="connsiteY44" fmla="*/ 4454806 h 6858000"/>
              <a:gd name="connsiteX45" fmla="*/ 2391508 w 12192000"/>
              <a:gd name="connsiteY45" fmla="*/ 2363372 h 6858000"/>
              <a:gd name="connsiteX46" fmla="*/ 126609 w 12192000"/>
              <a:gd name="connsiteY46" fmla="*/ 23633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26609" y="365759"/>
                </a:moveTo>
                <a:lnTo>
                  <a:pt x="126609" y="2124222"/>
                </a:lnTo>
                <a:lnTo>
                  <a:pt x="2391508" y="2124222"/>
                </a:lnTo>
                <a:lnTo>
                  <a:pt x="2391508" y="778744"/>
                </a:lnTo>
                <a:lnTo>
                  <a:pt x="2326564" y="770984"/>
                </a:lnTo>
                <a:cubicBezTo>
                  <a:pt x="1585231" y="670879"/>
                  <a:pt x="850764" y="536680"/>
                  <a:pt x="126609" y="365759"/>
                </a:cubicBezTo>
                <a:close/>
                <a:moveTo>
                  <a:pt x="12070080" y="365759"/>
                </a:moveTo>
                <a:cubicBezTo>
                  <a:pt x="11333991" y="511745"/>
                  <a:pt x="10589826" y="635034"/>
                  <a:pt x="9841035" y="732996"/>
                </a:cubicBezTo>
                <a:lnTo>
                  <a:pt x="9434731" y="781427"/>
                </a:lnTo>
                <a:lnTo>
                  <a:pt x="9434731" y="2297875"/>
                </a:lnTo>
                <a:lnTo>
                  <a:pt x="12070080" y="2297875"/>
                </a:lnTo>
                <a:lnTo>
                  <a:pt x="12070080" y="365759"/>
                </a:lnTo>
                <a:close/>
                <a:moveTo>
                  <a:pt x="2630658" y="807319"/>
                </a:moveTo>
                <a:lnTo>
                  <a:pt x="2630658" y="4436659"/>
                </a:lnTo>
                <a:lnTo>
                  <a:pt x="3108001" y="4400438"/>
                </a:lnTo>
                <a:cubicBezTo>
                  <a:pt x="4100804" y="4335596"/>
                  <a:pt x="5093110" y="4312121"/>
                  <a:pt x="6086410" y="4322347"/>
                </a:cubicBezTo>
                <a:lnTo>
                  <a:pt x="6096000" y="4322526"/>
                </a:lnTo>
                <a:lnTo>
                  <a:pt x="6096000" y="999117"/>
                </a:lnTo>
                <a:lnTo>
                  <a:pt x="6074475" y="999574"/>
                </a:lnTo>
                <a:cubicBezTo>
                  <a:pt x="5068290" y="1007886"/>
                  <a:pt x="4064093" y="963380"/>
                  <a:pt x="3070057" y="859822"/>
                </a:cubicBezTo>
                <a:lnTo>
                  <a:pt x="2630658" y="807319"/>
                </a:lnTo>
                <a:close/>
                <a:moveTo>
                  <a:pt x="9195581" y="809933"/>
                </a:moveTo>
                <a:lnTo>
                  <a:pt x="9090828" y="822419"/>
                </a:lnTo>
                <a:cubicBezTo>
                  <a:pt x="8339334" y="903204"/>
                  <a:pt x="7584363" y="957786"/>
                  <a:pt x="6829360" y="983534"/>
                </a:cubicBezTo>
                <a:lnTo>
                  <a:pt x="6335150" y="994035"/>
                </a:lnTo>
                <a:lnTo>
                  <a:pt x="6335150" y="4326976"/>
                </a:lnTo>
                <a:lnTo>
                  <a:pt x="6831595" y="4336215"/>
                </a:lnTo>
                <a:cubicBezTo>
                  <a:pt x="7577013" y="4356162"/>
                  <a:pt x="8323200" y="4393987"/>
                  <a:pt x="9070786" y="4446453"/>
                </a:cubicBezTo>
                <a:lnTo>
                  <a:pt x="9195581" y="4456000"/>
                </a:lnTo>
                <a:lnTo>
                  <a:pt x="9195581" y="809933"/>
                </a:lnTo>
                <a:close/>
                <a:moveTo>
                  <a:pt x="9434731" y="2537025"/>
                </a:moveTo>
                <a:lnTo>
                  <a:pt x="9434731" y="4474295"/>
                </a:lnTo>
                <a:lnTo>
                  <a:pt x="9818861" y="4503681"/>
                </a:lnTo>
                <a:cubicBezTo>
                  <a:pt x="10567449" y="4565551"/>
                  <a:pt x="11317646" y="4640983"/>
                  <a:pt x="12070080" y="4726744"/>
                </a:cubicBezTo>
                <a:lnTo>
                  <a:pt x="12070080" y="2537025"/>
                </a:lnTo>
                <a:lnTo>
                  <a:pt x="9434731" y="2537025"/>
                </a:lnTo>
                <a:close/>
                <a:moveTo>
                  <a:pt x="126609" y="2363372"/>
                </a:moveTo>
                <a:lnTo>
                  <a:pt x="126609" y="4726744"/>
                </a:lnTo>
                <a:cubicBezTo>
                  <a:pt x="873076" y="4610307"/>
                  <a:pt x="1618424" y="4521453"/>
                  <a:pt x="2363283" y="4456947"/>
                </a:cubicBezTo>
                <a:lnTo>
                  <a:pt x="2391508" y="4454806"/>
                </a:lnTo>
                <a:lnTo>
                  <a:pt x="2391508" y="2363372"/>
                </a:lnTo>
                <a:lnTo>
                  <a:pt x="126609" y="2363372"/>
                </a:lnTo>
                <a:close/>
              </a:path>
            </a:pathLst>
          </a:custGeom>
          <a:solidFill>
            <a:srgbClr val="0096CB"/>
          </a:solidFill>
          <a:ln>
            <a:noFill/>
          </a:ln>
          <a:effectLst>
            <a:innerShdw blurRad="2794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B32D4F3-D8EE-4039-B04D-3C0C3333A624}"/>
              </a:ext>
            </a:extLst>
          </p:cNvPr>
          <p:cNvGrpSpPr/>
          <p:nvPr/>
        </p:nvGrpSpPr>
        <p:grpSpPr>
          <a:xfrm>
            <a:off x="914561" y="5220657"/>
            <a:ext cx="9965635" cy="1377309"/>
            <a:chOff x="1126434" y="5387926"/>
            <a:chExt cx="9965635" cy="1377309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68A0DDED-6258-40A1-A5DB-0449DD77D062}"/>
                </a:ext>
              </a:extLst>
            </p:cNvPr>
            <p:cNvSpPr/>
            <p:nvPr/>
          </p:nvSpPr>
          <p:spPr>
            <a:xfrm>
              <a:off x="1126434" y="5387926"/>
              <a:ext cx="9965635" cy="1377309"/>
            </a:xfrm>
            <a:prstGeom prst="ellipse">
              <a:avLst/>
            </a:prstGeom>
            <a:solidFill>
              <a:schemeClr val="accent5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0D5FBBF-266F-432F-8D95-E00921257AE0}"/>
                </a:ext>
              </a:extLst>
            </p:cNvPr>
            <p:cNvSpPr/>
            <p:nvPr/>
          </p:nvSpPr>
          <p:spPr>
            <a:xfrm>
              <a:off x="2782795" y="5558260"/>
              <a:ext cx="6924260" cy="914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B0B3916-5AD0-43B7-BD78-CF8266DC578D}"/>
                </a:ext>
              </a:extLst>
            </p:cNvPr>
            <p:cNvSpPr/>
            <p:nvPr/>
          </p:nvSpPr>
          <p:spPr>
            <a:xfrm>
              <a:off x="3856383" y="5718770"/>
              <a:ext cx="4744278" cy="3578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0" name="Picture 429">
            <a:extLst>
              <a:ext uri="{FF2B5EF4-FFF2-40B4-BE49-F238E27FC236}">
                <a16:creationId xmlns="" xmlns:a16="http://schemas.microsoft.com/office/drawing/2014/main" id="{69314E4D-FDE8-4307-A7FA-9435BCB31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1" b="95278" l="12734" r="31875"/>
                    </a14:imgEffect>
                    <a14:imgEffect>
                      <a14:colorTemperature colorTemp="1004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68276"/>
          <a:stretch/>
        </p:blipFill>
        <p:spPr>
          <a:xfrm>
            <a:off x="5761781" y="3380323"/>
            <a:ext cx="907093" cy="2794440"/>
          </a:xfrm>
          <a:prstGeom prst="rect">
            <a:avLst/>
          </a:prstGeom>
          <a:effectLst>
            <a:outerShdw dist="190500" dir="16800000" sy="23000" kx="1200000" algn="br" rotWithShape="0">
              <a:prstClr val="black">
                <a:alpha val="51000"/>
              </a:prstClr>
            </a:outerShdw>
          </a:effectLst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622" y="812277"/>
            <a:ext cx="1579489" cy="1061075"/>
          </a:xfrm>
          <a:prstGeom prst="rect">
            <a:avLst/>
          </a:prstGeom>
        </p:spPr>
      </p:pic>
      <p:sp>
        <p:nvSpPr>
          <p:cNvPr id="228" name="TextBox 227"/>
          <p:cNvSpPr txBox="1"/>
          <p:nvPr/>
        </p:nvSpPr>
        <p:spPr>
          <a:xfrm>
            <a:off x="10191358" y="2179028"/>
            <a:ext cx="14433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600" b="1" dirty="0" smtClean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  <a:endParaRPr lang="en-IN" sz="16600" b="1" dirty="0">
              <a:solidFill>
                <a:srgbClr val="0020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" y="2349441"/>
            <a:ext cx="2250608" cy="2082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92" y="817840"/>
            <a:ext cx="2521307" cy="1415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71" y="1489527"/>
            <a:ext cx="2720078" cy="2325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30" y="1377901"/>
            <a:ext cx="3438653" cy="29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33249">
            <a:off x="2850506" y="2518839"/>
            <a:ext cx="8378110" cy="1245317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122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A536CE"/>
                </a:solidFill>
                <a:latin typeface="Book Antiqua" pitchFamily="18" charset="0"/>
              </a:rPr>
              <a:t>Thank You</a:t>
            </a:r>
            <a:endParaRPr lang="en-US" sz="3600" b="1" dirty="0">
              <a:solidFill>
                <a:srgbClr val="A536C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ECA1E68-AF73-4271-B977-911FDDF82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5BEFF">
                  <a:alpha val="75000"/>
                </a:srgbClr>
              </a:gs>
              <a:gs pos="0">
                <a:srgbClr val="DA61DD">
                  <a:alpha val="75000"/>
                </a:srgbClr>
              </a:gs>
            </a:gsLst>
            <a:lin ang="5400000" scaled="1"/>
            <a:tileRect/>
          </a:gradFill>
          <a:ln w="85725">
            <a:noFill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9401D66-606D-4624-AD7B-D3625A3FB075}"/>
              </a:ext>
            </a:extLst>
          </p:cNvPr>
          <p:cNvSpPr txBox="1"/>
          <p:nvPr/>
        </p:nvSpPr>
        <p:spPr>
          <a:xfrm>
            <a:off x="3671199" y="140434"/>
            <a:ext cx="487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spc="600" dirty="0" smtClean="0">
                <a:solidFill>
                  <a:srgbClr val="7030A0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Nexa Bold" panose="02000000000000000000" pitchFamily="50" charset="0"/>
              </a:rPr>
              <a:t>ICTCONTENT.COM</a:t>
            </a:r>
            <a:endParaRPr lang="en-IN" sz="2000" spc="600" dirty="0">
              <a:solidFill>
                <a:srgbClr val="7030A0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Nexa Bold" panose="02000000000000000000" pitchFamily="50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2334904" y="762000"/>
            <a:ext cx="7543800" cy="1981200"/>
          </a:xfrm>
          <a:prstGeom prst="downArrowCallout">
            <a:avLst>
              <a:gd name="adj1" fmla="val 63981"/>
              <a:gd name="adj2" fmla="val 122877"/>
              <a:gd name="adj3" fmla="val 33428"/>
              <a:gd name="adj4" fmla="val 50227"/>
            </a:avLst>
          </a:prstGeom>
          <a:noFill/>
          <a:ln w="76200" cmpd="dbl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ook Antiqua" pitchFamily="18" charset="0"/>
              </a:rPr>
              <a:t>Our Today’s Class is on</a:t>
            </a:r>
          </a:p>
        </p:txBody>
      </p:sp>
      <p:sp>
        <p:nvSpPr>
          <p:cNvPr id="21" name="Oval 20"/>
          <p:cNvSpPr/>
          <p:nvPr/>
        </p:nvSpPr>
        <p:spPr>
          <a:xfrm>
            <a:off x="2334904" y="2895600"/>
            <a:ext cx="7543800" cy="3124200"/>
          </a:xfrm>
          <a:prstGeom prst="ellipse">
            <a:avLst/>
          </a:prstGeom>
          <a:noFill/>
          <a:ln w="76200" cmpd="dbl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Book Antiqua" pitchFamily="18" charset="0"/>
              </a:rPr>
              <a:t>Tag </a:t>
            </a:r>
            <a:r>
              <a:rPr lang="en-US" sz="6000" b="1" dirty="0" smtClean="0">
                <a:solidFill>
                  <a:srgbClr val="002060"/>
                </a:solidFill>
                <a:latin typeface="Book Antiqua" pitchFamily="18" charset="0"/>
              </a:rPr>
              <a:t>questions</a:t>
            </a:r>
            <a:endParaRPr lang="en-US" sz="6000" b="1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English 2</a:t>
            </a:r>
            <a:r>
              <a:rPr lang="en-US" sz="4800" b="1" baseline="30000" dirty="0">
                <a:solidFill>
                  <a:srgbClr val="002060"/>
                </a:solidFill>
                <a:latin typeface="Book Antiqua" pitchFamily="18" charset="0"/>
              </a:rPr>
              <a:t>nd</a:t>
            </a:r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 Paper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Unit-8, </a:t>
            </a:r>
            <a:r>
              <a:rPr lang="en-US" sz="4800" b="1" dirty="0" smtClean="0">
                <a:solidFill>
                  <a:srgbClr val="A536CE"/>
                </a:solidFill>
                <a:latin typeface="Book Antiqua" pitchFamily="18" charset="0"/>
              </a:rPr>
              <a:t>Part-4</a:t>
            </a:r>
            <a:endParaRPr lang="en-US" sz="4800" b="1" dirty="0">
              <a:solidFill>
                <a:srgbClr val="A536C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433249">
            <a:off x="1005424" y="2060334"/>
            <a:ext cx="7788665" cy="25887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122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Step-4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33249">
            <a:off x="4106311" y="4370317"/>
            <a:ext cx="5648402" cy="150905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122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Start</a:t>
            </a:r>
            <a:r>
              <a:rPr lang="mr-IN" sz="3600" b="1" dirty="0" smtClean="0">
                <a:solidFill>
                  <a:schemeClr val="bg1"/>
                </a:solidFill>
                <a:latin typeface="Book Antiqua" pitchFamily="18" charset="0"/>
              </a:rPr>
              <a:t>…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13772" y="1782090"/>
            <a:ext cx="3215282" cy="21599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87204" y="2031291"/>
            <a:ext cx="14433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600" b="1" dirty="0" smtClean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  <a:endParaRPr lang="en-IN" sz="16600" b="1" dirty="0">
              <a:solidFill>
                <a:srgbClr val="0020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613459E-7139-4025-AAC4-2DBAD488747D}"/>
              </a:ext>
            </a:extLst>
          </p:cNvPr>
          <p:cNvSpPr/>
          <p:nvPr/>
        </p:nvSpPr>
        <p:spPr>
          <a:xfrm>
            <a:off x="0" y="5114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82000"/>
                </a:schemeClr>
              </a:gs>
              <a:gs pos="100000">
                <a:srgbClr val="252E3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5B26C465-31D6-4B7A-A9A2-3EB3A33FD9D0}"/>
              </a:ext>
            </a:extLst>
          </p:cNvPr>
          <p:cNvGrpSpPr/>
          <p:nvPr/>
        </p:nvGrpSpPr>
        <p:grpSpPr>
          <a:xfrm>
            <a:off x="2814531" y="762292"/>
            <a:ext cx="6562938" cy="5333416"/>
            <a:chOff x="2814530" y="762292"/>
            <a:chExt cx="6562938" cy="5333416"/>
          </a:xfrm>
          <a:effectLst>
            <a:outerShdw blurRad="736600" dist="38100" dir="2700000" sx="106000" sy="106000" algn="tl" rotWithShape="0">
              <a:prstClr val="black">
                <a:alpha val="40000"/>
              </a:prstClr>
            </a:outerShdw>
            <a:reflection blurRad="6350" stA="87000" endPos="26000" dir="5400000" sy="-100000" algn="bl" rotWithShape="0"/>
          </a:effectLst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246A2A32-8FA1-47EE-A75E-36584FBE28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21038" y="2477285"/>
              <a:ext cx="2831290" cy="2968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B140EF3B-F360-4E53-BC94-F80650A9B9CC}"/>
                </a:ext>
              </a:extLst>
            </p:cNvPr>
            <p:cNvGrpSpPr/>
            <p:nvPr/>
          </p:nvGrpSpPr>
          <p:grpSpPr>
            <a:xfrm>
              <a:off x="5510137" y="3822819"/>
              <a:ext cx="1883459" cy="1904460"/>
              <a:chOff x="5510137" y="3822819"/>
              <a:chExt cx="1883459" cy="190446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D96F4894-C281-4F09-B910-CBD09C4EACBB}"/>
                  </a:ext>
                </a:extLst>
              </p:cNvPr>
              <p:cNvSpPr>
                <a:spLocks/>
              </p:cNvSpPr>
              <p:nvPr/>
            </p:nvSpPr>
            <p:spPr bwMode="auto">
              <a:xfrm rot="2733778">
                <a:off x="5278963" y="4053993"/>
                <a:ext cx="1904460" cy="1442111"/>
              </a:xfrm>
              <a:custGeom>
                <a:avLst/>
                <a:gdLst>
                  <a:gd name="connsiteX0" fmla="*/ 0 w 1886878"/>
                  <a:gd name="connsiteY0" fmla="*/ 454201 h 1428797"/>
                  <a:gd name="connsiteX1" fmla="*/ 3983 w 1886878"/>
                  <a:gd name="connsiteY1" fmla="*/ 451752 h 1428797"/>
                  <a:gd name="connsiteX2" fmla="*/ 1827334 w 1886878"/>
                  <a:gd name="connsiteY2" fmla="*/ 0 h 1428797"/>
                  <a:gd name="connsiteX3" fmla="*/ 1843258 w 1886878"/>
                  <a:gd name="connsiteY3" fmla="*/ 67852 h 1428797"/>
                  <a:gd name="connsiteX4" fmla="*/ 1865691 w 1886878"/>
                  <a:gd name="connsiteY4" fmla="*/ 196219 h 1428797"/>
                  <a:gd name="connsiteX5" fmla="*/ 1879400 w 1886878"/>
                  <a:gd name="connsiteY5" fmla="*/ 325833 h 1428797"/>
                  <a:gd name="connsiteX6" fmla="*/ 1886878 w 1886878"/>
                  <a:gd name="connsiteY6" fmla="*/ 447969 h 1428797"/>
                  <a:gd name="connsiteX7" fmla="*/ 1879400 w 1886878"/>
                  <a:gd name="connsiteY7" fmla="*/ 576337 h 1428797"/>
                  <a:gd name="connsiteX8" fmla="*/ 1865691 w 1886878"/>
                  <a:gd name="connsiteY8" fmla="*/ 704704 h 1428797"/>
                  <a:gd name="connsiteX9" fmla="*/ 1843258 w 1886878"/>
                  <a:gd name="connsiteY9" fmla="*/ 834318 h 1428797"/>
                  <a:gd name="connsiteX10" fmla="*/ 1814594 w 1886878"/>
                  <a:gd name="connsiteY10" fmla="*/ 956454 h 1428797"/>
                  <a:gd name="connsiteX11" fmla="*/ 1779697 w 1886878"/>
                  <a:gd name="connsiteY11" fmla="*/ 1077344 h 1428797"/>
                  <a:gd name="connsiteX12" fmla="*/ 1729846 w 1886878"/>
                  <a:gd name="connsiteY12" fmla="*/ 1199480 h 1428797"/>
                  <a:gd name="connsiteX13" fmla="*/ 1672517 w 1886878"/>
                  <a:gd name="connsiteY13" fmla="*/ 1314139 h 1428797"/>
                  <a:gd name="connsiteX14" fmla="*/ 1607710 w 1886878"/>
                  <a:gd name="connsiteY14" fmla="*/ 1428797 h 142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86878" h="1428797">
                    <a:moveTo>
                      <a:pt x="0" y="454201"/>
                    </a:moveTo>
                    <a:lnTo>
                      <a:pt x="3983" y="451752"/>
                    </a:lnTo>
                    <a:lnTo>
                      <a:pt x="1827334" y="0"/>
                    </a:lnTo>
                    <a:lnTo>
                      <a:pt x="1843258" y="67852"/>
                    </a:lnTo>
                    <a:lnTo>
                      <a:pt x="1865691" y="196219"/>
                    </a:lnTo>
                    <a:lnTo>
                      <a:pt x="1879400" y="325833"/>
                    </a:lnTo>
                    <a:lnTo>
                      <a:pt x="1886878" y="447969"/>
                    </a:lnTo>
                    <a:lnTo>
                      <a:pt x="1879400" y="576337"/>
                    </a:lnTo>
                    <a:lnTo>
                      <a:pt x="1865691" y="704704"/>
                    </a:lnTo>
                    <a:lnTo>
                      <a:pt x="1843258" y="834318"/>
                    </a:lnTo>
                    <a:lnTo>
                      <a:pt x="1814594" y="956454"/>
                    </a:lnTo>
                    <a:lnTo>
                      <a:pt x="1779697" y="1077344"/>
                    </a:lnTo>
                    <a:lnTo>
                      <a:pt x="1729846" y="1199480"/>
                    </a:lnTo>
                    <a:lnTo>
                      <a:pt x="1672517" y="1314139"/>
                    </a:lnTo>
                    <a:lnTo>
                      <a:pt x="1607710" y="14287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DB220"/>
                  </a:gs>
                  <a:gs pos="100000">
                    <a:srgbClr val="856A1D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9D34AC23-D7AA-46AA-83DE-A4615D9D9A35}"/>
                  </a:ext>
                </a:extLst>
              </p:cNvPr>
              <p:cNvSpPr>
                <a:spLocks/>
              </p:cNvSpPr>
              <p:nvPr/>
            </p:nvSpPr>
            <p:spPr bwMode="auto">
              <a:xfrm rot="2733778">
                <a:off x="6338444" y="4494932"/>
                <a:ext cx="656623" cy="1453681"/>
              </a:xfrm>
              <a:custGeom>
                <a:avLst/>
                <a:gdLst>
                  <a:gd name="connsiteX0" fmla="*/ 121236 w 650562"/>
                  <a:gd name="connsiteY0" fmla="*/ 116162 h 1440260"/>
                  <a:gd name="connsiteX1" fmla="*/ 590082 w 650562"/>
                  <a:gd name="connsiteY1" fmla="*/ 0 h 1440260"/>
                  <a:gd name="connsiteX2" fmla="*/ 606942 w 650562"/>
                  <a:gd name="connsiteY2" fmla="*/ 71837 h 1440260"/>
                  <a:gd name="connsiteX3" fmla="*/ 629375 w 650562"/>
                  <a:gd name="connsiteY3" fmla="*/ 200204 h 1440260"/>
                  <a:gd name="connsiteX4" fmla="*/ 643084 w 650562"/>
                  <a:gd name="connsiteY4" fmla="*/ 329818 h 1440260"/>
                  <a:gd name="connsiteX5" fmla="*/ 650562 w 650562"/>
                  <a:gd name="connsiteY5" fmla="*/ 458186 h 1440260"/>
                  <a:gd name="connsiteX6" fmla="*/ 643085 w 650562"/>
                  <a:gd name="connsiteY6" fmla="*/ 580322 h 1440260"/>
                  <a:gd name="connsiteX7" fmla="*/ 629375 w 650562"/>
                  <a:gd name="connsiteY7" fmla="*/ 708690 h 1440260"/>
                  <a:gd name="connsiteX8" fmla="*/ 606942 w 650562"/>
                  <a:gd name="connsiteY8" fmla="*/ 838303 h 1440260"/>
                  <a:gd name="connsiteX9" fmla="*/ 578277 w 650562"/>
                  <a:gd name="connsiteY9" fmla="*/ 960440 h 1440260"/>
                  <a:gd name="connsiteX10" fmla="*/ 543381 w 650562"/>
                  <a:gd name="connsiteY10" fmla="*/ 1081329 h 1440260"/>
                  <a:gd name="connsiteX11" fmla="*/ 493530 w 650562"/>
                  <a:gd name="connsiteY11" fmla="*/ 1203465 h 1440260"/>
                  <a:gd name="connsiteX12" fmla="*/ 436201 w 650562"/>
                  <a:gd name="connsiteY12" fmla="*/ 1325602 h 1440260"/>
                  <a:gd name="connsiteX13" fmla="*/ 371393 w 650562"/>
                  <a:gd name="connsiteY13" fmla="*/ 1440260 h 1440260"/>
                  <a:gd name="connsiteX14" fmla="*/ 0 w 650562"/>
                  <a:gd name="connsiteY14" fmla="*/ 1203465 h 1440260"/>
                  <a:gd name="connsiteX15" fmla="*/ 64807 w 650562"/>
                  <a:gd name="connsiteY15" fmla="*/ 1024000 h 1440260"/>
                  <a:gd name="connsiteX16" fmla="*/ 114658 w 650562"/>
                  <a:gd name="connsiteY16" fmla="*/ 838303 h 1440260"/>
                  <a:gd name="connsiteX17" fmla="*/ 143323 w 650562"/>
                  <a:gd name="connsiteY17" fmla="*/ 645129 h 1440260"/>
                  <a:gd name="connsiteX18" fmla="*/ 149555 w 650562"/>
                  <a:gd name="connsiteY18" fmla="*/ 458186 h 1440260"/>
                  <a:gd name="connsiteX19" fmla="*/ 143323 w 650562"/>
                  <a:gd name="connsiteY19" fmla="*/ 265012 h 144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0562" h="1440260">
                    <a:moveTo>
                      <a:pt x="121236" y="116162"/>
                    </a:moveTo>
                    <a:lnTo>
                      <a:pt x="590082" y="0"/>
                    </a:lnTo>
                    <a:lnTo>
                      <a:pt x="606942" y="71837"/>
                    </a:lnTo>
                    <a:lnTo>
                      <a:pt x="629375" y="200204"/>
                    </a:lnTo>
                    <a:lnTo>
                      <a:pt x="643084" y="329818"/>
                    </a:lnTo>
                    <a:lnTo>
                      <a:pt x="650562" y="458186"/>
                    </a:lnTo>
                    <a:lnTo>
                      <a:pt x="643085" y="580322"/>
                    </a:lnTo>
                    <a:lnTo>
                      <a:pt x="629375" y="708690"/>
                    </a:lnTo>
                    <a:lnTo>
                      <a:pt x="606942" y="838303"/>
                    </a:lnTo>
                    <a:lnTo>
                      <a:pt x="578277" y="960440"/>
                    </a:lnTo>
                    <a:lnTo>
                      <a:pt x="543381" y="1081329"/>
                    </a:lnTo>
                    <a:lnTo>
                      <a:pt x="493530" y="1203465"/>
                    </a:lnTo>
                    <a:lnTo>
                      <a:pt x="436201" y="1325602"/>
                    </a:lnTo>
                    <a:lnTo>
                      <a:pt x="371393" y="1440260"/>
                    </a:lnTo>
                    <a:lnTo>
                      <a:pt x="0" y="1203465"/>
                    </a:lnTo>
                    <a:lnTo>
                      <a:pt x="64807" y="1024000"/>
                    </a:lnTo>
                    <a:lnTo>
                      <a:pt x="114658" y="838303"/>
                    </a:lnTo>
                    <a:lnTo>
                      <a:pt x="143323" y="645129"/>
                    </a:lnTo>
                    <a:lnTo>
                      <a:pt x="149555" y="458186"/>
                    </a:lnTo>
                    <a:lnTo>
                      <a:pt x="143323" y="265012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rgbClr val="FAF0B5"/>
                  </a:gs>
                  <a:gs pos="100000">
                    <a:srgbClr val="F4D16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524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5726C02-4B57-4F92-9AB9-D6F60E8387BA}"/>
                </a:ext>
              </a:extLst>
            </p:cNvPr>
            <p:cNvGrpSpPr/>
            <p:nvPr/>
          </p:nvGrpSpPr>
          <p:grpSpPr>
            <a:xfrm>
              <a:off x="4020400" y="3855210"/>
              <a:ext cx="2571786" cy="2240498"/>
              <a:chOff x="4020400" y="3855210"/>
              <a:chExt cx="2571786" cy="2240498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xmlns="" id="{C503F709-86C5-4DAB-B839-8FC5FF8B9C5B}"/>
                  </a:ext>
                </a:extLst>
              </p:cNvPr>
              <p:cNvSpPr>
                <a:spLocks/>
              </p:cNvSpPr>
              <p:nvPr/>
            </p:nvSpPr>
            <p:spPr bwMode="auto">
              <a:xfrm rot="6508478">
                <a:off x="4306553" y="3810074"/>
                <a:ext cx="2240498" cy="2330769"/>
              </a:xfrm>
              <a:custGeom>
                <a:avLst/>
                <a:gdLst>
                  <a:gd name="T0" fmla="*/ 1290 w 1514"/>
                  <a:gd name="T1" fmla="*/ 0 h 1575"/>
                  <a:gd name="T2" fmla="*/ 1342 w 1514"/>
                  <a:gd name="T3" fmla="*/ 92 h 1575"/>
                  <a:gd name="T4" fmla="*/ 1388 w 1514"/>
                  <a:gd name="T5" fmla="*/ 190 h 1575"/>
                  <a:gd name="T6" fmla="*/ 1422 w 1514"/>
                  <a:gd name="T7" fmla="*/ 287 h 1575"/>
                  <a:gd name="T8" fmla="*/ 1456 w 1514"/>
                  <a:gd name="T9" fmla="*/ 385 h 1575"/>
                  <a:gd name="T10" fmla="*/ 1479 w 1514"/>
                  <a:gd name="T11" fmla="*/ 483 h 1575"/>
                  <a:gd name="T12" fmla="*/ 1497 w 1514"/>
                  <a:gd name="T13" fmla="*/ 586 h 1575"/>
                  <a:gd name="T14" fmla="*/ 1508 w 1514"/>
                  <a:gd name="T15" fmla="*/ 690 h 1575"/>
                  <a:gd name="T16" fmla="*/ 1514 w 1514"/>
                  <a:gd name="T17" fmla="*/ 788 h 1575"/>
                  <a:gd name="T18" fmla="*/ 1508 w 1514"/>
                  <a:gd name="T19" fmla="*/ 891 h 1575"/>
                  <a:gd name="T20" fmla="*/ 1497 w 1514"/>
                  <a:gd name="T21" fmla="*/ 994 h 1575"/>
                  <a:gd name="T22" fmla="*/ 1479 w 1514"/>
                  <a:gd name="T23" fmla="*/ 1098 h 1575"/>
                  <a:gd name="T24" fmla="*/ 1456 w 1514"/>
                  <a:gd name="T25" fmla="*/ 1196 h 1575"/>
                  <a:gd name="T26" fmla="*/ 1428 w 1514"/>
                  <a:gd name="T27" fmla="*/ 1293 h 1575"/>
                  <a:gd name="T28" fmla="*/ 1388 w 1514"/>
                  <a:gd name="T29" fmla="*/ 1391 h 1575"/>
                  <a:gd name="T30" fmla="*/ 1342 w 1514"/>
                  <a:gd name="T31" fmla="*/ 1483 h 1575"/>
                  <a:gd name="T32" fmla="*/ 1290 w 1514"/>
                  <a:gd name="T33" fmla="*/ 1575 h 1575"/>
                  <a:gd name="T34" fmla="*/ 0 w 1514"/>
                  <a:gd name="T35" fmla="*/ 793 h 1575"/>
                  <a:gd name="T36" fmla="*/ 1290 w 1514"/>
                  <a:gd name="T3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4" h="1575">
                    <a:moveTo>
                      <a:pt x="1290" y="0"/>
                    </a:moveTo>
                    <a:lnTo>
                      <a:pt x="1342" y="92"/>
                    </a:lnTo>
                    <a:lnTo>
                      <a:pt x="1388" y="190"/>
                    </a:lnTo>
                    <a:lnTo>
                      <a:pt x="1422" y="287"/>
                    </a:lnTo>
                    <a:lnTo>
                      <a:pt x="1456" y="385"/>
                    </a:lnTo>
                    <a:lnTo>
                      <a:pt x="1479" y="483"/>
                    </a:lnTo>
                    <a:lnTo>
                      <a:pt x="1497" y="586"/>
                    </a:lnTo>
                    <a:lnTo>
                      <a:pt x="1508" y="690"/>
                    </a:lnTo>
                    <a:lnTo>
                      <a:pt x="1514" y="788"/>
                    </a:lnTo>
                    <a:lnTo>
                      <a:pt x="1508" y="891"/>
                    </a:lnTo>
                    <a:lnTo>
                      <a:pt x="1497" y="994"/>
                    </a:lnTo>
                    <a:lnTo>
                      <a:pt x="1479" y="1098"/>
                    </a:lnTo>
                    <a:lnTo>
                      <a:pt x="1456" y="1196"/>
                    </a:lnTo>
                    <a:lnTo>
                      <a:pt x="1428" y="1293"/>
                    </a:lnTo>
                    <a:lnTo>
                      <a:pt x="1388" y="1391"/>
                    </a:lnTo>
                    <a:lnTo>
                      <a:pt x="1342" y="1483"/>
                    </a:lnTo>
                    <a:lnTo>
                      <a:pt x="1290" y="1575"/>
                    </a:lnTo>
                    <a:lnTo>
                      <a:pt x="0" y="793"/>
                    </a:lnTo>
                    <a:lnTo>
                      <a:pt x="129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AEB3"/>
                  </a:gs>
                  <a:gs pos="100000">
                    <a:srgbClr val="0E5C68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xmlns="" id="{8B3856BF-DA32-4D43-9DBB-B93377C15A00}"/>
                  </a:ext>
                </a:extLst>
              </p:cNvPr>
              <p:cNvSpPr>
                <a:spLocks/>
              </p:cNvSpPr>
              <p:nvPr/>
            </p:nvSpPr>
            <p:spPr bwMode="auto">
              <a:xfrm rot="6508478">
                <a:off x="4799543" y="4503440"/>
                <a:ext cx="772484" cy="2330769"/>
              </a:xfrm>
              <a:custGeom>
                <a:avLst/>
                <a:gdLst>
                  <a:gd name="T0" fmla="*/ 298 w 522"/>
                  <a:gd name="T1" fmla="*/ 0 h 1575"/>
                  <a:gd name="T2" fmla="*/ 350 w 522"/>
                  <a:gd name="T3" fmla="*/ 92 h 1575"/>
                  <a:gd name="T4" fmla="*/ 396 w 522"/>
                  <a:gd name="T5" fmla="*/ 184 h 1575"/>
                  <a:gd name="T6" fmla="*/ 436 w 522"/>
                  <a:gd name="T7" fmla="*/ 281 h 1575"/>
                  <a:gd name="T8" fmla="*/ 464 w 522"/>
                  <a:gd name="T9" fmla="*/ 379 h 1575"/>
                  <a:gd name="T10" fmla="*/ 487 w 522"/>
                  <a:gd name="T11" fmla="*/ 477 h 1575"/>
                  <a:gd name="T12" fmla="*/ 505 w 522"/>
                  <a:gd name="T13" fmla="*/ 580 h 1575"/>
                  <a:gd name="T14" fmla="*/ 516 w 522"/>
                  <a:gd name="T15" fmla="*/ 684 h 1575"/>
                  <a:gd name="T16" fmla="*/ 522 w 522"/>
                  <a:gd name="T17" fmla="*/ 787 h 1575"/>
                  <a:gd name="T18" fmla="*/ 516 w 522"/>
                  <a:gd name="T19" fmla="*/ 885 h 1575"/>
                  <a:gd name="T20" fmla="*/ 505 w 522"/>
                  <a:gd name="T21" fmla="*/ 988 h 1575"/>
                  <a:gd name="T22" fmla="*/ 487 w 522"/>
                  <a:gd name="T23" fmla="*/ 1092 h 1575"/>
                  <a:gd name="T24" fmla="*/ 464 w 522"/>
                  <a:gd name="T25" fmla="*/ 1190 h 1575"/>
                  <a:gd name="T26" fmla="*/ 436 w 522"/>
                  <a:gd name="T27" fmla="*/ 1287 h 1575"/>
                  <a:gd name="T28" fmla="*/ 396 w 522"/>
                  <a:gd name="T29" fmla="*/ 1385 h 1575"/>
                  <a:gd name="T30" fmla="*/ 350 w 522"/>
                  <a:gd name="T31" fmla="*/ 1483 h 1575"/>
                  <a:gd name="T32" fmla="*/ 298 w 522"/>
                  <a:gd name="T33" fmla="*/ 1575 h 1575"/>
                  <a:gd name="T34" fmla="*/ 0 w 522"/>
                  <a:gd name="T35" fmla="*/ 1385 h 1575"/>
                  <a:gd name="T36" fmla="*/ 0 w 522"/>
                  <a:gd name="T37" fmla="*/ 1385 h 1575"/>
                  <a:gd name="T38" fmla="*/ 52 w 522"/>
                  <a:gd name="T39" fmla="*/ 1241 h 1575"/>
                  <a:gd name="T40" fmla="*/ 92 w 522"/>
                  <a:gd name="T41" fmla="*/ 1092 h 1575"/>
                  <a:gd name="T42" fmla="*/ 115 w 522"/>
                  <a:gd name="T43" fmla="*/ 937 h 1575"/>
                  <a:gd name="T44" fmla="*/ 120 w 522"/>
                  <a:gd name="T45" fmla="*/ 787 h 1575"/>
                  <a:gd name="T46" fmla="*/ 115 w 522"/>
                  <a:gd name="T47" fmla="*/ 632 h 1575"/>
                  <a:gd name="T48" fmla="*/ 92 w 522"/>
                  <a:gd name="T49" fmla="*/ 477 h 1575"/>
                  <a:gd name="T50" fmla="*/ 52 w 522"/>
                  <a:gd name="T51" fmla="*/ 327 h 1575"/>
                  <a:gd name="T52" fmla="*/ 0 w 522"/>
                  <a:gd name="T53" fmla="*/ 184 h 1575"/>
                  <a:gd name="T54" fmla="*/ 0 w 522"/>
                  <a:gd name="T55" fmla="*/ 184 h 1575"/>
                  <a:gd name="T56" fmla="*/ 298 w 522"/>
                  <a:gd name="T5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2" h="1575">
                    <a:moveTo>
                      <a:pt x="298" y="0"/>
                    </a:moveTo>
                    <a:lnTo>
                      <a:pt x="350" y="92"/>
                    </a:lnTo>
                    <a:lnTo>
                      <a:pt x="396" y="184"/>
                    </a:lnTo>
                    <a:lnTo>
                      <a:pt x="436" y="281"/>
                    </a:lnTo>
                    <a:lnTo>
                      <a:pt x="464" y="379"/>
                    </a:lnTo>
                    <a:lnTo>
                      <a:pt x="487" y="477"/>
                    </a:lnTo>
                    <a:lnTo>
                      <a:pt x="505" y="580"/>
                    </a:lnTo>
                    <a:lnTo>
                      <a:pt x="516" y="684"/>
                    </a:lnTo>
                    <a:lnTo>
                      <a:pt x="522" y="787"/>
                    </a:lnTo>
                    <a:lnTo>
                      <a:pt x="516" y="885"/>
                    </a:lnTo>
                    <a:lnTo>
                      <a:pt x="505" y="988"/>
                    </a:lnTo>
                    <a:lnTo>
                      <a:pt x="487" y="1092"/>
                    </a:lnTo>
                    <a:lnTo>
                      <a:pt x="464" y="1190"/>
                    </a:lnTo>
                    <a:lnTo>
                      <a:pt x="436" y="1287"/>
                    </a:lnTo>
                    <a:lnTo>
                      <a:pt x="396" y="1385"/>
                    </a:lnTo>
                    <a:lnTo>
                      <a:pt x="350" y="1483"/>
                    </a:lnTo>
                    <a:lnTo>
                      <a:pt x="298" y="1575"/>
                    </a:lnTo>
                    <a:lnTo>
                      <a:pt x="0" y="1385"/>
                    </a:lnTo>
                    <a:lnTo>
                      <a:pt x="0" y="1385"/>
                    </a:lnTo>
                    <a:lnTo>
                      <a:pt x="52" y="1241"/>
                    </a:lnTo>
                    <a:lnTo>
                      <a:pt x="92" y="1092"/>
                    </a:lnTo>
                    <a:lnTo>
                      <a:pt x="115" y="937"/>
                    </a:lnTo>
                    <a:lnTo>
                      <a:pt x="120" y="787"/>
                    </a:lnTo>
                    <a:lnTo>
                      <a:pt x="115" y="632"/>
                    </a:lnTo>
                    <a:lnTo>
                      <a:pt x="92" y="477"/>
                    </a:lnTo>
                    <a:lnTo>
                      <a:pt x="52" y="327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9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2ECEB"/>
                  </a:gs>
                  <a:gs pos="100000">
                    <a:srgbClr val="80CED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524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099147D-552D-4C90-B6FF-923F4150887B}"/>
                </a:ext>
              </a:extLst>
            </p:cNvPr>
            <p:cNvGrpSpPr/>
            <p:nvPr/>
          </p:nvGrpSpPr>
          <p:grpSpPr>
            <a:xfrm>
              <a:off x="3307971" y="2843164"/>
              <a:ext cx="2466406" cy="2675985"/>
              <a:chOff x="3307971" y="2843164"/>
              <a:chExt cx="2466406" cy="2675985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E9DFD500-5A5C-4A3D-A49B-6707D900C9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288107">
                <a:off x="3307971" y="2843164"/>
                <a:ext cx="2466406" cy="2565779"/>
              </a:xfrm>
              <a:custGeom>
                <a:avLst/>
                <a:gdLst>
                  <a:gd name="T0" fmla="*/ 1290 w 1514"/>
                  <a:gd name="T1" fmla="*/ 0 h 1575"/>
                  <a:gd name="T2" fmla="*/ 1342 w 1514"/>
                  <a:gd name="T3" fmla="*/ 92 h 1575"/>
                  <a:gd name="T4" fmla="*/ 1388 w 1514"/>
                  <a:gd name="T5" fmla="*/ 190 h 1575"/>
                  <a:gd name="T6" fmla="*/ 1422 w 1514"/>
                  <a:gd name="T7" fmla="*/ 287 h 1575"/>
                  <a:gd name="T8" fmla="*/ 1456 w 1514"/>
                  <a:gd name="T9" fmla="*/ 385 h 1575"/>
                  <a:gd name="T10" fmla="*/ 1479 w 1514"/>
                  <a:gd name="T11" fmla="*/ 483 h 1575"/>
                  <a:gd name="T12" fmla="*/ 1497 w 1514"/>
                  <a:gd name="T13" fmla="*/ 586 h 1575"/>
                  <a:gd name="T14" fmla="*/ 1508 w 1514"/>
                  <a:gd name="T15" fmla="*/ 690 h 1575"/>
                  <a:gd name="T16" fmla="*/ 1514 w 1514"/>
                  <a:gd name="T17" fmla="*/ 788 h 1575"/>
                  <a:gd name="T18" fmla="*/ 1508 w 1514"/>
                  <a:gd name="T19" fmla="*/ 891 h 1575"/>
                  <a:gd name="T20" fmla="*/ 1497 w 1514"/>
                  <a:gd name="T21" fmla="*/ 994 h 1575"/>
                  <a:gd name="T22" fmla="*/ 1479 w 1514"/>
                  <a:gd name="T23" fmla="*/ 1098 h 1575"/>
                  <a:gd name="T24" fmla="*/ 1456 w 1514"/>
                  <a:gd name="T25" fmla="*/ 1196 h 1575"/>
                  <a:gd name="T26" fmla="*/ 1428 w 1514"/>
                  <a:gd name="T27" fmla="*/ 1293 h 1575"/>
                  <a:gd name="T28" fmla="*/ 1388 w 1514"/>
                  <a:gd name="T29" fmla="*/ 1391 h 1575"/>
                  <a:gd name="T30" fmla="*/ 1342 w 1514"/>
                  <a:gd name="T31" fmla="*/ 1483 h 1575"/>
                  <a:gd name="T32" fmla="*/ 1290 w 1514"/>
                  <a:gd name="T33" fmla="*/ 1575 h 1575"/>
                  <a:gd name="T34" fmla="*/ 0 w 1514"/>
                  <a:gd name="T35" fmla="*/ 793 h 1575"/>
                  <a:gd name="T36" fmla="*/ 1290 w 1514"/>
                  <a:gd name="T3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4" h="1575">
                    <a:moveTo>
                      <a:pt x="1290" y="0"/>
                    </a:moveTo>
                    <a:lnTo>
                      <a:pt x="1342" y="92"/>
                    </a:lnTo>
                    <a:lnTo>
                      <a:pt x="1388" y="190"/>
                    </a:lnTo>
                    <a:lnTo>
                      <a:pt x="1422" y="287"/>
                    </a:lnTo>
                    <a:lnTo>
                      <a:pt x="1456" y="385"/>
                    </a:lnTo>
                    <a:lnTo>
                      <a:pt x="1479" y="483"/>
                    </a:lnTo>
                    <a:lnTo>
                      <a:pt x="1497" y="586"/>
                    </a:lnTo>
                    <a:lnTo>
                      <a:pt x="1508" y="690"/>
                    </a:lnTo>
                    <a:lnTo>
                      <a:pt x="1514" y="788"/>
                    </a:lnTo>
                    <a:lnTo>
                      <a:pt x="1508" y="891"/>
                    </a:lnTo>
                    <a:lnTo>
                      <a:pt x="1497" y="994"/>
                    </a:lnTo>
                    <a:lnTo>
                      <a:pt x="1479" y="1098"/>
                    </a:lnTo>
                    <a:lnTo>
                      <a:pt x="1456" y="1196"/>
                    </a:lnTo>
                    <a:lnTo>
                      <a:pt x="1428" y="1293"/>
                    </a:lnTo>
                    <a:lnTo>
                      <a:pt x="1388" y="1391"/>
                    </a:lnTo>
                    <a:lnTo>
                      <a:pt x="1342" y="1483"/>
                    </a:lnTo>
                    <a:lnTo>
                      <a:pt x="1290" y="1575"/>
                    </a:lnTo>
                    <a:lnTo>
                      <a:pt x="0" y="793"/>
                    </a:lnTo>
                    <a:lnTo>
                      <a:pt x="129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8523"/>
                  </a:gs>
                  <a:gs pos="100000">
                    <a:srgbClr val="933304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4413A82E-9A9A-4F39-A633-884C33C946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288107">
                <a:off x="3315461" y="2953370"/>
                <a:ext cx="850372" cy="2565779"/>
              </a:xfrm>
              <a:custGeom>
                <a:avLst/>
                <a:gdLst>
                  <a:gd name="T0" fmla="*/ 298 w 522"/>
                  <a:gd name="T1" fmla="*/ 0 h 1575"/>
                  <a:gd name="T2" fmla="*/ 350 w 522"/>
                  <a:gd name="T3" fmla="*/ 92 h 1575"/>
                  <a:gd name="T4" fmla="*/ 396 w 522"/>
                  <a:gd name="T5" fmla="*/ 184 h 1575"/>
                  <a:gd name="T6" fmla="*/ 436 w 522"/>
                  <a:gd name="T7" fmla="*/ 281 h 1575"/>
                  <a:gd name="T8" fmla="*/ 464 w 522"/>
                  <a:gd name="T9" fmla="*/ 379 h 1575"/>
                  <a:gd name="T10" fmla="*/ 487 w 522"/>
                  <a:gd name="T11" fmla="*/ 477 h 1575"/>
                  <a:gd name="T12" fmla="*/ 505 w 522"/>
                  <a:gd name="T13" fmla="*/ 580 h 1575"/>
                  <a:gd name="T14" fmla="*/ 516 w 522"/>
                  <a:gd name="T15" fmla="*/ 684 h 1575"/>
                  <a:gd name="T16" fmla="*/ 522 w 522"/>
                  <a:gd name="T17" fmla="*/ 787 h 1575"/>
                  <a:gd name="T18" fmla="*/ 516 w 522"/>
                  <a:gd name="T19" fmla="*/ 885 h 1575"/>
                  <a:gd name="T20" fmla="*/ 505 w 522"/>
                  <a:gd name="T21" fmla="*/ 988 h 1575"/>
                  <a:gd name="T22" fmla="*/ 487 w 522"/>
                  <a:gd name="T23" fmla="*/ 1092 h 1575"/>
                  <a:gd name="T24" fmla="*/ 464 w 522"/>
                  <a:gd name="T25" fmla="*/ 1190 h 1575"/>
                  <a:gd name="T26" fmla="*/ 436 w 522"/>
                  <a:gd name="T27" fmla="*/ 1287 h 1575"/>
                  <a:gd name="T28" fmla="*/ 396 w 522"/>
                  <a:gd name="T29" fmla="*/ 1385 h 1575"/>
                  <a:gd name="T30" fmla="*/ 350 w 522"/>
                  <a:gd name="T31" fmla="*/ 1483 h 1575"/>
                  <a:gd name="T32" fmla="*/ 298 w 522"/>
                  <a:gd name="T33" fmla="*/ 1575 h 1575"/>
                  <a:gd name="T34" fmla="*/ 0 w 522"/>
                  <a:gd name="T35" fmla="*/ 1385 h 1575"/>
                  <a:gd name="T36" fmla="*/ 0 w 522"/>
                  <a:gd name="T37" fmla="*/ 1385 h 1575"/>
                  <a:gd name="T38" fmla="*/ 52 w 522"/>
                  <a:gd name="T39" fmla="*/ 1241 h 1575"/>
                  <a:gd name="T40" fmla="*/ 92 w 522"/>
                  <a:gd name="T41" fmla="*/ 1092 h 1575"/>
                  <a:gd name="T42" fmla="*/ 115 w 522"/>
                  <a:gd name="T43" fmla="*/ 937 h 1575"/>
                  <a:gd name="T44" fmla="*/ 120 w 522"/>
                  <a:gd name="T45" fmla="*/ 787 h 1575"/>
                  <a:gd name="T46" fmla="*/ 115 w 522"/>
                  <a:gd name="T47" fmla="*/ 632 h 1575"/>
                  <a:gd name="T48" fmla="*/ 92 w 522"/>
                  <a:gd name="T49" fmla="*/ 477 h 1575"/>
                  <a:gd name="T50" fmla="*/ 52 w 522"/>
                  <a:gd name="T51" fmla="*/ 327 h 1575"/>
                  <a:gd name="T52" fmla="*/ 0 w 522"/>
                  <a:gd name="T53" fmla="*/ 184 h 1575"/>
                  <a:gd name="T54" fmla="*/ 0 w 522"/>
                  <a:gd name="T55" fmla="*/ 184 h 1575"/>
                  <a:gd name="T56" fmla="*/ 298 w 522"/>
                  <a:gd name="T5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2" h="1575">
                    <a:moveTo>
                      <a:pt x="298" y="0"/>
                    </a:moveTo>
                    <a:lnTo>
                      <a:pt x="350" y="92"/>
                    </a:lnTo>
                    <a:lnTo>
                      <a:pt x="396" y="184"/>
                    </a:lnTo>
                    <a:lnTo>
                      <a:pt x="436" y="281"/>
                    </a:lnTo>
                    <a:lnTo>
                      <a:pt x="464" y="379"/>
                    </a:lnTo>
                    <a:lnTo>
                      <a:pt x="487" y="477"/>
                    </a:lnTo>
                    <a:lnTo>
                      <a:pt x="505" y="580"/>
                    </a:lnTo>
                    <a:lnTo>
                      <a:pt x="516" y="684"/>
                    </a:lnTo>
                    <a:lnTo>
                      <a:pt x="522" y="787"/>
                    </a:lnTo>
                    <a:lnTo>
                      <a:pt x="516" y="885"/>
                    </a:lnTo>
                    <a:lnTo>
                      <a:pt x="505" y="988"/>
                    </a:lnTo>
                    <a:lnTo>
                      <a:pt x="487" y="1092"/>
                    </a:lnTo>
                    <a:lnTo>
                      <a:pt x="464" y="1190"/>
                    </a:lnTo>
                    <a:lnTo>
                      <a:pt x="436" y="1287"/>
                    </a:lnTo>
                    <a:lnTo>
                      <a:pt x="396" y="1385"/>
                    </a:lnTo>
                    <a:lnTo>
                      <a:pt x="350" y="1483"/>
                    </a:lnTo>
                    <a:lnTo>
                      <a:pt x="298" y="1575"/>
                    </a:lnTo>
                    <a:lnTo>
                      <a:pt x="0" y="1385"/>
                    </a:lnTo>
                    <a:lnTo>
                      <a:pt x="0" y="1385"/>
                    </a:lnTo>
                    <a:lnTo>
                      <a:pt x="52" y="1241"/>
                    </a:lnTo>
                    <a:lnTo>
                      <a:pt x="92" y="1092"/>
                    </a:lnTo>
                    <a:lnTo>
                      <a:pt x="115" y="937"/>
                    </a:lnTo>
                    <a:lnTo>
                      <a:pt x="120" y="787"/>
                    </a:lnTo>
                    <a:lnTo>
                      <a:pt x="115" y="632"/>
                    </a:lnTo>
                    <a:lnTo>
                      <a:pt x="92" y="477"/>
                    </a:lnTo>
                    <a:lnTo>
                      <a:pt x="52" y="327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9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BB6"/>
                  </a:gs>
                  <a:gs pos="100000">
                    <a:srgbClr val="F3B86D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524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B863E5E-FF84-4281-BCD2-95634503A133}"/>
                </a:ext>
              </a:extLst>
            </p:cNvPr>
            <p:cNvGrpSpPr/>
            <p:nvPr/>
          </p:nvGrpSpPr>
          <p:grpSpPr>
            <a:xfrm>
              <a:off x="2814530" y="1285486"/>
              <a:ext cx="3599570" cy="2931627"/>
              <a:chOff x="2814530" y="1285486"/>
              <a:chExt cx="3599570" cy="2931627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xmlns="" id="{6B7D9ABD-92C3-4F78-9316-BBADBECCC5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063202">
                <a:off x="3423413" y="1226427"/>
                <a:ext cx="2931627" cy="3049746"/>
              </a:xfrm>
              <a:custGeom>
                <a:avLst/>
                <a:gdLst>
                  <a:gd name="T0" fmla="*/ 1290 w 1514"/>
                  <a:gd name="T1" fmla="*/ 0 h 1575"/>
                  <a:gd name="T2" fmla="*/ 1342 w 1514"/>
                  <a:gd name="T3" fmla="*/ 92 h 1575"/>
                  <a:gd name="T4" fmla="*/ 1388 w 1514"/>
                  <a:gd name="T5" fmla="*/ 190 h 1575"/>
                  <a:gd name="T6" fmla="*/ 1422 w 1514"/>
                  <a:gd name="T7" fmla="*/ 287 h 1575"/>
                  <a:gd name="T8" fmla="*/ 1456 w 1514"/>
                  <a:gd name="T9" fmla="*/ 385 h 1575"/>
                  <a:gd name="T10" fmla="*/ 1479 w 1514"/>
                  <a:gd name="T11" fmla="*/ 483 h 1575"/>
                  <a:gd name="T12" fmla="*/ 1497 w 1514"/>
                  <a:gd name="T13" fmla="*/ 586 h 1575"/>
                  <a:gd name="T14" fmla="*/ 1508 w 1514"/>
                  <a:gd name="T15" fmla="*/ 690 h 1575"/>
                  <a:gd name="T16" fmla="*/ 1514 w 1514"/>
                  <a:gd name="T17" fmla="*/ 788 h 1575"/>
                  <a:gd name="T18" fmla="*/ 1508 w 1514"/>
                  <a:gd name="T19" fmla="*/ 891 h 1575"/>
                  <a:gd name="T20" fmla="*/ 1497 w 1514"/>
                  <a:gd name="T21" fmla="*/ 994 h 1575"/>
                  <a:gd name="T22" fmla="*/ 1479 w 1514"/>
                  <a:gd name="T23" fmla="*/ 1098 h 1575"/>
                  <a:gd name="T24" fmla="*/ 1456 w 1514"/>
                  <a:gd name="T25" fmla="*/ 1196 h 1575"/>
                  <a:gd name="T26" fmla="*/ 1428 w 1514"/>
                  <a:gd name="T27" fmla="*/ 1293 h 1575"/>
                  <a:gd name="T28" fmla="*/ 1388 w 1514"/>
                  <a:gd name="T29" fmla="*/ 1391 h 1575"/>
                  <a:gd name="T30" fmla="*/ 1342 w 1514"/>
                  <a:gd name="T31" fmla="*/ 1483 h 1575"/>
                  <a:gd name="T32" fmla="*/ 1290 w 1514"/>
                  <a:gd name="T33" fmla="*/ 1575 h 1575"/>
                  <a:gd name="T34" fmla="*/ 0 w 1514"/>
                  <a:gd name="T35" fmla="*/ 793 h 1575"/>
                  <a:gd name="T36" fmla="*/ 1290 w 1514"/>
                  <a:gd name="T3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4" h="1575">
                    <a:moveTo>
                      <a:pt x="1290" y="0"/>
                    </a:moveTo>
                    <a:lnTo>
                      <a:pt x="1342" y="92"/>
                    </a:lnTo>
                    <a:lnTo>
                      <a:pt x="1388" y="190"/>
                    </a:lnTo>
                    <a:lnTo>
                      <a:pt x="1422" y="287"/>
                    </a:lnTo>
                    <a:lnTo>
                      <a:pt x="1456" y="385"/>
                    </a:lnTo>
                    <a:lnTo>
                      <a:pt x="1479" y="483"/>
                    </a:lnTo>
                    <a:lnTo>
                      <a:pt x="1497" y="586"/>
                    </a:lnTo>
                    <a:lnTo>
                      <a:pt x="1508" y="690"/>
                    </a:lnTo>
                    <a:lnTo>
                      <a:pt x="1514" y="788"/>
                    </a:lnTo>
                    <a:lnTo>
                      <a:pt x="1508" y="891"/>
                    </a:lnTo>
                    <a:lnTo>
                      <a:pt x="1497" y="994"/>
                    </a:lnTo>
                    <a:lnTo>
                      <a:pt x="1479" y="1098"/>
                    </a:lnTo>
                    <a:lnTo>
                      <a:pt x="1456" y="1196"/>
                    </a:lnTo>
                    <a:lnTo>
                      <a:pt x="1428" y="1293"/>
                    </a:lnTo>
                    <a:lnTo>
                      <a:pt x="1388" y="1391"/>
                    </a:lnTo>
                    <a:lnTo>
                      <a:pt x="1342" y="1483"/>
                    </a:lnTo>
                    <a:lnTo>
                      <a:pt x="1290" y="1575"/>
                    </a:lnTo>
                    <a:lnTo>
                      <a:pt x="0" y="793"/>
                    </a:lnTo>
                    <a:lnTo>
                      <a:pt x="129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F6C5A"/>
                  </a:gs>
                  <a:gs pos="100000">
                    <a:srgbClr val="98041B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xmlns="" id="{CA981A6D-80E0-4344-9C31-25A816161B94}"/>
                  </a:ext>
                </a:extLst>
              </p:cNvPr>
              <p:cNvSpPr>
                <a:spLocks/>
              </p:cNvSpPr>
              <p:nvPr/>
            </p:nvSpPr>
            <p:spPr bwMode="auto">
              <a:xfrm rot="14063202">
                <a:off x="3834017" y="438867"/>
                <a:ext cx="1010772" cy="3049746"/>
              </a:xfrm>
              <a:custGeom>
                <a:avLst/>
                <a:gdLst>
                  <a:gd name="T0" fmla="*/ 298 w 522"/>
                  <a:gd name="T1" fmla="*/ 0 h 1575"/>
                  <a:gd name="T2" fmla="*/ 350 w 522"/>
                  <a:gd name="T3" fmla="*/ 92 h 1575"/>
                  <a:gd name="T4" fmla="*/ 396 w 522"/>
                  <a:gd name="T5" fmla="*/ 184 h 1575"/>
                  <a:gd name="T6" fmla="*/ 436 w 522"/>
                  <a:gd name="T7" fmla="*/ 281 h 1575"/>
                  <a:gd name="T8" fmla="*/ 464 w 522"/>
                  <a:gd name="T9" fmla="*/ 379 h 1575"/>
                  <a:gd name="T10" fmla="*/ 487 w 522"/>
                  <a:gd name="T11" fmla="*/ 477 h 1575"/>
                  <a:gd name="T12" fmla="*/ 505 w 522"/>
                  <a:gd name="T13" fmla="*/ 580 h 1575"/>
                  <a:gd name="T14" fmla="*/ 516 w 522"/>
                  <a:gd name="T15" fmla="*/ 684 h 1575"/>
                  <a:gd name="T16" fmla="*/ 522 w 522"/>
                  <a:gd name="T17" fmla="*/ 787 h 1575"/>
                  <a:gd name="T18" fmla="*/ 516 w 522"/>
                  <a:gd name="T19" fmla="*/ 885 h 1575"/>
                  <a:gd name="T20" fmla="*/ 505 w 522"/>
                  <a:gd name="T21" fmla="*/ 988 h 1575"/>
                  <a:gd name="T22" fmla="*/ 487 w 522"/>
                  <a:gd name="T23" fmla="*/ 1092 h 1575"/>
                  <a:gd name="T24" fmla="*/ 464 w 522"/>
                  <a:gd name="T25" fmla="*/ 1190 h 1575"/>
                  <a:gd name="T26" fmla="*/ 436 w 522"/>
                  <a:gd name="T27" fmla="*/ 1287 h 1575"/>
                  <a:gd name="T28" fmla="*/ 396 w 522"/>
                  <a:gd name="T29" fmla="*/ 1385 h 1575"/>
                  <a:gd name="T30" fmla="*/ 350 w 522"/>
                  <a:gd name="T31" fmla="*/ 1483 h 1575"/>
                  <a:gd name="T32" fmla="*/ 298 w 522"/>
                  <a:gd name="T33" fmla="*/ 1575 h 1575"/>
                  <a:gd name="T34" fmla="*/ 0 w 522"/>
                  <a:gd name="T35" fmla="*/ 1385 h 1575"/>
                  <a:gd name="T36" fmla="*/ 0 w 522"/>
                  <a:gd name="T37" fmla="*/ 1385 h 1575"/>
                  <a:gd name="T38" fmla="*/ 52 w 522"/>
                  <a:gd name="T39" fmla="*/ 1241 h 1575"/>
                  <a:gd name="T40" fmla="*/ 92 w 522"/>
                  <a:gd name="T41" fmla="*/ 1092 h 1575"/>
                  <a:gd name="T42" fmla="*/ 115 w 522"/>
                  <a:gd name="T43" fmla="*/ 937 h 1575"/>
                  <a:gd name="T44" fmla="*/ 120 w 522"/>
                  <a:gd name="T45" fmla="*/ 787 h 1575"/>
                  <a:gd name="T46" fmla="*/ 115 w 522"/>
                  <a:gd name="T47" fmla="*/ 632 h 1575"/>
                  <a:gd name="T48" fmla="*/ 92 w 522"/>
                  <a:gd name="T49" fmla="*/ 477 h 1575"/>
                  <a:gd name="T50" fmla="*/ 52 w 522"/>
                  <a:gd name="T51" fmla="*/ 327 h 1575"/>
                  <a:gd name="T52" fmla="*/ 0 w 522"/>
                  <a:gd name="T53" fmla="*/ 184 h 1575"/>
                  <a:gd name="T54" fmla="*/ 0 w 522"/>
                  <a:gd name="T55" fmla="*/ 184 h 1575"/>
                  <a:gd name="T56" fmla="*/ 298 w 522"/>
                  <a:gd name="T5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2" h="1575">
                    <a:moveTo>
                      <a:pt x="298" y="0"/>
                    </a:moveTo>
                    <a:lnTo>
                      <a:pt x="350" y="92"/>
                    </a:lnTo>
                    <a:lnTo>
                      <a:pt x="396" y="184"/>
                    </a:lnTo>
                    <a:lnTo>
                      <a:pt x="436" y="281"/>
                    </a:lnTo>
                    <a:lnTo>
                      <a:pt x="464" y="379"/>
                    </a:lnTo>
                    <a:lnTo>
                      <a:pt x="487" y="477"/>
                    </a:lnTo>
                    <a:lnTo>
                      <a:pt x="505" y="580"/>
                    </a:lnTo>
                    <a:lnTo>
                      <a:pt x="516" y="684"/>
                    </a:lnTo>
                    <a:lnTo>
                      <a:pt x="522" y="787"/>
                    </a:lnTo>
                    <a:lnTo>
                      <a:pt x="516" y="885"/>
                    </a:lnTo>
                    <a:lnTo>
                      <a:pt x="505" y="988"/>
                    </a:lnTo>
                    <a:lnTo>
                      <a:pt x="487" y="1092"/>
                    </a:lnTo>
                    <a:lnTo>
                      <a:pt x="464" y="1190"/>
                    </a:lnTo>
                    <a:lnTo>
                      <a:pt x="436" y="1287"/>
                    </a:lnTo>
                    <a:lnTo>
                      <a:pt x="396" y="1385"/>
                    </a:lnTo>
                    <a:lnTo>
                      <a:pt x="350" y="1483"/>
                    </a:lnTo>
                    <a:lnTo>
                      <a:pt x="298" y="1575"/>
                    </a:lnTo>
                    <a:lnTo>
                      <a:pt x="0" y="1385"/>
                    </a:lnTo>
                    <a:lnTo>
                      <a:pt x="0" y="1385"/>
                    </a:lnTo>
                    <a:lnTo>
                      <a:pt x="52" y="1241"/>
                    </a:lnTo>
                    <a:lnTo>
                      <a:pt x="92" y="1092"/>
                    </a:lnTo>
                    <a:lnTo>
                      <a:pt x="115" y="937"/>
                    </a:lnTo>
                    <a:lnTo>
                      <a:pt x="120" y="787"/>
                    </a:lnTo>
                    <a:lnTo>
                      <a:pt x="115" y="632"/>
                    </a:lnTo>
                    <a:lnTo>
                      <a:pt x="92" y="477"/>
                    </a:lnTo>
                    <a:lnTo>
                      <a:pt x="52" y="327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9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2D2"/>
                  </a:gs>
                  <a:gs pos="100000">
                    <a:srgbClr val="F7A897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971AB1C-ACE9-431E-A84F-772FD8C45AE5}"/>
                </a:ext>
              </a:extLst>
            </p:cNvPr>
            <p:cNvGrpSpPr/>
            <p:nvPr/>
          </p:nvGrpSpPr>
          <p:grpSpPr>
            <a:xfrm>
              <a:off x="4744880" y="762292"/>
              <a:ext cx="3998448" cy="3352847"/>
              <a:chOff x="4744880" y="762292"/>
              <a:chExt cx="3998448" cy="3352847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40DFC4B0-80D8-42BB-A59B-88AA7325A5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820000">
                <a:off x="4812424" y="694748"/>
                <a:ext cx="3352847" cy="3487936"/>
              </a:xfrm>
              <a:custGeom>
                <a:avLst/>
                <a:gdLst>
                  <a:gd name="T0" fmla="*/ 1290 w 1514"/>
                  <a:gd name="T1" fmla="*/ 0 h 1575"/>
                  <a:gd name="T2" fmla="*/ 1342 w 1514"/>
                  <a:gd name="T3" fmla="*/ 92 h 1575"/>
                  <a:gd name="T4" fmla="*/ 1388 w 1514"/>
                  <a:gd name="T5" fmla="*/ 190 h 1575"/>
                  <a:gd name="T6" fmla="*/ 1422 w 1514"/>
                  <a:gd name="T7" fmla="*/ 287 h 1575"/>
                  <a:gd name="T8" fmla="*/ 1456 w 1514"/>
                  <a:gd name="T9" fmla="*/ 385 h 1575"/>
                  <a:gd name="T10" fmla="*/ 1479 w 1514"/>
                  <a:gd name="T11" fmla="*/ 483 h 1575"/>
                  <a:gd name="T12" fmla="*/ 1497 w 1514"/>
                  <a:gd name="T13" fmla="*/ 586 h 1575"/>
                  <a:gd name="T14" fmla="*/ 1508 w 1514"/>
                  <a:gd name="T15" fmla="*/ 690 h 1575"/>
                  <a:gd name="T16" fmla="*/ 1514 w 1514"/>
                  <a:gd name="T17" fmla="*/ 788 h 1575"/>
                  <a:gd name="T18" fmla="*/ 1508 w 1514"/>
                  <a:gd name="T19" fmla="*/ 891 h 1575"/>
                  <a:gd name="T20" fmla="*/ 1497 w 1514"/>
                  <a:gd name="T21" fmla="*/ 994 h 1575"/>
                  <a:gd name="T22" fmla="*/ 1479 w 1514"/>
                  <a:gd name="T23" fmla="*/ 1098 h 1575"/>
                  <a:gd name="T24" fmla="*/ 1456 w 1514"/>
                  <a:gd name="T25" fmla="*/ 1196 h 1575"/>
                  <a:gd name="T26" fmla="*/ 1428 w 1514"/>
                  <a:gd name="T27" fmla="*/ 1293 h 1575"/>
                  <a:gd name="T28" fmla="*/ 1388 w 1514"/>
                  <a:gd name="T29" fmla="*/ 1391 h 1575"/>
                  <a:gd name="T30" fmla="*/ 1342 w 1514"/>
                  <a:gd name="T31" fmla="*/ 1483 h 1575"/>
                  <a:gd name="T32" fmla="*/ 1290 w 1514"/>
                  <a:gd name="T33" fmla="*/ 1575 h 1575"/>
                  <a:gd name="T34" fmla="*/ 0 w 1514"/>
                  <a:gd name="T35" fmla="*/ 793 h 1575"/>
                  <a:gd name="T36" fmla="*/ 1290 w 1514"/>
                  <a:gd name="T3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4" h="1575">
                    <a:moveTo>
                      <a:pt x="1290" y="0"/>
                    </a:moveTo>
                    <a:lnTo>
                      <a:pt x="1342" y="92"/>
                    </a:lnTo>
                    <a:lnTo>
                      <a:pt x="1388" y="190"/>
                    </a:lnTo>
                    <a:lnTo>
                      <a:pt x="1422" y="287"/>
                    </a:lnTo>
                    <a:lnTo>
                      <a:pt x="1456" y="385"/>
                    </a:lnTo>
                    <a:lnTo>
                      <a:pt x="1479" y="483"/>
                    </a:lnTo>
                    <a:lnTo>
                      <a:pt x="1497" y="586"/>
                    </a:lnTo>
                    <a:lnTo>
                      <a:pt x="1508" y="690"/>
                    </a:lnTo>
                    <a:lnTo>
                      <a:pt x="1514" y="788"/>
                    </a:lnTo>
                    <a:lnTo>
                      <a:pt x="1508" y="891"/>
                    </a:lnTo>
                    <a:lnTo>
                      <a:pt x="1497" y="994"/>
                    </a:lnTo>
                    <a:lnTo>
                      <a:pt x="1479" y="1098"/>
                    </a:lnTo>
                    <a:lnTo>
                      <a:pt x="1456" y="1196"/>
                    </a:lnTo>
                    <a:lnTo>
                      <a:pt x="1428" y="1293"/>
                    </a:lnTo>
                    <a:lnTo>
                      <a:pt x="1388" y="1391"/>
                    </a:lnTo>
                    <a:lnTo>
                      <a:pt x="1342" y="1483"/>
                    </a:lnTo>
                    <a:lnTo>
                      <a:pt x="1290" y="1575"/>
                    </a:lnTo>
                    <a:lnTo>
                      <a:pt x="0" y="793"/>
                    </a:lnTo>
                    <a:lnTo>
                      <a:pt x="129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487BA"/>
                  </a:gs>
                  <a:gs pos="100000">
                    <a:srgbClr val="593482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C8200E80-81C3-4E05-82D3-1FDD5785C6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7820000">
                <a:off x="6421359" y="-277922"/>
                <a:ext cx="1156002" cy="3487936"/>
              </a:xfrm>
              <a:custGeom>
                <a:avLst/>
                <a:gdLst>
                  <a:gd name="T0" fmla="*/ 298 w 522"/>
                  <a:gd name="T1" fmla="*/ 0 h 1575"/>
                  <a:gd name="T2" fmla="*/ 350 w 522"/>
                  <a:gd name="T3" fmla="*/ 92 h 1575"/>
                  <a:gd name="T4" fmla="*/ 396 w 522"/>
                  <a:gd name="T5" fmla="*/ 184 h 1575"/>
                  <a:gd name="T6" fmla="*/ 436 w 522"/>
                  <a:gd name="T7" fmla="*/ 281 h 1575"/>
                  <a:gd name="T8" fmla="*/ 464 w 522"/>
                  <a:gd name="T9" fmla="*/ 379 h 1575"/>
                  <a:gd name="T10" fmla="*/ 487 w 522"/>
                  <a:gd name="T11" fmla="*/ 477 h 1575"/>
                  <a:gd name="T12" fmla="*/ 505 w 522"/>
                  <a:gd name="T13" fmla="*/ 580 h 1575"/>
                  <a:gd name="T14" fmla="*/ 516 w 522"/>
                  <a:gd name="T15" fmla="*/ 684 h 1575"/>
                  <a:gd name="T16" fmla="*/ 522 w 522"/>
                  <a:gd name="T17" fmla="*/ 787 h 1575"/>
                  <a:gd name="T18" fmla="*/ 516 w 522"/>
                  <a:gd name="T19" fmla="*/ 885 h 1575"/>
                  <a:gd name="T20" fmla="*/ 505 w 522"/>
                  <a:gd name="T21" fmla="*/ 988 h 1575"/>
                  <a:gd name="T22" fmla="*/ 487 w 522"/>
                  <a:gd name="T23" fmla="*/ 1092 h 1575"/>
                  <a:gd name="T24" fmla="*/ 464 w 522"/>
                  <a:gd name="T25" fmla="*/ 1190 h 1575"/>
                  <a:gd name="T26" fmla="*/ 436 w 522"/>
                  <a:gd name="T27" fmla="*/ 1287 h 1575"/>
                  <a:gd name="T28" fmla="*/ 396 w 522"/>
                  <a:gd name="T29" fmla="*/ 1385 h 1575"/>
                  <a:gd name="T30" fmla="*/ 350 w 522"/>
                  <a:gd name="T31" fmla="*/ 1483 h 1575"/>
                  <a:gd name="T32" fmla="*/ 298 w 522"/>
                  <a:gd name="T33" fmla="*/ 1575 h 1575"/>
                  <a:gd name="T34" fmla="*/ 0 w 522"/>
                  <a:gd name="T35" fmla="*/ 1385 h 1575"/>
                  <a:gd name="T36" fmla="*/ 0 w 522"/>
                  <a:gd name="T37" fmla="*/ 1385 h 1575"/>
                  <a:gd name="T38" fmla="*/ 52 w 522"/>
                  <a:gd name="T39" fmla="*/ 1241 h 1575"/>
                  <a:gd name="T40" fmla="*/ 92 w 522"/>
                  <a:gd name="T41" fmla="*/ 1092 h 1575"/>
                  <a:gd name="T42" fmla="*/ 115 w 522"/>
                  <a:gd name="T43" fmla="*/ 937 h 1575"/>
                  <a:gd name="T44" fmla="*/ 120 w 522"/>
                  <a:gd name="T45" fmla="*/ 787 h 1575"/>
                  <a:gd name="T46" fmla="*/ 115 w 522"/>
                  <a:gd name="T47" fmla="*/ 632 h 1575"/>
                  <a:gd name="T48" fmla="*/ 92 w 522"/>
                  <a:gd name="T49" fmla="*/ 477 h 1575"/>
                  <a:gd name="T50" fmla="*/ 52 w 522"/>
                  <a:gd name="T51" fmla="*/ 327 h 1575"/>
                  <a:gd name="T52" fmla="*/ 0 w 522"/>
                  <a:gd name="T53" fmla="*/ 184 h 1575"/>
                  <a:gd name="T54" fmla="*/ 0 w 522"/>
                  <a:gd name="T55" fmla="*/ 184 h 1575"/>
                  <a:gd name="T56" fmla="*/ 298 w 522"/>
                  <a:gd name="T5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2" h="1575">
                    <a:moveTo>
                      <a:pt x="298" y="0"/>
                    </a:moveTo>
                    <a:lnTo>
                      <a:pt x="350" y="92"/>
                    </a:lnTo>
                    <a:lnTo>
                      <a:pt x="396" y="184"/>
                    </a:lnTo>
                    <a:lnTo>
                      <a:pt x="436" y="281"/>
                    </a:lnTo>
                    <a:lnTo>
                      <a:pt x="464" y="379"/>
                    </a:lnTo>
                    <a:lnTo>
                      <a:pt x="487" y="477"/>
                    </a:lnTo>
                    <a:lnTo>
                      <a:pt x="505" y="580"/>
                    </a:lnTo>
                    <a:lnTo>
                      <a:pt x="516" y="684"/>
                    </a:lnTo>
                    <a:lnTo>
                      <a:pt x="522" y="787"/>
                    </a:lnTo>
                    <a:lnTo>
                      <a:pt x="516" y="885"/>
                    </a:lnTo>
                    <a:lnTo>
                      <a:pt x="505" y="988"/>
                    </a:lnTo>
                    <a:lnTo>
                      <a:pt x="487" y="1092"/>
                    </a:lnTo>
                    <a:lnTo>
                      <a:pt x="464" y="1190"/>
                    </a:lnTo>
                    <a:lnTo>
                      <a:pt x="436" y="1287"/>
                    </a:lnTo>
                    <a:lnTo>
                      <a:pt x="396" y="1385"/>
                    </a:lnTo>
                    <a:lnTo>
                      <a:pt x="350" y="1483"/>
                    </a:lnTo>
                    <a:lnTo>
                      <a:pt x="298" y="1575"/>
                    </a:lnTo>
                    <a:lnTo>
                      <a:pt x="0" y="1385"/>
                    </a:lnTo>
                    <a:lnTo>
                      <a:pt x="0" y="1385"/>
                    </a:lnTo>
                    <a:lnTo>
                      <a:pt x="52" y="1241"/>
                    </a:lnTo>
                    <a:lnTo>
                      <a:pt x="92" y="1092"/>
                    </a:lnTo>
                    <a:lnTo>
                      <a:pt x="115" y="937"/>
                    </a:lnTo>
                    <a:lnTo>
                      <a:pt x="120" y="787"/>
                    </a:lnTo>
                    <a:lnTo>
                      <a:pt x="115" y="632"/>
                    </a:lnTo>
                    <a:lnTo>
                      <a:pt x="92" y="477"/>
                    </a:lnTo>
                    <a:lnTo>
                      <a:pt x="52" y="327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9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E3EF"/>
                  </a:gs>
                  <a:gs pos="100000">
                    <a:srgbClr val="CAB5D5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524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4CF6538C-8AEA-441D-BEFB-4CB3C7EDFF44}"/>
                </a:ext>
              </a:extLst>
            </p:cNvPr>
            <p:cNvGrpSpPr/>
            <p:nvPr/>
          </p:nvGrpSpPr>
          <p:grpSpPr>
            <a:xfrm>
              <a:off x="5744597" y="2015468"/>
              <a:ext cx="3632871" cy="3783893"/>
              <a:chOff x="5744597" y="2015468"/>
              <a:chExt cx="3632871" cy="3783893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xmlns="" id="{D21DF137-900C-447A-BBDC-BDC46FD58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4597" y="2020119"/>
                <a:ext cx="3632871" cy="3779242"/>
              </a:xfrm>
              <a:custGeom>
                <a:avLst/>
                <a:gdLst>
                  <a:gd name="T0" fmla="*/ 1290 w 1514"/>
                  <a:gd name="T1" fmla="*/ 0 h 1575"/>
                  <a:gd name="T2" fmla="*/ 1342 w 1514"/>
                  <a:gd name="T3" fmla="*/ 92 h 1575"/>
                  <a:gd name="T4" fmla="*/ 1388 w 1514"/>
                  <a:gd name="T5" fmla="*/ 190 h 1575"/>
                  <a:gd name="T6" fmla="*/ 1422 w 1514"/>
                  <a:gd name="T7" fmla="*/ 287 h 1575"/>
                  <a:gd name="T8" fmla="*/ 1456 w 1514"/>
                  <a:gd name="T9" fmla="*/ 385 h 1575"/>
                  <a:gd name="T10" fmla="*/ 1479 w 1514"/>
                  <a:gd name="T11" fmla="*/ 483 h 1575"/>
                  <a:gd name="T12" fmla="*/ 1497 w 1514"/>
                  <a:gd name="T13" fmla="*/ 586 h 1575"/>
                  <a:gd name="T14" fmla="*/ 1508 w 1514"/>
                  <a:gd name="T15" fmla="*/ 690 h 1575"/>
                  <a:gd name="T16" fmla="*/ 1514 w 1514"/>
                  <a:gd name="T17" fmla="*/ 788 h 1575"/>
                  <a:gd name="T18" fmla="*/ 1508 w 1514"/>
                  <a:gd name="T19" fmla="*/ 891 h 1575"/>
                  <a:gd name="T20" fmla="*/ 1497 w 1514"/>
                  <a:gd name="T21" fmla="*/ 994 h 1575"/>
                  <a:gd name="T22" fmla="*/ 1479 w 1514"/>
                  <a:gd name="T23" fmla="*/ 1098 h 1575"/>
                  <a:gd name="T24" fmla="*/ 1456 w 1514"/>
                  <a:gd name="T25" fmla="*/ 1196 h 1575"/>
                  <a:gd name="T26" fmla="*/ 1428 w 1514"/>
                  <a:gd name="T27" fmla="*/ 1293 h 1575"/>
                  <a:gd name="T28" fmla="*/ 1388 w 1514"/>
                  <a:gd name="T29" fmla="*/ 1391 h 1575"/>
                  <a:gd name="T30" fmla="*/ 1342 w 1514"/>
                  <a:gd name="T31" fmla="*/ 1483 h 1575"/>
                  <a:gd name="T32" fmla="*/ 1290 w 1514"/>
                  <a:gd name="T33" fmla="*/ 1575 h 1575"/>
                  <a:gd name="T34" fmla="*/ 0 w 1514"/>
                  <a:gd name="T35" fmla="*/ 793 h 1575"/>
                  <a:gd name="T36" fmla="*/ 1290 w 1514"/>
                  <a:gd name="T3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4" h="1575">
                    <a:moveTo>
                      <a:pt x="1290" y="0"/>
                    </a:moveTo>
                    <a:lnTo>
                      <a:pt x="1342" y="92"/>
                    </a:lnTo>
                    <a:lnTo>
                      <a:pt x="1388" y="190"/>
                    </a:lnTo>
                    <a:lnTo>
                      <a:pt x="1422" y="287"/>
                    </a:lnTo>
                    <a:lnTo>
                      <a:pt x="1456" y="385"/>
                    </a:lnTo>
                    <a:lnTo>
                      <a:pt x="1479" y="483"/>
                    </a:lnTo>
                    <a:lnTo>
                      <a:pt x="1497" y="586"/>
                    </a:lnTo>
                    <a:lnTo>
                      <a:pt x="1508" y="690"/>
                    </a:lnTo>
                    <a:lnTo>
                      <a:pt x="1514" y="788"/>
                    </a:lnTo>
                    <a:lnTo>
                      <a:pt x="1508" y="891"/>
                    </a:lnTo>
                    <a:lnTo>
                      <a:pt x="1497" y="994"/>
                    </a:lnTo>
                    <a:lnTo>
                      <a:pt x="1479" y="1098"/>
                    </a:lnTo>
                    <a:lnTo>
                      <a:pt x="1456" y="1196"/>
                    </a:lnTo>
                    <a:lnTo>
                      <a:pt x="1428" y="1293"/>
                    </a:lnTo>
                    <a:lnTo>
                      <a:pt x="1388" y="1391"/>
                    </a:lnTo>
                    <a:lnTo>
                      <a:pt x="1342" y="1483"/>
                    </a:lnTo>
                    <a:lnTo>
                      <a:pt x="1290" y="1575"/>
                    </a:lnTo>
                    <a:lnTo>
                      <a:pt x="0" y="793"/>
                    </a:lnTo>
                    <a:lnTo>
                      <a:pt x="129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A0DC"/>
                  </a:gs>
                  <a:gs pos="100000">
                    <a:srgbClr val="0B4971"/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CF2EBBCA-E196-4402-8AD1-C2C5D9157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4919" y="2015468"/>
                <a:ext cx="1252549" cy="3779242"/>
              </a:xfrm>
              <a:custGeom>
                <a:avLst/>
                <a:gdLst>
                  <a:gd name="T0" fmla="*/ 298 w 522"/>
                  <a:gd name="T1" fmla="*/ 0 h 1575"/>
                  <a:gd name="T2" fmla="*/ 350 w 522"/>
                  <a:gd name="T3" fmla="*/ 92 h 1575"/>
                  <a:gd name="T4" fmla="*/ 396 w 522"/>
                  <a:gd name="T5" fmla="*/ 184 h 1575"/>
                  <a:gd name="T6" fmla="*/ 436 w 522"/>
                  <a:gd name="T7" fmla="*/ 281 h 1575"/>
                  <a:gd name="T8" fmla="*/ 464 w 522"/>
                  <a:gd name="T9" fmla="*/ 379 h 1575"/>
                  <a:gd name="T10" fmla="*/ 487 w 522"/>
                  <a:gd name="T11" fmla="*/ 477 h 1575"/>
                  <a:gd name="T12" fmla="*/ 505 w 522"/>
                  <a:gd name="T13" fmla="*/ 580 h 1575"/>
                  <a:gd name="T14" fmla="*/ 516 w 522"/>
                  <a:gd name="T15" fmla="*/ 684 h 1575"/>
                  <a:gd name="T16" fmla="*/ 522 w 522"/>
                  <a:gd name="T17" fmla="*/ 787 h 1575"/>
                  <a:gd name="T18" fmla="*/ 516 w 522"/>
                  <a:gd name="T19" fmla="*/ 885 h 1575"/>
                  <a:gd name="T20" fmla="*/ 505 w 522"/>
                  <a:gd name="T21" fmla="*/ 988 h 1575"/>
                  <a:gd name="T22" fmla="*/ 487 w 522"/>
                  <a:gd name="T23" fmla="*/ 1092 h 1575"/>
                  <a:gd name="T24" fmla="*/ 464 w 522"/>
                  <a:gd name="T25" fmla="*/ 1190 h 1575"/>
                  <a:gd name="T26" fmla="*/ 436 w 522"/>
                  <a:gd name="T27" fmla="*/ 1287 h 1575"/>
                  <a:gd name="T28" fmla="*/ 396 w 522"/>
                  <a:gd name="T29" fmla="*/ 1385 h 1575"/>
                  <a:gd name="T30" fmla="*/ 350 w 522"/>
                  <a:gd name="T31" fmla="*/ 1483 h 1575"/>
                  <a:gd name="T32" fmla="*/ 298 w 522"/>
                  <a:gd name="T33" fmla="*/ 1575 h 1575"/>
                  <a:gd name="T34" fmla="*/ 0 w 522"/>
                  <a:gd name="T35" fmla="*/ 1385 h 1575"/>
                  <a:gd name="T36" fmla="*/ 0 w 522"/>
                  <a:gd name="T37" fmla="*/ 1385 h 1575"/>
                  <a:gd name="T38" fmla="*/ 52 w 522"/>
                  <a:gd name="T39" fmla="*/ 1241 h 1575"/>
                  <a:gd name="T40" fmla="*/ 92 w 522"/>
                  <a:gd name="T41" fmla="*/ 1092 h 1575"/>
                  <a:gd name="T42" fmla="*/ 115 w 522"/>
                  <a:gd name="T43" fmla="*/ 937 h 1575"/>
                  <a:gd name="T44" fmla="*/ 120 w 522"/>
                  <a:gd name="T45" fmla="*/ 787 h 1575"/>
                  <a:gd name="T46" fmla="*/ 115 w 522"/>
                  <a:gd name="T47" fmla="*/ 632 h 1575"/>
                  <a:gd name="T48" fmla="*/ 92 w 522"/>
                  <a:gd name="T49" fmla="*/ 477 h 1575"/>
                  <a:gd name="T50" fmla="*/ 52 w 522"/>
                  <a:gd name="T51" fmla="*/ 327 h 1575"/>
                  <a:gd name="T52" fmla="*/ 0 w 522"/>
                  <a:gd name="T53" fmla="*/ 184 h 1575"/>
                  <a:gd name="T54" fmla="*/ 0 w 522"/>
                  <a:gd name="T55" fmla="*/ 184 h 1575"/>
                  <a:gd name="T56" fmla="*/ 298 w 522"/>
                  <a:gd name="T57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2" h="1575">
                    <a:moveTo>
                      <a:pt x="298" y="0"/>
                    </a:moveTo>
                    <a:lnTo>
                      <a:pt x="350" y="92"/>
                    </a:lnTo>
                    <a:lnTo>
                      <a:pt x="396" y="184"/>
                    </a:lnTo>
                    <a:lnTo>
                      <a:pt x="436" y="281"/>
                    </a:lnTo>
                    <a:lnTo>
                      <a:pt x="464" y="379"/>
                    </a:lnTo>
                    <a:lnTo>
                      <a:pt x="487" y="477"/>
                    </a:lnTo>
                    <a:lnTo>
                      <a:pt x="505" y="580"/>
                    </a:lnTo>
                    <a:lnTo>
                      <a:pt x="516" y="684"/>
                    </a:lnTo>
                    <a:lnTo>
                      <a:pt x="522" y="787"/>
                    </a:lnTo>
                    <a:lnTo>
                      <a:pt x="516" y="885"/>
                    </a:lnTo>
                    <a:lnTo>
                      <a:pt x="505" y="988"/>
                    </a:lnTo>
                    <a:lnTo>
                      <a:pt x="487" y="1092"/>
                    </a:lnTo>
                    <a:lnTo>
                      <a:pt x="464" y="1190"/>
                    </a:lnTo>
                    <a:lnTo>
                      <a:pt x="436" y="1287"/>
                    </a:lnTo>
                    <a:lnTo>
                      <a:pt x="396" y="1385"/>
                    </a:lnTo>
                    <a:lnTo>
                      <a:pt x="350" y="1483"/>
                    </a:lnTo>
                    <a:lnTo>
                      <a:pt x="298" y="1575"/>
                    </a:lnTo>
                    <a:lnTo>
                      <a:pt x="0" y="1385"/>
                    </a:lnTo>
                    <a:lnTo>
                      <a:pt x="0" y="1385"/>
                    </a:lnTo>
                    <a:lnTo>
                      <a:pt x="52" y="1241"/>
                    </a:lnTo>
                    <a:lnTo>
                      <a:pt x="92" y="1092"/>
                    </a:lnTo>
                    <a:lnTo>
                      <a:pt x="115" y="937"/>
                    </a:lnTo>
                    <a:lnTo>
                      <a:pt x="120" y="787"/>
                    </a:lnTo>
                    <a:lnTo>
                      <a:pt x="115" y="632"/>
                    </a:lnTo>
                    <a:lnTo>
                      <a:pt x="92" y="477"/>
                    </a:lnTo>
                    <a:lnTo>
                      <a:pt x="52" y="327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9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FEDFB"/>
                  </a:gs>
                  <a:gs pos="100000">
                    <a:srgbClr val="68C7EC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524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7E4F80EF-B1E6-4327-805A-1420B783ED3B}"/>
                </a:ext>
              </a:extLst>
            </p:cNvPr>
            <p:cNvSpPr/>
            <p:nvPr/>
          </p:nvSpPr>
          <p:spPr>
            <a:xfrm>
              <a:off x="4781839" y="2755311"/>
              <a:ext cx="2079032" cy="203733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42900" dist="38100" dir="2700000" sx="107000" sy="10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26" name="TextBox 1025">
            <a:extLst>
              <a:ext uri="{FF2B5EF4-FFF2-40B4-BE49-F238E27FC236}">
                <a16:creationId xmlns:a16="http://schemas.microsoft.com/office/drawing/2014/main" xmlns="" id="{764E46D9-6A93-4941-8C95-6AE369328B97}"/>
              </a:ext>
            </a:extLst>
          </p:cNvPr>
          <p:cNvSpPr txBox="1"/>
          <p:nvPr/>
        </p:nvSpPr>
        <p:spPr>
          <a:xfrm>
            <a:off x="7080042" y="3604425"/>
            <a:ext cx="81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>
                    <a:alpha val="85000"/>
                  </a:schemeClr>
                </a:solidFill>
                <a:latin typeface="Eurostile BQ" pitchFamily="50" charset="0"/>
              </a:rPr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C1ABE16-F5DD-4FF8-AEEA-D4254891B952}"/>
              </a:ext>
            </a:extLst>
          </p:cNvPr>
          <p:cNvSpPr txBox="1"/>
          <p:nvPr/>
        </p:nvSpPr>
        <p:spPr>
          <a:xfrm>
            <a:off x="6140096" y="2266199"/>
            <a:ext cx="81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bg1">
                    <a:alpha val="85000"/>
                  </a:schemeClr>
                </a:solidFill>
                <a:latin typeface="Eurostile BQ" pitchFamily="50" charset="0"/>
              </a:rPr>
              <a:t>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5035578-BC8A-48A5-81F7-99911E8A5864}"/>
              </a:ext>
            </a:extLst>
          </p:cNvPr>
          <p:cNvSpPr txBox="1"/>
          <p:nvPr/>
        </p:nvSpPr>
        <p:spPr>
          <a:xfrm>
            <a:off x="4465119" y="2529586"/>
            <a:ext cx="81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>
                    <a:alpha val="85000"/>
                  </a:schemeClr>
                </a:solidFill>
                <a:latin typeface="Eurostile BQ" pitchFamily="50" charset="0"/>
              </a:rPr>
              <a:t>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891EABB-9755-40F0-A3D4-9817A5DC0B01}"/>
              </a:ext>
            </a:extLst>
          </p:cNvPr>
          <p:cNvSpPr txBox="1"/>
          <p:nvPr/>
        </p:nvSpPr>
        <p:spPr>
          <a:xfrm>
            <a:off x="4039426" y="3970600"/>
            <a:ext cx="81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bg1">
                    <a:alpha val="85000"/>
                  </a:schemeClr>
                </a:solidFill>
                <a:latin typeface="Eurostile BQ" pitchFamily="50" charset="0"/>
              </a:rPr>
              <a:t>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7F020CA-C90E-4C42-82DB-4F9C321AA1E7}"/>
              </a:ext>
            </a:extLst>
          </p:cNvPr>
          <p:cNvSpPr txBox="1"/>
          <p:nvPr/>
        </p:nvSpPr>
        <p:spPr>
          <a:xfrm>
            <a:off x="4963161" y="4893660"/>
            <a:ext cx="81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>
                    <a:alpha val="85000"/>
                  </a:schemeClr>
                </a:solidFill>
                <a:latin typeface="Eurostile BQ" pitchFamily="50" charset="0"/>
              </a:rPr>
              <a:t>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AA6A499-39AA-45DA-9792-899CAB236D05}"/>
              </a:ext>
            </a:extLst>
          </p:cNvPr>
          <p:cNvSpPr txBox="1"/>
          <p:nvPr/>
        </p:nvSpPr>
        <p:spPr>
          <a:xfrm>
            <a:off x="5964919" y="4645172"/>
            <a:ext cx="813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>
                    <a:alpha val="85000"/>
                  </a:schemeClr>
                </a:solidFill>
                <a:latin typeface="Eurostile BQ" pitchFamily="50" charset="0"/>
              </a:rPr>
              <a:t>F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F619DD6-2A29-4A1D-B1CD-6C384A506743}"/>
              </a:ext>
            </a:extLst>
          </p:cNvPr>
          <p:cNvSpPr txBox="1"/>
          <p:nvPr/>
        </p:nvSpPr>
        <p:spPr>
          <a:xfrm>
            <a:off x="9924685" y="3454145"/>
            <a:ext cx="233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c~‡e© hw`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Adjective 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_v‡K</a:t>
            </a:r>
            <a:endParaRPr lang="en-IN" sz="2400" spc="3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2A97075-D3CE-4F8A-82F7-5BFB6B4C8D18}"/>
              </a:ext>
            </a:extLst>
          </p:cNvPr>
          <p:cNvSpPr txBox="1"/>
          <p:nvPr/>
        </p:nvSpPr>
        <p:spPr>
          <a:xfrm>
            <a:off x="8621559" y="401109"/>
            <a:ext cx="341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 Q.  with have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has / had (other than possess)</a:t>
            </a:r>
            <a:endParaRPr lang="en-IN" sz="2400" spc="3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2D7F8DB-505C-4BC4-AB65-048ECF8EE32D}"/>
              </a:ext>
            </a:extLst>
          </p:cNvPr>
          <p:cNvSpPr txBox="1"/>
          <p:nvPr/>
        </p:nvSpPr>
        <p:spPr>
          <a:xfrm>
            <a:off x="280067" y="381872"/>
            <a:ext cx="331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Verb/ 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g~j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Verb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hy³/</a:t>
            </a:r>
            <a:r>
              <a:rPr lang="bn-BD" sz="24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SutonnyMJ" charset="0"/>
                <a:ea typeface="SutonnyMJ" charset="0"/>
                <a:cs typeface="SutonnyMJ" charset="0"/>
              </a:rPr>
              <a:t>বিহিন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Exclamatory Sentence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006A7E3-DAF7-4453-A21C-F45E528975C5}"/>
              </a:ext>
            </a:extLst>
          </p:cNvPr>
          <p:cNvSpPr txBox="1"/>
          <p:nvPr/>
        </p:nvSpPr>
        <p:spPr>
          <a:xfrm>
            <a:off x="399922" y="3818452"/>
            <a:ext cx="239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you, Good morning, Good  bye</a:t>
            </a:r>
            <a:endParaRPr lang="en-IN" sz="2400" spc="3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E29BAD1-64D2-469B-B71B-4943FA65530F}"/>
              </a:ext>
            </a:extLst>
          </p:cNvPr>
          <p:cNvSpPr txBox="1"/>
          <p:nvPr/>
        </p:nvSpPr>
        <p:spPr>
          <a:xfrm>
            <a:off x="539568" y="5740490"/>
            <a:ext cx="310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Infinitive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Gerund 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smtClean="0">
                <a:solidFill>
                  <a:schemeClr val="bg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Abstract Noun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11EF094-E678-4BD2-AD70-6918AB226B1C}"/>
              </a:ext>
            </a:extLst>
          </p:cNvPr>
          <p:cNvSpPr txBox="1"/>
          <p:nvPr/>
        </p:nvSpPr>
        <p:spPr>
          <a:xfrm>
            <a:off x="7073196" y="5773310"/>
            <a:ext cx="286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 better /had </a:t>
            </a:r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rather/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rather</a:t>
            </a:r>
            <a:r>
              <a:rPr lang="en-US" sz="2400">
                <a:solidFill>
                  <a:schemeClr val="bg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spc="3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xmlns="" id="{EBBFB49D-0E40-475A-A794-9BC1C6738D1B}"/>
              </a:ext>
            </a:extLst>
          </p:cNvPr>
          <p:cNvCxnSpPr>
            <a:cxnSpLocks/>
          </p:cNvCxnSpPr>
          <p:nvPr/>
        </p:nvCxnSpPr>
        <p:spPr>
          <a:xfrm>
            <a:off x="2522306" y="1336082"/>
            <a:ext cx="1156700" cy="10118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9EE84766-4268-41FF-A9D2-F793FFF0760B}"/>
              </a:ext>
            </a:extLst>
          </p:cNvPr>
          <p:cNvCxnSpPr>
            <a:cxnSpLocks/>
          </p:cNvCxnSpPr>
          <p:nvPr/>
        </p:nvCxnSpPr>
        <p:spPr>
          <a:xfrm>
            <a:off x="3664768" y="1336082"/>
            <a:ext cx="316610" cy="2072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57219B6B-FB20-42FC-A960-DA180D84D2FF}"/>
              </a:ext>
            </a:extLst>
          </p:cNvPr>
          <p:cNvCxnSpPr>
            <a:cxnSpLocks/>
          </p:cNvCxnSpPr>
          <p:nvPr/>
        </p:nvCxnSpPr>
        <p:spPr>
          <a:xfrm flipH="1">
            <a:off x="8713073" y="1239084"/>
            <a:ext cx="1510795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xmlns="" id="{6662FB31-8B63-4E69-84A6-535071930294}"/>
              </a:ext>
            </a:extLst>
          </p:cNvPr>
          <p:cNvCxnSpPr>
            <a:endCxn id="18" idx="13"/>
          </p:cNvCxnSpPr>
          <p:nvPr/>
        </p:nvCxnSpPr>
        <p:spPr>
          <a:xfrm flipH="1">
            <a:off x="8160913" y="1239084"/>
            <a:ext cx="552160" cy="383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DF6B8A1B-A322-46D7-9538-06CA70D5D5B9}"/>
              </a:ext>
            </a:extLst>
          </p:cNvPr>
          <p:cNvCxnSpPr>
            <a:cxnSpLocks/>
          </p:cNvCxnSpPr>
          <p:nvPr/>
        </p:nvCxnSpPr>
        <p:spPr>
          <a:xfrm flipH="1">
            <a:off x="10102945" y="4334447"/>
            <a:ext cx="1510795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xmlns="" id="{6B4481FD-97C7-4EB2-8E24-BCFA464DFF87}"/>
              </a:ext>
            </a:extLst>
          </p:cNvPr>
          <p:cNvCxnSpPr>
            <a:endCxn id="14" idx="8"/>
          </p:cNvCxnSpPr>
          <p:nvPr/>
        </p:nvCxnSpPr>
        <p:spPr>
          <a:xfrm flipH="1" flipV="1">
            <a:off x="9377469" y="3903889"/>
            <a:ext cx="725476" cy="4305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228A719D-9409-484C-AD1C-35A6D6013DD8}"/>
              </a:ext>
            </a:extLst>
          </p:cNvPr>
          <p:cNvCxnSpPr>
            <a:cxnSpLocks/>
          </p:cNvCxnSpPr>
          <p:nvPr/>
        </p:nvCxnSpPr>
        <p:spPr>
          <a:xfrm flipH="1">
            <a:off x="7073197" y="6615516"/>
            <a:ext cx="1510795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xmlns="" id="{583C5180-4FD9-407D-BB24-7D705529B2C5}"/>
              </a:ext>
            </a:extLst>
          </p:cNvPr>
          <p:cNvCxnSpPr>
            <a:endCxn id="42" idx="10"/>
          </p:cNvCxnSpPr>
          <p:nvPr/>
        </p:nvCxnSpPr>
        <p:spPr>
          <a:xfrm flipH="1" flipV="1">
            <a:off x="6560570" y="5634192"/>
            <a:ext cx="512627" cy="9813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E2D03264-724B-4FC3-A59B-3CC83A5433D6}"/>
              </a:ext>
            </a:extLst>
          </p:cNvPr>
          <p:cNvCxnSpPr>
            <a:cxnSpLocks/>
          </p:cNvCxnSpPr>
          <p:nvPr/>
        </p:nvCxnSpPr>
        <p:spPr>
          <a:xfrm>
            <a:off x="2343396" y="6615516"/>
            <a:ext cx="1510795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xmlns="" id="{CEDEB6E9-BB8B-4E13-A437-9B8D2A1EE18E}"/>
              </a:ext>
            </a:extLst>
          </p:cNvPr>
          <p:cNvCxnSpPr>
            <a:endCxn id="27" idx="12"/>
          </p:cNvCxnSpPr>
          <p:nvPr/>
        </p:nvCxnSpPr>
        <p:spPr>
          <a:xfrm flipV="1">
            <a:off x="3857944" y="5765003"/>
            <a:ext cx="667703" cy="8505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6C94CA29-B578-43D2-8206-E9547A8BA376}"/>
              </a:ext>
            </a:extLst>
          </p:cNvPr>
          <p:cNvCxnSpPr>
            <a:cxnSpLocks/>
          </p:cNvCxnSpPr>
          <p:nvPr/>
        </p:nvCxnSpPr>
        <p:spPr>
          <a:xfrm>
            <a:off x="1651000" y="4693478"/>
            <a:ext cx="971913" cy="3517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DE4D0824-D071-43BE-BD29-60162481D24A}"/>
              </a:ext>
            </a:extLst>
          </p:cNvPr>
          <p:cNvCxnSpPr>
            <a:cxnSpLocks/>
            <a:endCxn id="24" idx="9"/>
          </p:cNvCxnSpPr>
          <p:nvPr/>
        </p:nvCxnSpPr>
        <p:spPr>
          <a:xfrm flipV="1">
            <a:off x="2628777" y="4140812"/>
            <a:ext cx="677492" cy="552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BADB540-F1D7-423F-B0BA-740CE4070DB6}"/>
              </a:ext>
            </a:extLst>
          </p:cNvPr>
          <p:cNvSpPr txBox="1"/>
          <p:nvPr/>
        </p:nvSpPr>
        <p:spPr>
          <a:xfrm>
            <a:off x="3656412" y="-17946"/>
            <a:ext cx="413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3600" b="0" spc="0" dirty="0" smtClean="0">
                <a:solidFill>
                  <a:schemeClr val="bg1"/>
                </a:solidFill>
              </a:rPr>
              <a:t>Tag Question Step-4</a:t>
            </a:r>
            <a:endParaRPr lang="en-US" sz="3600" b="0" spc="0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6B61849-8D94-4DB5-8ABF-44F8D14112C4}"/>
              </a:ext>
            </a:extLst>
          </p:cNvPr>
          <p:cNvSpPr txBox="1"/>
          <p:nvPr/>
        </p:nvSpPr>
        <p:spPr>
          <a:xfrm>
            <a:off x="4722987" y="3259216"/>
            <a:ext cx="217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Learning Outcome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8236" y="2951858"/>
            <a:ext cx="598386" cy="365762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94554" y="2915238"/>
            <a:ext cx="413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  <a:endParaRPr lang="en-IN" sz="3200" b="1" dirty="0">
              <a:solidFill>
                <a:srgbClr val="00206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67" y="1921882"/>
            <a:ext cx="473215" cy="47133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82" y="1618742"/>
            <a:ext cx="473215" cy="47133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52" y="3562160"/>
            <a:ext cx="473215" cy="47133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88" y="5150103"/>
            <a:ext cx="473215" cy="47133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1" y="5323766"/>
            <a:ext cx="473215" cy="47133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90" y="3838235"/>
            <a:ext cx="473215" cy="4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75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75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5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75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5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81" grpId="0"/>
      <p:bldP spid="84" grpId="0"/>
      <p:bldP spid="87" grpId="0"/>
      <p:bldP spid="90" grpId="0"/>
      <p:bldP spid="67" grpId="0"/>
      <p:bldP spid="73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10040" y="1193497"/>
            <a:ext cx="64720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another sandwich, </a:t>
            </a: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 problem, 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 problem,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8535" y="52887"/>
            <a:ext cx="7176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have 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has / had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(other than possess)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394833" y="1193496"/>
            <a:ext cx="492763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(doesn't she / hasn’t she)?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0208" y="3000502"/>
            <a:ext cx="2407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doesn’t he?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4031" y="4383766"/>
            <a:ext cx="2061462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hasn’t he?</a:t>
            </a:r>
            <a:endParaRPr lang="en-US" sz="4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9653" y="-17094"/>
            <a:ext cx="2432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Rule: 31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267" y="830697"/>
            <a:ext cx="11279339" cy="526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#</a:t>
            </a:r>
            <a:r>
              <a:rPr lang="bn-BD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/ has / had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(other than possess) ~&gt; don't / doesn't / didn't  sentence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brothers </a:t>
            </a:r>
            <a:r>
              <a:rPr 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(= enjoy) coffee every morning,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they?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US" sz="32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  </a:t>
            </a:r>
            <a:r>
              <a:rPr lang="en-US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has / had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to (= must) ~&gt; don't / doesn't / didn't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us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(must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) get up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early, 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</a:t>
            </a:r>
            <a:r>
              <a:rPr 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(mustn't) we?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322367F-ED87-424C-BCD2-CE5C6BA66F8A}"/>
              </a:ext>
            </a:extLst>
          </p:cNvPr>
          <p:cNvGrpSpPr/>
          <p:nvPr/>
        </p:nvGrpSpPr>
        <p:grpSpPr>
          <a:xfrm>
            <a:off x="88900" y="53925"/>
            <a:ext cx="12040755" cy="6751182"/>
            <a:chOff x="1865087" y="2194573"/>
            <a:chExt cx="5716722" cy="23762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B304097-12C6-4F47-925E-E53FA232A8E4}"/>
                </a:ext>
              </a:extLst>
            </p:cNvPr>
            <p:cNvSpPr/>
            <p:nvPr/>
          </p:nvSpPr>
          <p:spPr>
            <a:xfrm>
              <a:off x="1865087" y="2206883"/>
              <a:ext cx="5704114" cy="2351314"/>
            </a:xfrm>
            <a:prstGeom prst="roundRect">
              <a:avLst>
                <a:gd name="adj" fmla="val 8642"/>
              </a:avLst>
            </a:prstGeom>
            <a:gradFill flip="none" rotWithShape="1">
              <a:gsLst>
                <a:gs pos="0">
                  <a:srgbClr val="FF6D6D"/>
                </a:gs>
                <a:gs pos="100000">
                  <a:srgbClr val="A3140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D796645-4BA5-4F76-828A-20027A5808EA}"/>
                </a:ext>
              </a:extLst>
            </p:cNvPr>
            <p:cNvSpPr/>
            <p:nvPr/>
          </p:nvSpPr>
          <p:spPr>
            <a:xfrm>
              <a:off x="1865087" y="2206883"/>
              <a:ext cx="5704114" cy="902247"/>
            </a:xfrm>
            <a:custGeom>
              <a:avLst/>
              <a:gdLst>
                <a:gd name="connsiteX0" fmla="*/ 203201 w 5704114"/>
                <a:gd name="connsiteY0" fmla="*/ 0 h 902247"/>
                <a:gd name="connsiteX1" fmla="*/ 5500913 w 5704114"/>
                <a:gd name="connsiteY1" fmla="*/ 0 h 902247"/>
                <a:gd name="connsiteX2" fmla="*/ 5704114 w 5704114"/>
                <a:gd name="connsiteY2" fmla="*/ 203201 h 902247"/>
                <a:gd name="connsiteX3" fmla="*/ 5704114 w 5704114"/>
                <a:gd name="connsiteY3" fmla="*/ 902247 h 902247"/>
                <a:gd name="connsiteX4" fmla="*/ 0 w 5704114"/>
                <a:gd name="connsiteY4" fmla="*/ 255562 h 902247"/>
                <a:gd name="connsiteX5" fmla="*/ 0 w 5704114"/>
                <a:gd name="connsiteY5" fmla="*/ 203201 h 902247"/>
                <a:gd name="connsiteX6" fmla="*/ 203201 w 5704114"/>
                <a:gd name="connsiteY6" fmla="*/ 0 h 90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4114" h="902247">
                  <a:moveTo>
                    <a:pt x="203201" y="0"/>
                  </a:moveTo>
                  <a:lnTo>
                    <a:pt x="5500913" y="0"/>
                  </a:lnTo>
                  <a:cubicBezTo>
                    <a:pt x="5613138" y="0"/>
                    <a:pt x="5704114" y="90976"/>
                    <a:pt x="5704114" y="203201"/>
                  </a:cubicBezTo>
                  <a:lnTo>
                    <a:pt x="5704114" y="902247"/>
                  </a:lnTo>
                  <a:lnTo>
                    <a:pt x="0" y="255562"/>
                  </a:lnTo>
                  <a:lnTo>
                    <a:pt x="0" y="203201"/>
                  </a:lnTo>
                  <a:cubicBezTo>
                    <a:pt x="0" y="90976"/>
                    <a:pt x="90976" y="0"/>
                    <a:pt x="203201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856EC9-E936-4B3E-ABBA-038BEE76C35F}"/>
                </a:ext>
              </a:extLst>
            </p:cNvPr>
            <p:cNvSpPr/>
            <p:nvPr/>
          </p:nvSpPr>
          <p:spPr>
            <a:xfrm>
              <a:off x="1865634" y="3761531"/>
              <a:ext cx="5703567" cy="796666"/>
            </a:xfrm>
            <a:custGeom>
              <a:avLst/>
              <a:gdLst>
                <a:gd name="connsiteX0" fmla="*/ 5703567 w 5703567"/>
                <a:gd name="connsiteY0" fmla="*/ 0 h 796666"/>
                <a:gd name="connsiteX1" fmla="*/ 5703567 w 5703567"/>
                <a:gd name="connsiteY1" fmla="*/ 593465 h 796666"/>
                <a:gd name="connsiteX2" fmla="*/ 5500366 w 5703567"/>
                <a:gd name="connsiteY2" fmla="*/ 796666 h 796666"/>
                <a:gd name="connsiteX3" fmla="*/ 202654 w 5703567"/>
                <a:gd name="connsiteY3" fmla="*/ 796666 h 796666"/>
                <a:gd name="connsiteX4" fmla="*/ 15422 w 5703567"/>
                <a:gd name="connsiteY4" fmla="*/ 672560 h 796666"/>
                <a:gd name="connsiteX5" fmla="*/ 0 w 5703567"/>
                <a:gd name="connsiteY5" fmla="*/ 596171 h 79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3567" h="796666">
                  <a:moveTo>
                    <a:pt x="5703567" y="0"/>
                  </a:moveTo>
                  <a:lnTo>
                    <a:pt x="5703567" y="593465"/>
                  </a:lnTo>
                  <a:cubicBezTo>
                    <a:pt x="5703567" y="705690"/>
                    <a:pt x="5612591" y="796666"/>
                    <a:pt x="5500366" y="796666"/>
                  </a:cubicBezTo>
                  <a:lnTo>
                    <a:pt x="202654" y="796666"/>
                  </a:lnTo>
                  <a:cubicBezTo>
                    <a:pt x="118485" y="796666"/>
                    <a:pt x="46269" y="745492"/>
                    <a:pt x="15422" y="672560"/>
                  </a:cubicBezTo>
                  <a:lnTo>
                    <a:pt x="0" y="59617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62FB43F-4D66-4E69-A96D-E05435BAAFA5}"/>
                </a:ext>
              </a:extLst>
            </p:cNvPr>
            <p:cNvSpPr/>
            <p:nvPr/>
          </p:nvSpPr>
          <p:spPr>
            <a:xfrm>
              <a:off x="5375214" y="2219558"/>
              <a:ext cx="2206595" cy="2351314"/>
            </a:xfrm>
            <a:custGeom>
              <a:avLst/>
              <a:gdLst>
                <a:gd name="connsiteX0" fmla="*/ 0 w 2206595"/>
                <a:gd name="connsiteY0" fmla="*/ 0 h 2351314"/>
                <a:gd name="connsiteX1" fmla="*/ 2003394 w 2206595"/>
                <a:gd name="connsiteY1" fmla="*/ 0 h 2351314"/>
                <a:gd name="connsiteX2" fmla="*/ 2206595 w 2206595"/>
                <a:gd name="connsiteY2" fmla="*/ 203201 h 2351314"/>
                <a:gd name="connsiteX3" fmla="*/ 2206595 w 2206595"/>
                <a:gd name="connsiteY3" fmla="*/ 2148113 h 2351314"/>
                <a:gd name="connsiteX4" fmla="*/ 2003394 w 2206595"/>
                <a:gd name="connsiteY4" fmla="*/ 2351314 h 2351314"/>
                <a:gd name="connsiteX5" fmla="*/ 1093688 w 2206595"/>
                <a:gd name="connsiteY5" fmla="*/ 2351314 h 2351314"/>
                <a:gd name="connsiteX6" fmla="*/ 15538 w 2206595"/>
                <a:gd name="connsiteY6" fmla="*/ 63185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6595" h="2351314">
                  <a:moveTo>
                    <a:pt x="0" y="0"/>
                  </a:moveTo>
                  <a:lnTo>
                    <a:pt x="2003394" y="0"/>
                  </a:lnTo>
                  <a:cubicBezTo>
                    <a:pt x="2115619" y="0"/>
                    <a:pt x="2206595" y="90976"/>
                    <a:pt x="2206595" y="203201"/>
                  </a:cubicBezTo>
                  <a:lnTo>
                    <a:pt x="2206595" y="2148113"/>
                  </a:lnTo>
                  <a:cubicBezTo>
                    <a:pt x="2206595" y="2260338"/>
                    <a:pt x="2115619" y="2351314"/>
                    <a:pt x="2003394" y="2351314"/>
                  </a:cubicBezTo>
                  <a:lnTo>
                    <a:pt x="1093688" y="2351314"/>
                  </a:lnTo>
                  <a:lnTo>
                    <a:pt x="15538" y="63185"/>
                  </a:ln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FB6C8EC-502D-400B-9594-CEAFDA3750C8}"/>
                </a:ext>
              </a:extLst>
            </p:cNvPr>
            <p:cNvSpPr/>
            <p:nvPr/>
          </p:nvSpPr>
          <p:spPr>
            <a:xfrm>
              <a:off x="1865087" y="2206883"/>
              <a:ext cx="5704114" cy="236919"/>
            </a:xfrm>
            <a:custGeom>
              <a:avLst/>
              <a:gdLst>
                <a:gd name="connsiteX0" fmla="*/ 4439460 w 5704114"/>
                <a:gd name="connsiteY0" fmla="*/ 126262 h 565346"/>
                <a:gd name="connsiteX1" fmla="*/ 4295341 w 5704114"/>
                <a:gd name="connsiteY1" fmla="*/ 221791 h 565346"/>
                <a:gd name="connsiteX2" fmla="*/ 4283049 w 5704114"/>
                <a:gd name="connsiteY2" fmla="*/ 282673 h 565346"/>
                <a:gd name="connsiteX3" fmla="*/ 4283049 w 5704114"/>
                <a:gd name="connsiteY3" fmla="*/ 282672 h 565346"/>
                <a:gd name="connsiteX4" fmla="*/ 4283049 w 5704114"/>
                <a:gd name="connsiteY4" fmla="*/ 282673 h 565346"/>
                <a:gd name="connsiteX5" fmla="*/ 4283049 w 5704114"/>
                <a:gd name="connsiteY5" fmla="*/ 282673 h 565346"/>
                <a:gd name="connsiteX6" fmla="*/ 4295341 w 5704114"/>
                <a:gd name="connsiteY6" fmla="*/ 343554 h 565346"/>
                <a:gd name="connsiteX7" fmla="*/ 4439460 w 5704114"/>
                <a:gd name="connsiteY7" fmla="*/ 439083 h 565346"/>
                <a:gd name="connsiteX8" fmla="*/ 5388883 w 5704114"/>
                <a:gd name="connsiteY8" fmla="*/ 439084 h 565346"/>
                <a:gd name="connsiteX9" fmla="*/ 5545294 w 5704114"/>
                <a:gd name="connsiteY9" fmla="*/ 282673 h 565346"/>
                <a:gd name="connsiteX10" fmla="*/ 5545295 w 5704114"/>
                <a:gd name="connsiteY10" fmla="*/ 282673 h 565346"/>
                <a:gd name="connsiteX11" fmla="*/ 5388884 w 5704114"/>
                <a:gd name="connsiteY11" fmla="*/ 126262 h 565346"/>
                <a:gd name="connsiteX12" fmla="*/ 166557 w 5704114"/>
                <a:gd name="connsiteY12" fmla="*/ 0 h 565346"/>
                <a:gd name="connsiteX13" fmla="*/ 5537557 w 5704114"/>
                <a:gd name="connsiteY13" fmla="*/ 0 h 565346"/>
                <a:gd name="connsiteX14" fmla="*/ 5704114 w 5704114"/>
                <a:gd name="connsiteY14" fmla="*/ 166557 h 565346"/>
                <a:gd name="connsiteX15" fmla="*/ 5704114 w 5704114"/>
                <a:gd name="connsiteY15" fmla="*/ 398789 h 565346"/>
                <a:gd name="connsiteX16" fmla="*/ 5537557 w 5704114"/>
                <a:gd name="connsiteY16" fmla="*/ 565346 h 565346"/>
                <a:gd name="connsiteX17" fmla="*/ 166557 w 5704114"/>
                <a:gd name="connsiteY17" fmla="*/ 565346 h 565346"/>
                <a:gd name="connsiteX18" fmla="*/ 0 w 5704114"/>
                <a:gd name="connsiteY18" fmla="*/ 398789 h 565346"/>
                <a:gd name="connsiteX19" fmla="*/ 0 w 5704114"/>
                <a:gd name="connsiteY19" fmla="*/ 166557 h 565346"/>
                <a:gd name="connsiteX20" fmla="*/ 166557 w 5704114"/>
                <a:gd name="connsiteY20" fmla="*/ 0 h 5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4114" h="565346">
                  <a:moveTo>
                    <a:pt x="4439460" y="126262"/>
                  </a:moveTo>
                  <a:cubicBezTo>
                    <a:pt x="4374673" y="126262"/>
                    <a:pt x="4319085" y="165653"/>
                    <a:pt x="4295341" y="221791"/>
                  </a:cubicBezTo>
                  <a:lnTo>
                    <a:pt x="4283049" y="282673"/>
                  </a:lnTo>
                  <a:lnTo>
                    <a:pt x="4283049" y="282672"/>
                  </a:lnTo>
                  <a:lnTo>
                    <a:pt x="4283049" y="282673"/>
                  </a:lnTo>
                  <a:lnTo>
                    <a:pt x="4283049" y="282673"/>
                  </a:lnTo>
                  <a:lnTo>
                    <a:pt x="4295341" y="343554"/>
                  </a:lnTo>
                  <a:cubicBezTo>
                    <a:pt x="4319085" y="399692"/>
                    <a:pt x="4374673" y="439083"/>
                    <a:pt x="4439460" y="439083"/>
                  </a:cubicBezTo>
                  <a:lnTo>
                    <a:pt x="5388883" y="439084"/>
                  </a:lnTo>
                  <a:cubicBezTo>
                    <a:pt x="5475266" y="439084"/>
                    <a:pt x="5545294" y="369056"/>
                    <a:pt x="5545294" y="282673"/>
                  </a:cubicBezTo>
                  <a:lnTo>
                    <a:pt x="5545295" y="282673"/>
                  </a:lnTo>
                  <a:cubicBezTo>
                    <a:pt x="5545295" y="196290"/>
                    <a:pt x="5475267" y="126262"/>
                    <a:pt x="5388884" y="126262"/>
                  </a:cubicBezTo>
                  <a:close/>
                  <a:moveTo>
                    <a:pt x="166557" y="0"/>
                  </a:moveTo>
                  <a:lnTo>
                    <a:pt x="5537557" y="0"/>
                  </a:lnTo>
                  <a:cubicBezTo>
                    <a:pt x="5629544" y="0"/>
                    <a:pt x="5704114" y="74570"/>
                    <a:pt x="5704114" y="166557"/>
                  </a:cubicBezTo>
                  <a:lnTo>
                    <a:pt x="5704114" y="398789"/>
                  </a:lnTo>
                  <a:cubicBezTo>
                    <a:pt x="5704114" y="490776"/>
                    <a:pt x="5629544" y="565346"/>
                    <a:pt x="5537557" y="565346"/>
                  </a:cubicBezTo>
                  <a:lnTo>
                    <a:pt x="166557" y="565346"/>
                  </a:lnTo>
                  <a:cubicBezTo>
                    <a:pt x="74570" y="565346"/>
                    <a:pt x="0" y="490776"/>
                    <a:pt x="0" y="398789"/>
                  </a:cubicBezTo>
                  <a:lnTo>
                    <a:pt x="0" y="166557"/>
                  </a:lnTo>
                  <a:cubicBezTo>
                    <a:pt x="0" y="74570"/>
                    <a:pt x="74570" y="0"/>
                    <a:pt x="166557" y="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99E3A17-3982-4857-93C4-CC4D60A5142A}"/>
                </a:ext>
              </a:extLst>
            </p:cNvPr>
            <p:cNvSpPr/>
            <p:nvPr/>
          </p:nvSpPr>
          <p:spPr>
            <a:xfrm>
              <a:off x="1911621" y="2219558"/>
              <a:ext cx="291130" cy="206358"/>
            </a:xfrm>
            <a:prstGeom prst="ellipse">
              <a:avLst/>
            </a:prstGeom>
            <a:noFill/>
            <a:ln w="38100">
              <a:solidFill>
                <a:schemeClr val="bg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CEB9536-9021-4BE8-B077-D7C9E3258EC9}"/>
                </a:ext>
              </a:extLst>
            </p:cNvPr>
            <p:cNvSpPr/>
            <p:nvPr/>
          </p:nvSpPr>
          <p:spPr>
            <a:xfrm>
              <a:off x="1936837" y="2237431"/>
              <a:ext cx="240698" cy="170611"/>
            </a:xfrm>
            <a:prstGeom prst="ellipse">
              <a:avLst/>
            </a:prstGeom>
            <a:gradFill flip="none" rotWithShape="1">
              <a:gsLst>
                <a:gs pos="42000">
                  <a:schemeClr val="bg1">
                    <a:lumMod val="95000"/>
                  </a:schemeClr>
                </a:gs>
                <a:gs pos="79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381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2A20FAF-31B3-4548-AEF9-CD365A866C30}"/>
                </a:ext>
              </a:extLst>
            </p:cNvPr>
            <p:cNvSpPr/>
            <p:nvPr/>
          </p:nvSpPr>
          <p:spPr>
            <a:xfrm>
              <a:off x="6116039" y="2194573"/>
              <a:ext cx="1296363" cy="2134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95000"/>
                    <a:alpha val="18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3" y="217965"/>
            <a:ext cx="473215" cy="4403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43EF9EE-EA91-4FBD-81D1-416EABD4E7C8}"/>
              </a:ext>
            </a:extLst>
          </p:cNvPr>
          <p:cNvSpPr txBox="1"/>
          <p:nvPr/>
        </p:nvSpPr>
        <p:spPr>
          <a:xfrm>
            <a:off x="9020172" y="266133"/>
            <a:ext cx="2775434" cy="27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b="1" spc="600" dirty="0" smtClean="0">
                <a:solidFill>
                  <a:schemeClr val="tx1">
                    <a:lumMod val="95000"/>
                    <a:lumOff val="5000"/>
                    <a:alpha val="18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ICTCONTENT.COM</a:t>
            </a:r>
            <a:endParaRPr lang="en-IN" sz="1200" b="1" spc="600" dirty="0">
              <a:solidFill>
                <a:schemeClr val="tx1">
                  <a:lumMod val="95000"/>
                  <a:lumOff val="5000"/>
                  <a:alpha val="18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9831" y="2069905"/>
            <a:ext cx="5816016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money is allowed, 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1247" y="124909"/>
            <a:ext cx="786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32.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Kvb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c~‡e© hw`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Adjective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_v‡K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5847" y="2142158"/>
            <a:ext cx="2063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any? </a:t>
            </a:r>
            <a:endParaRPr lang="en-US" sz="48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841</Words>
  <Application>Microsoft Macintosh PowerPoint</Application>
  <PresentationFormat>Widescreen</PresentationFormat>
  <Paragraphs>157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Abadi MT Condensed Light</vt:lpstr>
      <vt:lpstr>Book Antiqua</vt:lpstr>
      <vt:lpstr>Calibri</vt:lpstr>
      <vt:lpstr>Calibri Light</vt:lpstr>
      <vt:lpstr>Eurostile BQ</vt:lpstr>
      <vt:lpstr>Gill Sans MT</vt:lpstr>
      <vt:lpstr>Mangal</vt:lpstr>
      <vt:lpstr>Nexa Bold</vt:lpstr>
      <vt:lpstr>Open Sans</vt:lpstr>
      <vt:lpstr>Open Sans Extrabold</vt:lpstr>
      <vt:lpstr>Roboto</vt:lpstr>
      <vt:lpstr>Roboto Medium</vt:lpstr>
      <vt:lpstr>SutonnyMJ</vt:lpstr>
      <vt:lpstr>Times New Roman</vt:lpstr>
      <vt:lpstr>Vrinda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Mustafij</dc:creator>
  <cp:lastModifiedBy>mustafij@outlook.com</cp:lastModifiedBy>
  <cp:revision>335</cp:revision>
  <dcterms:created xsi:type="dcterms:W3CDTF">2018-02-27T03:10:24Z</dcterms:created>
  <dcterms:modified xsi:type="dcterms:W3CDTF">2020-04-02T15:22:35Z</dcterms:modified>
</cp:coreProperties>
</file>