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9" r:id="rId4"/>
    <p:sldId id="260" r:id="rId5"/>
    <p:sldId id="261" r:id="rId6"/>
    <p:sldId id="258" r:id="rId7"/>
    <p:sldId id="280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1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74" r:id="rId28"/>
    <p:sldId id="275" r:id="rId29"/>
    <p:sldId id="278" r:id="rId30"/>
    <p:sldId id="27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E9E8"/>
    <a:srgbClr val="CBE9FD"/>
    <a:srgbClr val="FFFFF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 autoAdjust="0"/>
    <p:restoredTop sz="94249" autoAdjust="0"/>
  </p:normalViewPr>
  <p:slideViewPr>
    <p:cSldViewPr snapToGrid="0">
      <p:cViewPr>
        <p:scale>
          <a:sx n="50" d="100"/>
          <a:sy n="50" d="100"/>
        </p:scale>
        <p:origin x="702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47172E-F079-4C19-8DB1-8C4EC1B046CD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867FE-CCA1-49F4-A405-B930FA83F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051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867FE-CCA1-49F4-A405-B930FA83FAF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585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867FE-CCA1-49F4-A405-B930FA83FAF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296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867FE-CCA1-49F4-A405-B930FA83FAF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989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60309-C841-4D81-BBD5-E30137481B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4DBB21-CC52-479F-A529-82AC6ABEB8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C4844-B3B3-41E9-9D53-99C3149F9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D19F6-2EA7-41AF-B973-2E2F55534E0D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3A77FC-79BE-4659-8752-3732A1400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ED4053-A32D-490D-B968-5BEC76113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53B44-6DCE-4478-9444-FACA99C89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656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3F42F-FE20-413B-B61B-E1DD10858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C83098-4FD3-4420-BAAC-8EAAEFCF25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58F15-0A74-4B61-8C14-5ABCD2CBE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D19F6-2EA7-41AF-B973-2E2F55534E0D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B4CF6F-FA9B-4674-8EE6-101A20FB2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A28ED-8D0F-4C65-BE6D-9B0C90DA7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53B44-6DCE-4478-9444-FACA99C89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08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8533CB-2BDF-4904-8591-2F83536679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36D569-8DB7-4610-AA9E-BAB1B1B536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87336-EAB1-4E74-9F59-D9BC81332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D19F6-2EA7-41AF-B973-2E2F55534E0D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230348-831F-4D55-97C8-852C0EFDF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F9383-1659-46BD-B6FE-3F97E891D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53B44-6DCE-4478-9444-FACA99C89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137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D58E4-D5EA-4486-B2B9-73C6997B9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B1C1C-DF46-43A2-BDA6-C11D522FF6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EE253-070F-4135-938C-A38717865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D19F6-2EA7-41AF-B973-2E2F55534E0D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982221-2159-4295-8CA9-3683C4DA2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1F5631-2617-448B-9CCC-234A151F7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53B44-6DCE-4478-9444-FACA99C89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531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AF00B-B0B2-4F48-B3C3-E218A906E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B08700-44AC-4AE7-A5E5-37DA91C2E2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7428C-7239-4112-98DE-FFEC5F877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D19F6-2EA7-41AF-B973-2E2F55534E0D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140833-A0F6-450A-8835-F3187D666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378FD5-D0E6-469B-AAF0-5129C3703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53B44-6DCE-4478-9444-FACA99C89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39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87442-4B69-459F-97A1-221A6714C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D562A-C210-4958-8095-79CA9F0AC6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A02F77-0B0E-4F7A-8AD1-8BE1526725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B597D8-38F9-469E-B04D-C4F6B0569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D19F6-2EA7-41AF-B973-2E2F55534E0D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50A341-47AC-4532-8DCE-4990872B4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67A6B7-0663-4252-8C89-CFCF21EAA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53B44-6DCE-4478-9444-FACA99C89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477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D0CCA-87CB-4A46-81B6-7C8279D01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32C0B-2AEB-4104-8B89-0B3B6BA9CA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68414F-B30A-4649-BEA3-53DE69275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B2839-C186-4304-A69B-B78CA3B6E3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72D0B0-2E82-4DFB-8B51-F1B61A3D0B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2E04E6-618A-4855-9F9F-536EB1DF2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D19F6-2EA7-41AF-B973-2E2F55534E0D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11C036-361C-4DC9-9F05-15966EBD8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C5C92B-328F-45F0-9E19-500471440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53B44-6DCE-4478-9444-FACA99C89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77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37D36-A906-473A-ACB8-8CD3930CE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FB8275-9BF2-483B-8873-B7BBD81AA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D19F6-2EA7-41AF-B973-2E2F55534E0D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849E0A-62CF-4788-82B6-E1F6D2D6C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14F55A-2D19-4435-9AAC-061102E6A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53B44-6DCE-4478-9444-FACA99C89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954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85A3E6-FB5D-4878-99ED-A2332D200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D19F6-2EA7-41AF-B973-2E2F55534E0D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9B339B-E4BA-47BE-AA99-6D5CD4597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6322C-CF8C-4971-9FE5-9CC148706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53B44-6DCE-4478-9444-FACA99C89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166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31F29-AA99-499E-9122-B41E8CFCC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63871-9BC5-4C07-B6ED-EE88D21D3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7A5036-ED2F-453A-89B4-8C5E8B3310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C43E2D-0D75-4EA5-98A1-76703CD4E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D19F6-2EA7-41AF-B973-2E2F55534E0D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7BEE29-A829-4EC0-B17D-E551E1CE6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BC9AF1-0468-4E44-A993-CEB6E2B97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53B44-6DCE-4478-9444-FACA99C89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764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5A47E-401B-463B-9F61-9B60915C6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272BD9-767F-4FC7-8EBF-0C113A9FFA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9CF8E1-1741-44A8-A9BF-1AC6C5BC5F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20C834-45B4-486C-9C36-CC725CBC2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D19F6-2EA7-41AF-B973-2E2F55534E0D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7753BC-FB9A-46C0-B81D-045F625BE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492951-5EFC-4952-9961-D92719C26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53B44-6DCE-4478-9444-FACA99C89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77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721EA9-C3DD-4389-8515-8AFE69B1D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5C93E9-996D-4438-9BBE-A2712F8D77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822555-7EED-4F31-8716-43C8C5C99B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D19F6-2EA7-41AF-B973-2E2F55534E0D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C1317-8508-422D-837C-D68FF7C214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3C92E-80A8-4CFB-A75D-5DD79DB345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53B44-6DCE-4478-9444-FACA99C89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79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maxpixel.net/Happy-Back-To-School-Boy-School-Study-Young-Child-3420041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romancemeetslife.com/2014/03/kenya-makes-law-to-legalize-polygamy.html?m=0" TargetMode="External"/><Relationship Id="rId5" Type="http://schemas.openxmlformats.org/officeDocument/2006/relationships/image" Target="../media/image18.jpeg"/><Relationship Id="rId4" Type="http://schemas.openxmlformats.org/officeDocument/2006/relationships/hyperlink" Target="https://www.middleeastmonitor.com/20180711-egypt-child-marriages-led-to-birth-of-250000-babies-each-year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community-network-globe-world-158529/" TargetMode="External"/><Relationship Id="rId7" Type="http://schemas.openxmlformats.org/officeDocument/2006/relationships/image" Target="../media/image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ngall.com/climate-change-png" TargetMode="Externa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hyperlink" Target="http://www.pngall.com/weather-report-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9229E1B-58FD-496A-8894-214DFF661552}"/>
              </a:ext>
            </a:extLst>
          </p:cNvPr>
          <p:cNvSpPr/>
          <p:nvPr/>
        </p:nvSpPr>
        <p:spPr>
          <a:xfrm rot="16200000">
            <a:off x="5323066" y="402667"/>
            <a:ext cx="1520375" cy="1221749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E58168-BEB1-4DA5-87EF-33C8B10A3A3F}"/>
              </a:ext>
            </a:extLst>
          </p:cNvPr>
          <p:cNvSpPr/>
          <p:nvPr/>
        </p:nvSpPr>
        <p:spPr>
          <a:xfrm rot="16200000">
            <a:off x="5323066" y="-1036389"/>
            <a:ext cx="1520375" cy="1221749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4451B6-B8E3-4268-891E-996AB3C5A785}"/>
              </a:ext>
            </a:extLst>
          </p:cNvPr>
          <p:cNvSpPr/>
          <p:nvPr/>
        </p:nvSpPr>
        <p:spPr>
          <a:xfrm rot="16200000">
            <a:off x="5329508" y="-2461159"/>
            <a:ext cx="1520375" cy="1221749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975C19-9ECC-4CF6-8FBB-38907452E670}"/>
              </a:ext>
            </a:extLst>
          </p:cNvPr>
          <p:cNvSpPr/>
          <p:nvPr/>
        </p:nvSpPr>
        <p:spPr>
          <a:xfrm rot="16200000">
            <a:off x="5323066" y="-3914501"/>
            <a:ext cx="1520375" cy="122174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BE59F5-426A-4627-91E2-301054FE3991}"/>
              </a:ext>
            </a:extLst>
          </p:cNvPr>
          <p:cNvSpPr/>
          <p:nvPr/>
        </p:nvSpPr>
        <p:spPr>
          <a:xfrm rot="16200000">
            <a:off x="5323066" y="-5348559"/>
            <a:ext cx="1520375" cy="122174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FA2FA2D-FFCB-4447-ACAC-1279FACB27EE}"/>
              </a:ext>
            </a:extLst>
          </p:cNvPr>
          <p:cNvGrpSpPr/>
          <p:nvPr/>
        </p:nvGrpSpPr>
        <p:grpSpPr>
          <a:xfrm>
            <a:off x="11130079" y="0"/>
            <a:ext cx="1061921" cy="1049312"/>
            <a:chOff x="6438155" y="3132944"/>
            <a:chExt cx="1061921" cy="1049312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48597D5-9BD5-4357-B691-7CF721B29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956597F-A207-420E-BD30-1AB8C62EAEEE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78FE361-1992-4364-B798-FE33481C0A47}"/>
              </a:ext>
            </a:extLst>
          </p:cNvPr>
          <p:cNvGrpSpPr/>
          <p:nvPr/>
        </p:nvGrpSpPr>
        <p:grpSpPr>
          <a:xfrm>
            <a:off x="-587641" y="0"/>
            <a:ext cx="6831003" cy="6063022"/>
            <a:chOff x="2501853" y="250242"/>
            <a:chExt cx="7162800" cy="6357516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A2B99194-1CE0-4B3A-82BE-A58B1BDB44B9}"/>
                </a:ext>
              </a:extLst>
            </p:cNvPr>
            <p:cNvGrpSpPr/>
            <p:nvPr/>
          </p:nvGrpSpPr>
          <p:grpSpPr>
            <a:xfrm>
              <a:off x="2501853" y="250242"/>
              <a:ext cx="7162800" cy="6357516"/>
              <a:chOff x="2501853" y="250242"/>
              <a:chExt cx="7162800" cy="6357516"/>
            </a:xfrm>
          </p:grpSpPr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8E0CCD79-AAFD-4163-B621-9E056E1772BA}"/>
                  </a:ext>
                </a:extLst>
              </p:cNvPr>
              <p:cNvSpPr/>
              <p:nvPr/>
            </p:nvSpPr>
            <p:spPr>
              <a:xfrm>
                <a:off x="3181349" y="446833"/>
                <a:ext cx="6010275" cy="599206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BA84C193-FAD4-4B90-91C6-99B90BAD84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01853" y="250242"/>
                <a:ext cx="7162800" cy="6357516"/>
              </a:xfrm>
              <a:prstGeom prst="rect">
                <a:avLst/>
              </a:prstGeom>
            </p:spPr>
          </p:pic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A56FEF0-DB6B-460E-81E8-8DD6E78C1071}"/>
                </a:ext>
              </a:extLst>
            </p:cNvPr>
            <p:cNvGrpSpPr/>
            <p:nvPr/>
          </p:nvGrpSpPr>
          <p:grpSpPr>
            <a:xfrm>
              <a:off x="4587562" y="1756036"/>
              <a:ext cx="3316686" cy="3219974"/>
              <a:chOff x="4587562" y="1756036"/>
              <a:chExt cx="3316686" cy="3219974"/>
            </a:xfrm>
          </p:grpSpPr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90C5060B-9763-4BF9-AB5C-871F0245EBDE}"/>
                  </a:ext>
                </a:extLst>
              </p:cNvPr>
              <p:cNvSpPr/>
              <p:nvPr/>
            </p:nvSpPr>
            <p:spPr>
              <a:xfrm>
                <a:off x="5309316" y="2532203"/>
                <a:ext cx="1873178" cy="18731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8207E8FE-CD6F-497C-9409-3B04EE6B6E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87562" y="1756036"/>
                <a:ext cx="3316686" cy="3219974"/>
              </a:xfrm>
              <a:prstGeom prst="rect">
                <a:avLst/>
              </a:prstGeom>
            </p:spPr>
          </p:pic>
        </p:grp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5F6B7E0D-2441-490E-B354-FF90897BF8D8}"/>
              </a:ext>
            </a:extLst>
          </p:cNvPr>
          <p:cNvSpPr/>
          <p:nvPr/>
        </p:nvSpPr>
        <p:spPr>
          <a:xfrm>
            <a:off x="1401453" y="5861116"/>
            <a:ext cx="85908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Please be aware make others aware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E9DEAB2B-CDCD-4B9F-B90E-8DB479192244}"/>
              </a:ext>
            </a:extLst>
          </p:cNvPr>
          <p:cNvSpPr/>
          <p:nvPr/>
        </p:nvSpPr>
        <p:spPr>
          <a:xfrm>
            <a:off x="6236383" y="4710570"/>
            <a:ext cx="28587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#</a:t>
            </a:r>
            <a:r>
              <a:rPr lang="en-US" sz="4400" b="1" dirty="0" err="1">
                <a:solidFill>
                  <a:schemeClr val="bg1"/>
                </a:solidFill>
              </a:rPr>
              <a:t>StayHome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5BDD2E58-7903-4023-B950-404F6F673E73}"/>
              </a:ext>
            </a:extLst>
          </p:cNvPr>
          <p:cNvSpPr/>
          <p:nvPr/>
        </p:nvSpPr>
        <p:spPr>
          <a:xfrm>
            <a:off x="6243363" y="3421151"/>
            <a:ext cx="58096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#</a:t>
            </a:r>
            <a:r>
              <a:rPr lang="en-US" sz="4000" b="1" dirty="0" err="1">
                <a:solidFill>
                  <a:schemeClr val="bg1"/>
                </a:solidFill>
              </a:rPr>
              <a:t>SymptomsOfKoronaVirus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517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কুসংস্কার">
            <a:extLst>
              <a:ext uri="{FF2B5EF4-FFF2-40B4-BE49-F238E27FC236}">
                <a16:creationId xmlns:a16="http://schemas.microsoft.com/office/drawing/2014/main" id="{8C8CC0D3-0691-4EE0-84CD-61626C3DABC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92" y="0"/>
            <a:ext cx="122069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961773C-86CA-4AD1-BD6E-AFF21687429A}"/>
              </a:ext>
            </a:extLst>
          </p:cNvPr>
          <p:cNvGrpSpPr/>
          <p:nvPr/>
        </p:nvGrpSpPr>
        <p:grpSpPr>
          <a:xfrm>
            <a:off x="11130079" y="0"/>
            <a:ext cx="1061921" cy="1049312"/>
            <a:chOff x="6438155" y="3132944"/>
            <a:chExt cx="1061921" cy="104931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0412502-443C-40D1-B69C-4F98A3F490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FC7CC29-6952-45FE-847E-4121B7007184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B40BE60-2D51-4999-8D7C-EEC4DFB233EB}"/>
              </a:ext>
            </a:extLst>
          </p:cNvPr>
          <p:cNvSpPr txBox="1"/>
          <p:nvPr/>
        </p:nvSpPr>
        <p:spPr>
          <a:xfrm>
            <a:off x="6308985" y="5565372"/>
            <a:ext cx="2726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97DDE1C-F437-40D0-A74A-04367BB57F18}"/>
              </a:ext>
            </a:extLst>
          </p:cNvPr>
          <p:cNvSpPr/>
          <p:nvPr/>
        </p:nvSpPr>
        <p:spPr>
          <a:xfrm>
            <a:off x="1023686" y="5418641"/>
            <a:ext cx="1680180" cy="4556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অজ্ঞতা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88E08BC-DB68-4541-BA3A-9833D68D7610}"/>
              </a:ext>
            </a:extLst>
          </p:cNvPr>
          <p:cNvSpPr/>
          <p:nvPr/>
        </p:nvSpPr>
        <p:spPr>
          <a:xfrm>
            <a:off x="8070953" y="5322137"/>
            <a:ext cx="2533221" cy="4556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FA0F80F-AF9E-44A8-9577-B50E6353DAEB}"/>
              </a:ext>
            </a:extLst>
          </p:cNvPr>
          <p:cNvSpPr/>
          <p:nvPr/>
        </p:nvSpPr>
        <p:spPr>
          <a:xfrm>
            <a:off x="5150370" y="2777777"/>
            <a:ext cx="2317230" cy="233045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কুস</a:t>
            </a:r>
            <a:r>
              <a:rPr lang="as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  <a:p>
            <a:pPr algn="ctr"/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রক্ষণ</a:t>
            </a:r>
            <a:r>
              <a:rPr lang="as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Ribbon: Curved and Tilted Down 11">
            <a:extLst>
              <a:ext uri="{FF2B5EF4-FFF2-40B4-BE49-F238E27FC236}">
                <a16:creationId xmlns:a16="http://schemas.microsoft.com/office/drawing/2014/main" id="{B248D301-609D-4C77-A02F-CC61EBC91524}"/>
              </a:ext>
            </a:extLst>
          </p:cNvPr>
          <p:cNvSpPr/>
          <p:nvPr/>
        </p:nvSpPr>
        <p:spPr>
          <a:xfrm>
            <a:off x="4207239" y="213944"/>
            <a:ext cx="3777522" cy="835368"/>
          </a:xfrm>
          <a:prstGeom prst="ellipseRibbon">
            <a:avLst>
              <a:gd name="adj1" fmla="val 23571"/>
              <a:gd name="adj2" fmla="val 69048"/>
              <a:gd name="adj3" fmla="val 1250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D6D819-B4CB-477D-8C18-D1C0D46549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308985" y="1366837"/>
            <a:ext cx="6096000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519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4327DC3-0305-4169-AE01-13F0F40D81C7}"/>
              </a:ext>
            </a:extLst>
          </p:cNvPr>
          <p:cNvGrpSpPr/>
          <p:nvPr/>
        </p:nvGrpSpPr>
        <p:grpSpPr>
          <a:xfrm>
            <a:off x="-2601459" y="-2560520"/>
            <a:ext cx="17161970" cy="12113531"/>
            <a:chOff x="-2601459" y="-2560520"/>
            <a:chExt cx="17161970" cy="12113531"/>
          </a:xfrm>
        </p:grpSpPr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95E22345-8ED9-48AB-B31F-A040132D9472}"/>
                </a:ext>
              </a:extLst>
            </p:cNvPr>
            <p:cNvSpPr/>
            <p:nvPr/>
          </p:nvSpPr>
          <p:spPr>
            <a:xfrm rot="9000000">
              <a:off x="-2601459" y="-2560520"/>
              <a:ext cx="7824841" cy="8247608"/>
            </a:xfrm>
            <a:custGeom>
              <a:avLst/>
              <a:gdLst>
                <a:gd name="connsiteX0" fmla="*/ 0 w 12182168"/>
                <a:gd name="connsiteY0" fmla="*/ 0 h 8489550"/>
                <a:gd name="connsiteX1" fmla="*/ 12182168 w 12182168"/>
                <a:gd name="connsiteY1" fmla="*/ 0 h 8489550"/>
                <a:gd name="connsiteX2" fmla="*/ 12182168 w 12182168"/>
                <a:gd name="connsiteY2" fmla="*/ 8489550 h 8489550"/>
                <a:gd name="connsiteX3" fmla="*/ 0 w 12182168"/>
                <a:gd name="connsiteY3" fmla="*/ 8489550 h 8489550"/>
                <a:gd name="connsiteX4" fmla="*/ 0 w 12182168"/>
                <a:gd name="connsiteY4" fmla="*/ 0 h 8489550"/>
                <a:gd name="connsiteX0" fmla="*/ 0 w 12182168"/>
                <a:gd name="connsiteY0" fmla="*/ 1784417 h 10273967"/>
                <a:gd name="connsiteX1" fmla="*/ 7824841 w 12182168"/>
                <a:gd name="connsiteY1" fmla="*/ 0 h 10273967"/>
                <a:gd name="connsiteX2" fmla="*/ 12182168 w 12182168"/>
                <a:gd name="connsiteY2" fmla="*/ 10273967 h 10273967"/>
                <a:gd name="connsiteX3" fmla="*/ 0 w 12182168"/>
                <a:gd name="connsiteY3" fmla="*/ 10273967 h 10273967"/>
                <a:gd name="connsiteX4" fmla="*/ 0 w 12182168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4800392 w 7824841"/>
                <a:gd name="connsiteY2" fmla="*/ 6547377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3970254 w 7824841"/>
                <a:gd name="connsiteY2" fmla="*/ 6324351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4477494 w 7824841"/>
                <a:gd name="connsiteY2" fmla="*/ 6506091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8247608"/>
                <a:gd name="connsiteX1" fmla="*/ 7824841 w 7824841"/>
                <a:gd name="connsiteY1" fmla="*/ 0 h 8247608"/>
                <a:gd name="connsiteX2" fmla="*/ 4477494 w 7824841"/>
                <a:gd name="connsiteY2" fmla="*/ 6506091 h 8247608"/>
                <a:gd name="connsiteX3" fmla="*/ 79267 w 7824841"/>
                <a:gd name="connsiteY3" fmla="*/ 8247608 h 8247608"/>
                <a:gd name="connsiteX4" fmla="*/ 0 w 7824841"/>
                <a:gd name="connsiteY4" fmla="*/ 1784417 h 8247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4841" h="8247608">
                  <a:moveTo>
                    <a:pt x="0" y="1784417"/>
                  </a:moveTo>
                  <a:lnTo>
                    <a:pt x="7824841" y="0"/>
                  </a:lnTo>
                  <a:lnTo>
                    <a:pt x="4477494" y="6506091"/>
                  </a:lnTo>
                  <a:lnTo>
                    <a:pt x="79267" y="8247608"/>
                  </a:lnTo>
                  <a:lnTo>
                    <a:pt x="0" y="1784417"/>
                  </a:lnTo>
                  <a:close/>
                </a:path>
              </a:pathLst>
            </a:custGeom>
            <a:solidFill>
              <a:srgbClr val="00B0F0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6B841320-8160-4433-9064-FC9773585B59}"/>
                </a:ext>
              </a:extLst>
            </p:cNvPr>
            <p:cNvSpPr/>
            <p:nvPr/>
          </p:nvSpPr>
          <p:spPr>
            <a:xfrm rot="19929460">
              <a:off x="6735670" y="1305403"/>
              <a:ext cx="7824841" cy="8247608"/>
            </a:xfrm>
            <a:custGeom>
              <a:avLst/>
              <a:gdLst>
                <a:gd name="connsiteX0" fmla="*/ 0 w 12182168"/>
                <a:gd name="connsiteY0" fmla="*/ 0 h 8489550"/>
                <a:gd name="connsiteX1" fmla="*/ 12182168 w 12182168"/>
                <a:gd name="connsiteY1" fmla="*/ 0 h 8489550"/>
                <a:gd name="connsiteX2" fmla="*/ 12182168 w 12182168"/>
                <a:gd name="connsiteY2" fmla="*/ 8489550 h 8489550"/>
                <a:gd name="connsiteX3" fmla="*/ 0 w 12182168"/>
                <a:gd name="connsiteY3" fmla="*/ 8489550 h 8489550"/>
                <a:gd name="connsiteX4" fmla="*/ 0 w 12182168"/>
                <a:gd name="connsiteY4" fmla="*/ 0 h 8489550"/>
                <a:gd name="connsiteX0" fmla="*/ 0 w 12182168"/>
                <a:gd name="connsiteY0" fmla="*/ 1784417 h 10273967"/>
                <a:gd name="connsiteX1" fmla="*/ 7824841 w 12182168"/>
                <a:gd name="connsiteY1" fmla="*/ 0 h 10273967"/>
                <a:gd name="connsiteX2" fmla="*/ 12182168 w 12182168"/>
                <a:gd name="connsiteY2" fmla="*/ 10273967 h 10273967"/>
                <a:gd name="connsiteX3" fmla="*/ 0 w 12182168"/>
                <a:gd name="connsiteY3" fmla="*/ 10273967 h 10273967"/>
                <a:gd name="connsiteX4" fmla="*/ 0 w 12182168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4800392 w 7824841"/>
                <a:gd name="connsiteY2" fmla="*/ 6547377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3970254 w 7824841"/>
                <a:gd name="connsiteY2" fmla="*/ 6324351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4477494 w 7824841"/>
                <a:gd name="connsiteY2" fmla="*/ 6506091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8247608"/>
                <a:gd name="connsiteX1" fmla="*/ 7824841 w 7824841"/>
                <a:gd name="connsiteY1" fmla="*/ 0 h 8247608"/>
                <a:gd name="connsiteX2" fmla="*/ 4477494 w 7824841"/>
                <a:gd name="connsiteY2" fmla="*/ 6506091 h 8247608"/>
                <a:gd name="connsiteX3" fmla="*/ 79267 w 7824841"/>
                <a:gd name="connsiteY3" fmla="*/ 8247608 h 8247608"/>
                <a:gd name="connsiteX4" fmla="*/ 0 w 7824841"/>
                <a:gd name="connsiteY4" fmla="*/ 1784417 h 8247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4841" h="8247608">
                  <a:moveTo>
                    <a:pt x="0" y="1784417"/>
                  </a:moveTo>
                  <a:lnTo>
                    <a:pt x="7824841" y="0"/>
                  </a:lnTo>
                  <a:lnTo>
                    <a:pt x="4477494" y="6506091"/>
                  </a:lnTo>
                  <a:lnTo>
                    <a:pt x="79267" y="8247608"/>
                  </a:lnTo>
                  <a:lnTo>
                    <a:pt x="0" y="1784417"/>
                  </a:lnTo>
                  <a:close/>
                </a:path>
              </a:pathLst>
            </a:custGeom>
            <a:solidFill>
              <a:srgbClr val="00B0F0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6B4486C-1675-4382-8E88-7889210F6C09}"/>
              </a:ext>
            </a:extLst>
          </p:cNvPr>
          <p:cNvGrpSpPr/>
          <p:nvPr/>
        </p:nvGrpSpPr>
        <p:grpSpPr>
          <a:xfrm>
            <a:off x="11130079" y="0"/>
            <a:ext cx="1061921" cy="1049312"/>
            <a:chOff x="6438155" y="3132944"/>
            <a:chExt cx="1061921" cy="104931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069B10A-B879-44EE-AD92-8988C8A5A8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22A5B74-1D3A-45F3-8B50-F34F6CDC6E40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4F15DC02-E2F6-4B2F-9BB9-37205A205B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644692" y="764816"/>
            <a:ext cx="4420956" cy="4420956"/>
          </a:xfrm>
          <a:prstGeom prst="ellipse">
            <a:avLst/>
          </a:prstGeom>
          <a:ln w="12700">
            <a:solidFill>
              <a:srgbClr val="00206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05645C2-04DA-44DC-BE23-2633F02D759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/>
        </p:blipFill>
        <p:spPr>
          <a:xfrm>
            <a:off x="6746479" y="764816"/>
            <a:ext cx="4420956" cy="4420956"/>
          </a:xfrm>
          <a:prstGeom prst="ellipse">
            <a:avLst/>
          </a:prstGeom>
          <a:ln w="12700">
            <a:solidFill>
              <a:srgbClr val="002060"/>
            </a:solidFill>
          </a:ln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9BCA969-85C0-4DD9-A365-68EE64442212}"/>
              </a:ext>
            </a:extLst>
          </p:cNvPr>
          <p:cNvSpPr/>
          <p:nvPr/>
        </p:nvSpPr>
        <p:spPr>
          <a:xfrm>
            <a:off x="1793606" y="5670906"/>
            <a:ext cx="2123128" cy="4556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AC10B14-2DE2-413B-A09F-7A068C631D5E}"/>
              </a:ext>
            </a:extLst>
          </p:cNvPr>
          <p:cNvSpPr/>
          <p:nvPr/>
        </p:nvSpPr>
        <p:spPr>
          <a:xfrm>
            <a:off x="7895393" y="5668038"/>
            <a:ext cx="2123128" cy="4556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Ribbon: Curved and Tilted Down 10">
            <a:extLst>
              <a:ext uri="{FF2B5EF4-FFF2-40B4-BE49-F238E27FC236}">
                <a16:creationId xmlns:a16="http://schemas.microsoft.com/office/drawing/2014/main" id="{4A1CDAB5-D485-422B-B1CC-088D23DEF197}"/>
              </a:ext>
            </a:extLst>
          </p:cNvPr>
          <p:cNvSpPr/>
          <p:nvPr/>
        </p:nvSpPr>
        <p:spPr>
          <a:xfrm>
            <a:off x="4207239" y="213944"/>
            <a:ext cx="3777522" cy="1049312"/>
          </a:xfrm>
          <a:prstGeom prst="ellipseRibbon">
            <a:avLst>
              <a:gd name="adj1" fmla="val 32143"/>
              <a:gd name="adj2" fmla="val 75000"/>
              <a:gd name="adj3" fmla="val 2500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847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3D7CB76-5D40-4458-B84C-11E8AAC2C349}"/>
              </a:ext>
            </a:extLst>
          </p:cNvPr>
          <p:cNvGrpSpPr/>
          <p:nvPr/>
        </p:nvGrpSpPr>
        <p:grpSpPr>
          <a:xfrm>
            <a:off x="-2601459" y="-2560520"/>
            <a:ext cx="17161970" cy="12113531"/>
            <a:chOff x="-2601459" y="-2560520"/>
            <a:chExt cx="17161970" cy="1211353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157952C-B4A1-425B-9A79-23801B3C9A22}"/>
                </a:ext>
              </a:extLst>
            </p:cNvPr>
            <p:cNvSpPr/>
            <p:nvPr/>
          </p:nvSpPr>
          <p:spPr>
            <a:xfrm rot="9000000">
              <a:off x="-2601459" y="-2560520"/>
              <a:ext cx="7824841" cy="8247608"/>
            </a:xfrm>
            <a:custGeom>
              <a:avLst/>
              <a:gdLst>
                <a:gd name="connsiteX0" fmla="*/ 0 w 12182168"/>
                <a:gd name="connsiteY0" fmla="*/ 0 h 8489550"/>
                <a:gd name="connsiteX1" fmla="*/ 12182168 w 12182168"/>
                <a:gd name="connsiteY1" fmla="*/ 0 h 8489550"/>
                <a:gd name="connsiteX2" fmla="*/ 12182168 w 12182168"/>
                <a:gd name="connsiteY2" fmla="*/ 8489550 h 8489550"/>
                <a:gd name="connsiteX3" fmla="*/ 0 w 12182168"/>
                <a:gd name="connsiteY3" fmla="*/ 8489550 h 8489550"/>
                <a:gd name="connsiteX4" fmla="*/ 0 w 12182168"/>
                <a:gd name="connsiteY4" fmla="*/ 0 h 8489550"/>
                <a:gd name="connsiteX0" fmla="*/ 0 w 12182168"/>
                <a:gd name="connsiteY0" fmla="*/ 1784417 h 10273967"/>
                <a:gd name="connsiteX1" fmla="*/ 7824841 w 12182168"/>
                <a:gd name="connsiteY1" fmla="*/ 0 h 10273967"/>
                <a:gd name="connsiteX2" fmla="*/ 12182168 w 12182168"/>
                <a:gd name="connsiteY2" fmla="*/ 10273967 h 10273967"/>
                <a:gd name="connsiteX3" fmla="*/ 0 w 12182168"/>
                <a:gd name="connsiteY3" fmla="*/ 10273967 h 10273967"/>
                <a:gd name="connsiteX4" fmla="*/ 0 w 12182168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4800392 w 7824841"/>
                <a:gd name="connsiteY2" fmla="*/ 6547377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3970254 w 7824841"/>
                <a:gd name="connsiteY2" fmla="*/ 6324351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4477494 w 7824841"/>
                <a:gd name="connsiteY2" fmla="*/ 6506091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8247608"/>
                <a:gd name="connsiteX1" fmla="*/ 7824841 w 7824841"/>
                <a:gd name="connsiteY1" fmla="*/ 0 h 8247608"/>
                <a:gd name="connsiteX2" fmla="*/ 4477494 w 7824841"/>
                <a:gd name="connsiteY2" fmla="*/ 6506091 h 8247608"/>
                <a:gd name="connsiteX3" fmla="*/ 79267 w 7824841"/>
                <a:gd name="connsiteY3" fmla="*/ 8247608 h 8247608"/>
                <a:gd name="connsiteX4" fmla="*/ 0 w 7824841"/>
                <a:gd name="connsiteY4" fmla="*/ 1784417 h 8247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4841" h="8247608">
                  <a:moveTo>
                    <a:pt x="0" y="1784417"/>
                  </a:moveTo>
                  <a:lnTo>
                    <a:pt x="7824841" y="0"/>
                  </a:lnTo>
                  <a:lnTo>
                    <a:pt x="4477494" y="6506091"/>
                  </a:lnTo>
                  <a:lnTo>
                    <a:pt x="79267" y="8247608"/>
                  </a:lnTo>
                  <a:lnTo>
                    <a:pt x="0" y="1784417"/>
                  </a:lnTo>
                  <a:close/>
                </a:path>
              </a:pathLst>
            </a:custGeom>
            <a:solidFill>
              <a:srgbClr val="00B0F0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D20EBA2E-7D66-43B3-9B9C-16E5B002636C}"/>
                </a:ext>
              </a:extLst>
            </p:cNvPr>
            <p:cNvSpPr/>
            <p:nvPr/>
          </p:nvSpPr>
          <p:spPr>
            <a:xfrm rot="19929460">
              <a:off x="6735670" y="1305403"/>
              <a:ext cx="7824841" cy="8247608"/>
            </a:xfrm>
            <a:custGeom>
              <a:avLst/>
              <a:gdLst>
                <a:gd name="connsiteX0" fmla="*/ 0 w 12182168"/>
                <a:gd name="connsiteY0" fmla="*/ 0 h 8489550"/>
                <a:gd name="connsiteX1" fmla="*/ 12182168 w 12182168"/>
                <a:gd name="connsiteY1" fmla="*/ 0 h 8489550"/>
                <a:gd name="connsiteX2" fmla="*/ 12182168 w 12182168"/>
                <a:gd name="connsiteY2" fmla="*/ 8489550 h 8489550"/>
                <a:gd name="connsiteX3" fmla="*/ 0 w 12182168"/>
                <a:gd name="connsiteY3" fmla="*/ 8489550 h 8489550"/>
                <a:gd name="connsiteX4" fmla="*/ 0 w 12182168"/>
                <a:gd name="connsiteY4" fmla="*/ 0 h 8489550"/>
                <a:gd name="connsiteX0" fmla="*/ 0 w 12182168"/>
                <a:gd name="connsiteY0" fmla="*/ 1784417 h 10273967"/>
                <a:gd name="connsiteX1" fmla="*/ 7824841 w 12182168"/>
                <a:gd name="connsiteY1" fmla="*/ 0 h 10273967"/>
                <a:gd name="connsiteX2" fmla="*/ 12182168 w 12182168"/>
                <a:gd name="connsiteY2" fmla="*/ 10273967 h 10273967"/>
                <a:gd name="connsiteX3" fmla="*/ 0 w 12182168"/>
                <a:gd name="connsiteY3" fmla="*/ 10273967 h 10273967"/>
                <a:gd name="connsiteX4" fmla="*/ 0 w 12182168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4800392 w 7824841"/>
                <a:gd name="connsiteY2" fmla="*/ 6547377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3970254 w 7824841"/>
                <a:gd name="connsiteY2" fmla="*/ 6324351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4477494 w 7824841"/>
                <a:gd name="connsiteY2" fmla="*/ 6506091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8247608"/>
                <a:gd name="connsiteX1" fmla="*/ 7824841 w 7824841"/>
                <a:gd name="connsiteY1" fmla="*/ 0 h 8247608"/>
                <a:gd name="connsiteX2" fmla="*/ 4477494 w 7824841"/>
                <a:gd name="connsiteY2" fmla="*/ 6506091 h 8247608"/>
                <a:gd name="connsiteX3" fmla="*/ 79267 w 7824841"/>
                <a:gd name="connsiteY3" fmla="*/ 8247608 h 8247608"/>
                <a:gd name="connsiteX4" fmla="*/ 0 w 7824841"/>
                <a:gd name="connsiteY4" fmla="*/ 1784417 h 8247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4841" h="8247608">
                  <a:moveTo>
                    <a:pt x="0" y="1784417"/>
                  </a:moveTo>
                  <a:lnTo>
                    <a:pt x="7824841" y="0"/>
                  </a:lnTo>
                  <a:lnTo>
                    <a:pt x="4477494" y="6506091"/>
                  </a:lnTo>
                  <a:lnTo>
                    <a:pt x="79267" y="8247608"/>
                  </a:lnTo>
                  <a:lnTo>
                    <a:pt x="0" y="1784417"/>
                  </a:lnTo>
                  <a:close/>
                </a:path>
              </a:pathLst>
            </a:custGeom>
            <a:solidFill>
              <a:srgbClr val="00B0F0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95EA957-CAAE-4A93-841C-4E0EFC2545E9}"/>
              </a:ext>
            </a:extLst>
          </p:cNvPr>
          <p:cNvGrpSpPr/>
          <p:nvPr/>
        </p:nvGrpSpPr>
        <p:grpSpPr>
          <a:xfrm>
            <a:off x="11130079" y="0"/>
            <a:ext cx="1061921" cy="1049312"/>
            <a:chOff x="6438155" y="3132944"/>
            <a:chExt cx="1061921" cy="104931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C777DED-08D4-41C2-8AEA-4229C16AB0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090E88A-6F58-4B79-9C66-332656FF35B8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0" name="Picture 2" descr="Image result for গরীব মানুষ">
            <a:extLst>
              <a:ext uri="{FF2B5EF4-FFF2-40B4-BE49-F238E27FC236}">
                <a16:creationId xmlns:a16="http://schemas.microsoft.com/office/drawing/2014/main" id="{D32221AB-6331-46F3-9C8D-FF1C319AB2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42793" y="1457325"/>
            <a:ext cx="3943350" cy="3943350"/>
          </a:xfrm>
          <a:prstGeom prst="ellipse">
            <a:avLst/>
          </a:prstGeom>
          <a:noFill/>
          <a:ln w="127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9FC7D9E-F480-4673-816C-E409B3E72FBD}"/>
              </a:ext>
            </a:extLst>
          </p:cNvPr>
          <p:cNvSpPr/>
          <p:nvPr/>
        </p:nvSpPr>
        <p:spPr>
          <a:xfrm>
            <a:off x="2923439" y="5615222"/>
            <a:ext cx="1582058" cy="4556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32A98BC-045D-4EDF-9537-75154B7E4E21}"/>
              </a:ext>
            </a:extLst>
          </p:cNvPr>
          <p:cNvSpPr/>
          <p:nvPr/>
        </p:nvSpPr>
        <p:spPr>
          <a:xfrm>
            <a:off x="7061451" y="1458686"/>
            <a:ext cx="3959520" cy="394062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সন্তানের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ভরণপোষণ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pPr algn="ctr"/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Ribbon: Curved and Tilted Down 8">
            <a:extLst>
              <a:ext uri="{FF2B5EF4-FFF2-40B4-BE49-F238E27FC236}">
                <a16:creationId xmlns:a16="http://schemas.microsoft.com/office/drawing/2014/main" id="{F3194C50-3C1B-49D3-A456-DE672432F05D}"/>
              </a:ext>
            </a:extLst>
          </p:cNvPr>
          <p:cNvSpPr/>
          <p:nvPr/>
        </p:nvSpPr>
        <p:spPr>
          <a:xfrm>
            <a:off x="3912433" y="193466"/>
            <a:ext cx="4367134" cy="1049312"/>
          </a:xfrm>
          <a:prstGeom prst="ellipseRibbon">
            <a:avLst>
              <a:gd name="adj1" fmla="val 32143"/>
              <a:gd name="adj2" fmla="val 75000"/>
              <a:gd name="adj3" fmla="val 1964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ীবনযা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 </a:t>
            </a:r>
          </a:p>
        </p:txBody>
      </p:sp>
    </p:spTree>
    <p:extLst>
      <p:ext uri="{BB962C8B-B14F-4D97-AF65-F5344CB8AC3E}">
        <p14:creationId xmlns:p14="http://schemas.microsoft.com/office/powerpoint/2010/main" val="22455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6C54D65-30F7-4AA3-861B-E02268B94820}"/>
              </a:ext>
            </a:extLst>
          </p:cNvPr>
          <p:cNvGrpSpPr/>
          <p:nvPr/>
        </p:nvGrpSpPr>
        <p:grpSpPr>
          <a:xfrm>
            <a:off x="-2601459" y="-2560520"/>
            <a:ext cx="17161970" cy="12113531"/>
            <a:chOff x="-2601459" y="-2560520"/>
            <a:chExt cx="17161970" cy="12113531"/>
          </a:xfrm>
        </p:grpSpPr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C568850C-98B5-423E-AA66-122975B16547}"/>
                </a:ext>
              </a:extLst>
            </p:cNvPr>
            <p:cNvSpPr/>
            <p:nvPr/>
          </p:nvSpPr>
          <p:spPr>
            <a:xfrm rot="9000000">
              <a:off x="-2601459" y="-2560520"/>
              <a:ext cx="7824841" cy="8247608"/>
            </a:xfrm>
            <a:custGeom>
              <a:avLst/>
              <a:gdLst>
                <a:gd name="connsiteX0" fmla="*/ 0 w 12182168"/>
                <a:gd name="connsiteY0" fmla="*/ 0 h 8489550"/>
                <a:gd name="connsiteX1" fmla="*/ 12182168 w 12182168"/>
                <a:gd name="connsiteY1" fmla="*/ 0 h 8489550"/>
                <a:gd name="connsiteX2" fmla="*/ 12182168 w 12182168"/>
                <a:gd name="connsiteY2" fmla="*/ 8489550 h 8489550"/>
                <a:gd name="connsiteX3" fmla="*/ 0 w 12182168"/>
                <a:gd name="connsiteY3" fmla="*/ 8489550 h 8489550"/>
                <a:gd name="connsiteX4" fmla="*/ 0 w 12182168"/>
                <a:gd name="connsiteY4" fmla="*/ 0 h 8489550"/>
                <a:gd name="connsiteX0" fmla="*/ 0 w 12182168"/>
                <a:gd name="connsiteY0" fmla="*/ 1784417 h 10273967"/>
                <a:gd name="connsiteX1" fmla="*/ 7824841 w 12182168"/>
                <a:gd name="connsiteY1" fmla="*/ 0 h 10273967"/>
                <a:gd name="connsiteX2" fmla="*/ 12182168 w 12182168"/>
                <a:gd name="connsiteY2" fmla="*/ 10273967 h 10273967"/>
                <a:gd name="connsiteX3" fmla="*/ 0 w 12182168"/>
                <a:gd name="connsiteY3" fmla="*/ 10273967 h 10273967"/>
                <a:gd name="connsiteX4" fmla="*/ 0 w 12182168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4800392 w 7824841"/>
                <a:gd name="connsiteY2" fmla="*/ 6547377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3970254 w 7824841"/>
                <a:gd name="connsiteY2" fmla="*/ 6324351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4477494 w 7824841"/>
                <a:gd name="connsiteY2" fmla="*/ 6506091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8247608"/>
                <a:gd name="connsiteX1" fmla="*/ 7824841 w 7824841"/>
                <a:gd name="connsiteY1" fmla="*/ 0 h 8247608"/>
                <a:gd name="connsiteX2" fmla="*/ 4477494 w 7824841"/>
                <a:gd name="connsiteY2" fmla="*/ 6506091 h 8247608"/>
                <a:gd name="connsiteX3" fmla="*/ 79267 w 7824841"/>
                <a:gd name="connsiteY3" fmla="*/ 8247608 h 8247608"/>
                <a:gd name="connsiteX4" fmla="*/ 0 w 7824841"/>
                <a:gd name="connsiteY4" fmla="*/ 1784417 h 8247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4841" h="8247608">
                  <a:moveTo>
                    <a:pt x="0" y="1784417"/>
                  </a:moveTo>
                  <a:lnTo>
                    <a:pt x="7824841" y="0"/>
                  </a:lnTo>
                  <a:lnTo>
                    <a:pt x="4477494" y="6506091"/>
                  </a:lnTo>
                  <a:lnTo>
                    <a:pt x="79267" y="8247608"/>
                  </a:lnTo>
                  <a:lnTo>
                    <a:pt x="0" y="1784417"/>
                  </a:lnTo>
                  <a:close/>
                </a:path>
              </a:pathLst>
            </a:custGeom>
            <a:solidFill>
              <a:srgbClr val="00B0F0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id="{1ECCE17B-CE7F-4471-85D6-88AD75A6F838}"/>
                </a:ext>
              </a:extLst>
            </p:cNvPr>
            <p:cNvSpPr/>
            <p:nvPr/>
          </p:nvSpPr>
          <p:spPr>
            <a:xfrm rot="19929460">
              <a:off x="6735670" y="1305403"/>
              <a:ext cx="7824841" cy="8247608"/>
            </a:xfrm>
            <a:custGeom>
              <a:avLst/>
              <a:gdLst>
                <a:gd name="connsiteX0" fmla="*/ 0 w 12182168"/>
                <a:gd name="connsiteY0" fmla="*/ 0 h 8489550"/>
                <a:gd name="connsiteX1" fmla="*/ 12182168 w 12182168"/>
                <a:gd name="connsiteY1" fmla="*/ 0 h 8489550"/>
                <a:gd name="connsiteX2" fmla="*/ 12182168 w 12182168"/>
                <a:gd name="connsiteY2" fmla="*/ 8489550 h 8489550"/>
                <a:gd name="connsiteX3" fmla="*/ 0 w 12182168"/>
                <a:gd name="connsiteY3" fmla="*/ 8489550 h 8489550"/>
                <a:gd name="connsiteX4" fmla="*/ 0 w 12182168"/>
                <a:gd name="connsiteY4" fmla="*/ 0 h 8489550"/>
                <a:gd name="connsiteX0" fmla="*/ 0 w 12182168"/>
                <a:gd name="connsiteY0" fmla="*/ 1784417 h 10273967"/>
                <a:gd name="connsiteX1" fmla="*/ 7824841 w 12182168"/>
                <a:gd name="connsiteY1" fmla="*/ 0 h 10273967"/>
                <a:gd name="connsiteX2" fmla="*/ 12182168 w 12182168"/>
                <a:gd name="connsiteY2" fmla="*/ 10273967 h 10273967"/>
                <a:gd name="connsiteX3" fmla="*/ 0 w 12182168"/>
                <a:gd name="connsiteY3" fmla="*/ 10273967 h 10273967"/>
                <a:gd name="connsiteX4" fmla="*/ 0 w 12182168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4800392 w 7824841"/>
                <a:gd name="connsiteY2" fmla="*/ 6547377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3970254 w 7824841"/>
                <a:gd name="connsiteY2" fmla="*/ 6324351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4477494 w 7824841"/>
                <a:gd name="connsiteY2" fmla="*/ 6506091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8247608"/>
                <a:gd name="connsiteX1" fmla="*/ 7824841 w 7824841"/>
                <a:gd name="connsiteY1" fmla="*/ 0 h 8247608"/>
                <a:gd name="connsiteX2" fmla="*/ 4477494 w 7824841"/>
                <a:gd name="connsiteY2" fmla="*/ 6506091 h 8247608"/>
                <a:gd name="connsiteX3" fmla="*/ 79267 w 7824841"/>
                <a:gd name="connsiteY3" fmla="*/ 8247608 h 8247608"/>
                <a:gd name="connsiteX4" fmla="*/ 0 w 7824841"/>
                <a:gd name="connsiteY4" fmla="*/ 1784417 h 8247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4841" h="8247608">
                  <a:moveTo>
                    <a:pt x="0" y="1784417"/>
                  </a:moveTo>
                  <a:lnTo>
                    <a:pt x="7824841" y="0"/>
                  </a:lnTo>
                  <a:lnTo>
                    <a:pt x="4477494" y="6506091"/>
                  </a:lnTo>
                  <a:lnTo>
                    <a:pt x="79267" y="8247608"/>
                  </a:lnTo>
                  <a:lnTo>
                    <a:pt x="0" y="1784417"/>
                  </a:lnTo>
                  <a:close/>
                </a:path>
              </a:pathLst>
            </a:custGeom>
            <a:solidFill>
              <a:srgbClr val="00B0F0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E153D8E-87D0-4055-8B6E-16C7BE39FF4A}"/>
              </a:ext>
            </a:extLst>
          </p:cNvPr>
          <p:cNvGrpSpPr/>
          <p:nvPr/>
        </p:nvGrpSpPr>
        <p:grpSpPr>
          <a:xfrm>
            <a:off x="11130079" y="0"/>
            <a:ext cx="1061921" cy="1049312"/>
            <a:chOff x="6438155" y="3132944"/>
            <a:chExt cx="1061921" cy="104931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4C06051-8D11-4715-AE3D-9F4140BC5D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9E5B52E-7982-4434-8578-44126285F02B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74" name="Picture 2" descr="Image result for শিশু মৃত্যু">
            <a:extLst>
              <a:ext uri="{FF2B5EF4-FFF2-40B4-BE49-F238E27FC236}">
                <a16:creationId xmlns:a16="http://schemas.microsoft.com/office/drawing/2014/main" id="{23D3ECE2-F385-40ED-9941-9029A36692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49"/>
          <a:stretch/>
        </p:blipFill>
        <p:spPr bwMode="auto">
          <a:xfrm>
            <a:off x="601751" y="1844357"/>
            <a:ext cx="3426916" cy="3426916"/>
          </a:xfrm>
          <a:prstGeom prst="ellipse">
            <a:avLst/>
          </a:prstGeom>
          <a:noFill/>
          <a:ln w="127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A9ED31-ACBA-4506-AF90-0B87D5FAEB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5"/>
          <a:stretch/>
        </p:blipFill>
        <p:spPr>
          <a:xfrm>
            <a:off x="4435125" y="1844357"/>
            <a:ext cx="3426918" cy="3426916"/>
          </a:xfrm>
          <a:prstGeom prst="ellipse">
            <a:avLst/>
          </a:prstGeom>
          <a:ln w="12700">
            <a:solidFill>
              <a:srgbClr val="002060"/>
            </a:solidFill>
          </a:ln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96B54F6-3F7E-4FBD-8D61-48B183FF05E1}"/>
              </a:ext>
            </a:extLst>
          </p:cNvPr>
          <p:cNvSpPr/>
          <p:nvPr/>
        </p:nvSpPr>
        <p:spPr>
          <a:xfrm>
            <a:off x="8190457" y="1844357"/>
            <a:ext cx="3426918" cy="342691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অভাব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pPr algn="ctr"/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পুত্র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সন্তান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কামনা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3" name="Ribbon: Curved and Tilted Down 12">
            <a:extLst>
              <a:ext uri="{FF2B5EF4-FFF2-40B4-BE49-F238E27FC236}">
                <a16:creationId xmlns:a16="http://schemas.microsoft.com/office/drawing/2014/main" id="{A16D40AD-FD17-4BE4-BE92-C395B2868C32}"/>
              </a:ext>
            </a:extLst>
          </p:cNvPr>
          <p:cNvSpPr/>
          <p:nvPr/>
        </p:nvSpPr>
        <p:spPr>
          <a:xfrm>
            <a:off x="4039966" y="279067"/>
            <a:ext cx="4367134" cy="1049312"/>
          </a:xfrm>
          <a:prstGeom prst="ellipseRibbon">
            <a:avLst>
              <a:gd name="adj1" fmla="val 32143"/>
              <a:gd name="adj2" fmla="val 75000"/>
              <a:gd name="adj3" fmla="val 1964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9916751-1E3E-4739-89A7-F7980A7B404F}"/>
              </a:ext>
            </a:extLst>
          </p:cNvPr>
          <p:cNvSpPr/>
          <p:nvPr/>
        </p:nvSpPr>
        <p:spPr>
          <a:xfrm>
            <a:off x="1217239" y="5540920"/>
            <a:ext cx="2195938" cy="4556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A39F103-610D-47A6-B355-E4EDBA2426B3}"/>
              </a:ext>
            </a:extLst>
          </p:cNvPr>
          <p:cNvSpPr/>
          <p:nvPr/>
        </p:nvSpPr>
        <p:spPr>
          <a:xfrm>
            <a:off x="4770414" y="5559431"/>
            <a:ext cx="2651172" cy="4556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পুত্র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সন্তানের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আশা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148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:a16="http://schemas.microsoft.com/office/drawing/2014/main" id="{C3F5A77F-5088-4910-AB4A-48B492164274}"/>
              </a:ext>
            </a:extLst>
          </p:cNvPr>
          <p:cNvGrpSpPr/>
          <p:nvPr/>
        </p:nvGrpSpPr>
        <p:grpSpPr>
          <a:xfrm>
            <a:off x="-2601459" y="-2560520"/>
            <a:ext cx="17161970" cy="12113531"/>
            <a:chOff x="-2601459" y="-2560520"/>
            <a:chExt cx="17161970" cy="12113531"/>
          </a:xfrm>
        </p:grpSpPr>
        <p:sp>
          <p:nvSpPr>
            <p:cNvPr id="62" name="Rectangle 10">
              <a:extLst>
                <a:ext uri="{FF2B5EF4-FFF2-40B4-BE49-F238E27FC236}">
                  <a16:creationId xmlns:a16="http://schemas.microsoft.com/office/drawing/2014/main" id="{52DC2475-90C0-4663-9B19-F92DE443FF04}"/>
                </a:ext>
              </a:extLst>
            </p:cNvPr>
            <p:cNvSpPr/>
            <p:nvPr/>
          </p:nvSpPr>
          <p:spPr>
            <a:xfrm rot="9000000">
              <a:off x="-2601459" y="-2560520"/>
              <a:ext cx="7824841" cy="8247608"/>
            </a:xfrm>
            <a:custGeom>
              <a:avLst/>
              <a:gdLst>
                <a:gd name="connsiteX0" fmla="*/ 0 w 12182168"/>
                <a:gd name="connsiteY0" fmla="*/ 0 h 8489550"/>
                <a:gd name="connsiteX1" fmla="*/ 12182168 w 12182168"/>
                <a:gd name="connsiteY1" fmla="*/ 0 h 8489550"/>
                <a:gd name="connsiteX2" fmla="*/ 12182168 w 12182168"/>
                <a:gd name="connsiteY2" fmla="*/ 8489550 h 8489550"/>
                <a:gd name="connsiteX3" fmla="*/ 0 w 12182168"/>
                <a:gd name="connsiteY3" fmla="*/ 8489550 h 8489550"/>
                <a:gd name="connsiteX4" fmla="*/ 0 w 12182168"/>
                <a:gd name="connsiteY4" fmla="*/ 0 h 8489550"/>
                <a:gd name="connsiteX0" fmla="*/ 0 w 12182168"/>
                <a:gd name="connsiteY0" fmla="*/ 1784417 h 10273967"/>
                <a:gd name="connsiteX1" fmla="*/ 7824841 w 12182168"/>
                <a:gd name="connsiteY1" fmla="*/ 0 h 10273967"/>
                <a:gd name="connsiteX2" fmla="*/ 12182168 w 12182168"/>
                <a:gd name="connsiteY2" fmla="*/ 10273967 h 10273967"/>
                <a:gd name="connsiteX3" fmla="*/ 0 w 12182168"/>
                <a:gd name="connsiteY3" fmla="*/ 10273967 h 10273967"/>
                <a:gd name="connsiteX4" fmla="*/ 0 w 12182168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4800392 w 7824841"/>
                <a:gd name="connsiteY2" fmla="*/ 6547377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3970254 w 7824841"/>
                <a:gd name="connsiteY2" fmla="*/ 6324351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4477494 w 7824841"/>
                <a:gd name="connsiteY2" fmla="*/ 6506091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8247608"/>
                <a:gd name="connsiteX1" fmla="*/ 7824841 w 7824841"/>
                <a:gd name="connsiteY1" fmla="*/ 0 h 8247608"/>
                <a:gd name="connsiteX2" fmla="*/ 4477494 w 7824841"/>
                <a:gd name="connsiteY2" fmla="*/ 6506091 h 8247608"/>
                <a:gd name="connsiteX3" fmla="*/ 79267 w 7824841"/>
                <a:gd name="connsiteY3" fmla="*/ 8247608 h 8247608"/>
                <a:gd name="connsiteX4" fmla="*/ 0 w 7824841"/>
                <a:gd name="connsiteY4" fmla="*/ 1784417 h 8247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4841" h="8247608">
                  <a:moveTo>
                    <a:pt x="0" y="1784417"/>
                  </a:moveTo>
                  <a:lnTo>
                    <a:pt x="7824841" y="0"/>
                  </a:lnTo>
                  <a:lnTo>
                    <a:pt x="4477494" y="6506091"/>
                  </a:lnTo>
                  <a:lnTo>
                    <a:pt x="79267" y="8247608"/>
                  </a:lnTo>
                  <a:lnTo>
                    <a:pt x="0" y="1784417"/>
                  </a:lnTo>
                  <a:close/>
                </a:path>
              </a:pathLst>
            </a:custGeom>
            <a:solidFill>
              <a:srgbClr val="00B0F0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10">
              <a:extLst>
                <a:ext uri="{FF2B5EF4-FFF2-40B4-BE49-F238E27FC236}">
                  <a16:creationId xmlns:a16="http://schemas.microsoft.com/office/drawing/2014/main" id="{AAA5AA39-4380-4FE5-93B7-8D69A63EEE16}"/>
                </a:ext>
              </a:extLst>
            </p:cNvPr>
            <p:cNvSpPr/>
            <p:nvPr/>
          </p:nvSpPr>
          <p:spPr>
            <a:xfrm rot="19929460">
              <a:off x="6735670" y="1305403"/>
              <a:ext cx="7824841" cy="8247608"/>
            </a:xfrm>
            <a:custGeom>
              <a:avLst/>
              <a:gdLst>
                <a:gd name="connsiteX0" fmla="*/ 0 w 12182168"/>
                <a:gd name="connsiteY0" fmla="*/ 0 h 8489550"/>
                <a:gd name="connsiteX1" fmla="*/ 12182168 w 12182168"/>
                <a:gd name="connsiteY1" fmla="*/ 0 h 8489550"/>
                <a:gd name="connsiteX2" fmla="*/ 12182168 w 12182168"/>
                <a:gd name="connsiteY2" fmla="*/ 8489550 h 8489550"/>
                <a:gd name="connsiteX3" fmla="*/ 0 w 12182168"/>
                <a:gd name="connsiteY3" fmla="*/ 8489550 h 8489550"/>
                <a:gd name="connsiteX4" fmla="*/ 0 w 12182168"/>
                <a:gd name="connsiteY4" fmla="*/ 0 h 8489550"/>
                <a:gd name="connsiteX0" fmla="*/ 0 w 12182168"/>
                <a:gd name="connsiteY0" fmla="*/ 1784417 h 10273967"/>
                <a:gd name="connsiteX1" fmla="*/ 7824841 w 12182168"/>
                <a:gd name="connsiteY1" fmla="*/ 0 h 10273967"/>
                <a:gd name="connsiteX2" fmla="*/ 12182168 w 12182168"/>
                <a:gd name="connsiteY2" fmla="*/ 10273967 h 10273967"/>
                <a:gd name="connsiteX3" fmla="*/ 0 w 12182168"/>
                <a:gd name="connsiteY3" fmla="*/ 10273967 h 10273967"/>
                <a:gd name="connsiteX4" fmla="*/ 0 w 12182168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4800392 w 7824841"/>
                <a:gd name="connsiteY2" fmla="*/ 6547377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3970254 w 7824841"/>
                <a:gd name="connsiteY2" fmla="*/ 6324351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4477494 w 7824841"/>
                <a:gd name="connsiteY2" fmla="*/ 6506091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8247608"/>
                <a:gd name="connsiteX1" fmla="*/ 7824841 w 7824841"/>
                <a:gd name="connsiteY1" fmla="*/ 0 h 8247608"/>
                <a:gd name="connsiteX2" fmla="*/ 4477494 w 7824841"/>
                <a:gd name="connsiteY2" fmla="*/ 6506091 h 8247608"/>
                <a:gd name="connsiteX3" fmla="*/ 79267 w 7824841"/>
                <a:gd name="connsiteY3" fmla="*/ 8247608 h 8247608"/>
                <a:gd name="connsiteX4" fmla="*/ 0 w 7824841"/>
                <a:gd name="connsiteY4" fmla="*/ 1784417 h 8247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4841" h="8247608">
                  <a:moveTo>
                    <a:pt x="0" y="1784417"/>
                  </a:moveTo>
                  <a:lnTo>
                    <a:pt x="7824841" y="0"/>
                  </a:lnTo>
                  <a:lnTo>
                    <a:pt x="4477494" y="6506091"/>
                  </a:lnTo>
                  <a:lnTo>
                    <a:pt x="79267" y="8247608"/>
                  </a:lnTo>
                  <a:lnTo>
                    <a:pt x="0" y="1784417"/>
                  </a:lnTo>
                  <a:close/>
                </a:path>
              </a:pathLst>
            </a:custGeom>
            <a:solidFill>
              <a:srgbClr val="00B0F0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551B430-ECBC-4B62-A942-C778645B2B66}"/>
              </a:ext>
            </a:extLst>
          </p:cNvPr>
          <p:cNvGrpSpPr/>
          <p:nvPr/>
        </p:nvGrpSpPr>
        <p:grpSpPr>
          <a:xfrm>
            <a:off x="11130079" y="0"/>
            <a:ext cx="1061921" cy="1049312"/>
            <a:chOff x="6438155" y="3132944"/>
            <a:chExt cx="1061921" cy="104931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8768F04-AA32-43C3-88BC-105C02E63D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35230E9-B471-4BB1-A307-F77CF7E77D26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ibbon: Curved and Tilted Down 11">
            <a:extLst>
              <a:ext uri="{FF2B5EF4-FFF2-40B4-BE49-F238E27FC236}">
                <a16:creationId xmlns:a16="http://schemas.microsoft.com/office/drawing/2014/main" id="{A11E223A-D9B7-4E3A-8BC9-3F3A7A176AF0}"/>
              </a:ext>
            </a:extLst>
          </p:cNvPr>
          <p:cNvSpPr/>
          <p:nvPr/>
        </p:nvSpPr>
        <p:spPr>
          <a:xfrm>
            <a:off x="2821565" y="169547"/>
            <a:ext cx="6548870" cy="1049312"/>
          </a:xfrm>
          <a:prstGeom prst="ellipseRibbon">
            <a:avLst>
              <a:gd name="adj1" fmla="val 32143"/>
              <a:gd name="adj2" fmla="val 75000"/>
              <a:gd name="adj3" fmla="val 1964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ন্মহার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তারত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0D37FAD-0DB0-4424-A779-7BE929F56621}"/>
              </a:ext>
            </a:extLst>
          </p:cNvPr>
          <p:cNvGrpSpPr/>
          <p:nvPr/>
        </p:nvGrpSpPr>
        <p:grpSpPr>
          <a:xfrm>
            <a:off x="1622322" y="1587800"/>
            <a:ext cx="6408548" cy="646331"/>
            <a:chOff x="849487" y="705448"/>
            <a:chExt cx="6408548" cy="646331"/>
          </a:xfrm>
        </p:grpSpPr>
        <p:sp>
          <p:nvSpPr>
            <p:cNvPr id="5" name="Trapezoid 4">
              <a:extLst>
                <a:ext uri="{FF2B5EF4-FFF2-40B4-BE49-F238E27FC236}">
                  <a16:creationId xmlns:a16="http://schemas.microsoft.com/office/drawing/2014/main" id="{0F321772-D846-4BAF-BA5B-3A4110752C56}"/>
                </a:ext>
              </a:extLst>
            </p:cNvPr>
            <p:cNvSpPr/>
            <p:nvPr/>
          </p:nvSpPr>
          <p:spPr>
            <a:xfrm rot="16200000">
              <a:off x="3794164" y="-2196569"/>
              <a:ext cx="519194" cy="6408548"/>
            </a:xfrm>
            <a:prstGeom prst="trapezoid">
              <a:avLst>
                <a:gd name="adj" fmla="val 0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rapezoid 18">
              <a:extLst>
                <a:ext uri="{FF2B5EF4-FFF2-40B4-BE49-F238E27FC236}">
                  <a16:creationId xmlns:a16="http://schemas.microsoft.com/office/drawing/2014/main" id="{69C861C2-583C-48C8-8EE9-03D102C0F1E5}"/>
                </a:ext>
              </a:extLst>
            </p:cNvPr>
            <p:cNvSpPr/>
            <p:nvPr/>
          </p:nvSpPr>
          <p:spPr>
            <a:xfrm rot="16200000">
              <a:off x="1217349" y="742288"/>
              <a:ext cx="519194" cy="530833"/>
            </a:xfrm>
            <a:prstGeom prst="trapezoid">
              <a:avLst>
                <a:gd name="adj" fmla="val 0"/>
              </a:avLst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FCC995E-7AF3-423C-B862-264460FA7979}"/>
                </a:ext>
              </a:extLst>
            </p:cNvPr>
            <p:cNvSpPr txBox="1"/>
            <p:nvPr/>
          </p:nvSpPr>
          <p:spPr>
            <a:xfrm>
              <a:off x="1262631" y="705448"/>
              <a:ext cx="4286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0972260-F0DA-4DE3-B910-5F2D3A2E852C}"/>
              </a:ext>
            </a:extLst>
          </p:cNvPr>
          <p:cNvGrpSpPr/>
          <p:nvPr/>
        </p:nvGrpSpPr>
        <p:grpSpPr>
          <a:xfrm>
            <a:off x="1622322" y="2604558"/>
            <a:ext cx="6408548" cy="646331"/>
            <a:chOff x="849487" y="1893152"/>
            <a:chExt cx="6408548" cy="646331"/>
          </a:xfrm>
        </p:grpSpPr>
        <p:sp>
          <p:nvSpPr>
            <p:cNvPr id="9" name="Trapezoid 8">
              <a:extLst>
                <a:ext uri="{FF2B5EF4-FFF2-40B4-BE49-F238E27FC236}">
                  <a16:creationId xmlns:a16="http://schemas.microsoft.com/office/drawing/2014/main" id="{88323AA2-C6C9-4C82-AAA2-D6FEE99CCEF0}"/>
                </a:ext>
              </a:extLst>
            </p:cNvPr>
            <p:cNvSpPr/>
            <p:nvPr/>
          </p:nvSpPr>
          <p:spPr>
            <a:xfrm rot="16200000">
              <a:off x="3794164" y="-983890"/>
              <a:ext cx="519194" cy="6408548"/>
            </a:xfrm>
            <a:prstGeom prst="trapezoid">
              <a:avLst>
                <a:gd name="adj" fmla="val 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rapezoid 20">
              <a:extLst>
                <a:ext uri="{FF2B5EF4-FFF2-40B4-BE49-F238E27FC236}">
                  <a16:creationId xmlns:a16="http://schemas.microsoft.com/office/drawing/2014/main" id="{39DDA3D3-53AE-4543-A144-C2535493EFB5}"/>
                </a:ext>
              </a:extLst>
            </p:cNvPr>
            <p:cNvSpPr/>
            <p:nvPr/>
          </p:nvSpPr>
          <p:spPr>
            <a:xfrm rot="16200000">
              <a:off x="1217347" y="1950901"/>
              <a:ext cx="519194" cy="530833"/>
            </a:xfrm>
            <a:prstGeom prst="trapezoid">
              <a:avLst>
                <a:gd name="adj" fmla="val 0"/>
              </a:avLst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AFD5072-7457-44AE-9C1C-18EE2C28E0CA}"/>
                </a:ext>
              </a:extLst>
            </p:cNvPr>
            <p:cNvSpPr txBox="1"/>
            <p:nvPr/>
          </p:nvSpPr>
          <p:spPr>
            <a:xfrm>
              <a:off x="1226381" y="1893152"/>
              <a:ext cx="4286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56638E2-980A-41F5-A2F8-312E00BA5743}"/>
              </a:ext>
            </a:extLst>
          </p:cNvPr>
          <p:cNvGrpSpPr/>
          <p:nvPr/>
        </p:nvGrpSpPr>
        <p:grpSpPr>
          <a:xfrm>
            <a:off x="3320215" y="3099528"/>
            <a:ext cx="6408548" cy="646331"/>
            <a:chOff x="849487" y="2513430"/>
            <a:chExt cx="6408548" cy="646331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05AD5C54-E0C8-42B0-BCBD-17366969ADC4}"/>
                </a:ext>
              </a:extLst>
            </p:cNvPr>
            <p:cNvGrpSpPr/>
            <p:nvPr/>
          </p:nvGrpSpPr>
          <p:grpSpPr>
            <a:xfrm>
              <a:off x="849487" y="2565094"/>
              <a:ext cx="6408548" cy="519195"/>
              <a:chOff x="849487" y="2565094"/>
              <a:chExt cx="6408548" cy="519195"/>
            </a:xfrm>
          </p:grpSpPr>
          <p:sp>
            <p:nvSpPr>
              <p:cNvPr id="10" name="Trapezoid 9">
                <a:extLst>
                  <a:ext uri="{FF2B5EF4-FFF2-40B4-BE49-F238E27FC236}">
                    <a16:creationId xmlns:a16="http://schemas.microsoft.com/office/drawing/2014/main" id="{DA6B112D-9232-4D30-9F05-D188ED626C92}"/>
                  </a:ext>
                </a:extLst>
              </p:cNvPr>
              <p:cNvSpPr/>
              <p:nvPr/>
            </p:nvSpPr>
            <p:spPr>
              <a:xfrm rot="16200000">
                <a:off x="3794164" y="-379582"/>
                <a:ext cx="519194" cy="6408548"/>
              </a:xfrm>
              <a:prstGeom prst="trapezoid">
                <a:avLst>
                  <a:gd name="adj" fmla="val 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rapezoid 21">
                <a:extLst>
                  <a:ext uri="{FF2B5EF4-FFF2-40B4-BE49-F238E27FC236}">
                    <a16:creationId xmlns:a16="http://schemas.microsoft.com/office/drawing/2014/main" id="{CCF8206D-A35A-4AF2-A598-5172332E1AB4}"/>
                  </a:ext>
                </a:extLst>
              </p:cNvPr>
              <p:cNvSpPr/>
              <p:nvPr/>
            </p:nvSpPr>
            <p:spPr>
              <a:xfrm rot="16200000">
                <a:off x="1217348" y="2559274"/>
                <a:ext cx="519194" cy="530833"/>
              </a:xfrm>
              <a:prstGeom prst="trapezoid">
                <a:avLst>
                  <a:gd name="adj" fmla="val 0"/>
                </a:avLst>
              </a:prstGeom>
              <a:solidFill>
                <a:srgbClr val="FF0000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F842AA7-3DF2-4A4D-B4F3-FF91CD468832}"/>
                </a:ext>
              </a:extLst>
            </p:cNvPr>
            <p:cNvSpPr txBox="1"/>
            <p:nvPr/>
          </p:nvSpPr>
          <p:spPr>
            <a:xfrm>
              <a:off x="1250759" y="2513430"/>
              <a:ext cx="4286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s-IN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endPara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545C872-5B97-4C53-832B-588AF3AE2041}"/>
              </a:ext>
            </a:extLst>
          </p:cNvPr>
          <p:cNvGrpSpPr/>
          <p:nvPr/>
        </p:nvGrpSpPr>
        <p:grpSpPr>
          <a:xfrm>
            <a:off x="1622322" y="3539749"/>
            <a:ext cx="6408548" cy="646331"/>
            <a:chOff x="849487" y="3063810"/>
            <a:chExt cx="6408548" cy="646331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237D4790-B826-4778-A1F1-9A65F49E7899}"/>
                </a:ext>
              </a:extLst>
            </p:cNvPr>
            <p:cNvGrpSpPr/>
            <p:nvPr/>
          </p:nvGrpSpPr>
          <p:grpSpPr>
            <a:xfrm>
              <a:off x="849487" y="3169401"/>
              <a:ext cx="6408548" cy="519196"/>
              <a:chOff x="849487" y="3169401"/>
              <a:chExt cx="6408548" cy="519196"/>
            </a:xfrm>
          </p:grpSpPr>
          <p:sp>
            <p:nvSpPr>
              <p:cNvPr id="13" name="Trapezoid 12">
                <a:extLst>
                  <a:ext uri="{FF2B5EF4-FFF2-40B4-BE49-F238E27FC236}">
                    <a16:creationId xmlns:a16="http://schemas.microsoft.com/office/drawing/2014/main" id="{F9DC517F-0E88-4A7B-98C5-6B1C361A737A}"/>
                  </a:ext>
                </a:extLst>
              </p:cNvPr>
              <p:cNvSpPr/>
              <p:nvPr/>
            </p:nvSpPr>
            <p:spPr>
              <a:xfrm rot="16200000">
                <a:off x="3794164" y="224726"/>
                <a:ext cx="519194" cy="6408548"/>
              </a:xfrm>
              <a:prstGeom prst="trapezoid">
                <a:avLst>
                  <a:gd name="adj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rapezoid 22">
                <a:extLst>
                  <a:ext uri="{FF2B5EF4-FFF2-40B4-BE49-F238E27FC236}">
                    <a16:creationId xmlns:a16="http://schemas.microsoft.com/office/drawing/2014/main" id="{47A94C32-0078-4B79-AA1D-0B0A57DF5705}"/>
                  </a:ext>
                </a:extLst>
              </p:cNvPr>
              <p:cNvSpPr/>
              <p:nvPr/>
            </p:nvSpPr>
            <p:spPr>
              <a:xfrm rot="16200000">
                <a:off x="1217348" y="3163581"/>
                <a:ext cx="519194" cy="530833"/>
              </a:xfrm>
              <a:prstGeom prst="trapezoid">
                <a:avLst>
                  <a:gd name="adj" fmla="val 0"/>
                </a:avLst>
              </a:prstGeom>
              <a:solidFill>
                <a:srgbClr val="FF0000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E22184C-4149-4089-8BA6-0F3152A0D9A1}"/>
                </a:ext>
              </a:extLst>
            </p:cNvPr>
            <p:cNvSpPr txBox="1"/>
            <p:nvPr/>
          </p:nvSpPr>
          <p:spPr>
            <a:xfrm>
              <a:off x="1262630" y="3063810"/>
              <a:ext cx="4286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CF5ECBE-07B5-4473-995F-2745A6A7496C}"/>
              </a:ext>
            </a:extLst>
          </p:cNvPr>
          <p:cNvGrpSpPr/>
          <p:nvPr/>
        </p:nvGrpSpPr>
        <p:grpSpPr>
          <a:xfrm>
            <a:off x="3320215" y="4014089"/>
            <a:ext cx="6408548" cy="646331"/>
            <a:chOff x="849487" y="3680994"/>
            <a:chExt cx="6408548" cy="646331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EAD50B66-FE1E-4FC0-B42D-1A795D333148}"/>
                </a:ext>
              </a:extLst>
            </p:cNvPr>
            <p:cNvGrpSpPr/>
            <p:nvPr/>
          </p:nvGrpSpPr>
          <p:grpSpPr>
            <a:xfrm>
              <a:off x="849487" y="3785676"/>
              <a:ext cx="6408548" cy="523261"/>
              <a:chOff x="849487" y="3769644"/>
              <a:chExt cx="6408548" cy="523261"/>
            </a:xfrm>
          </p:grpSpPr>
          <p:sp>
            <p:nvSpPr>
              <p:cNvPr id="14" name="Trapezoid 13">
                <a:extLst>
                  <a:ext uri="{FF2B5EF4-FFF2-40B4-BE49-F238E27FC236}">
                    <a16:creationId xmlns:a16="http://schemas.microsoft.com/office/drawing/2014/main" id="{C7A19985-0990-4A8B-81BC-9861541DA573}"/>
                  </a:ext>
                </a:extLst>
              </p:cNvPr>
              <p:cNvSpPr/>
              <p:nvPr/>
            </p:nvSpPr>
            <p:spPr>
              <a:xfrm rot="16200000">
                <a:off x="3794164" y="829034"/>
                <a:ext cx="519194" cy="6408548"/>
              </a:xfrm>
              <a:prstGeom prst="trapezoid">
                <a:avLst>
                  <a:gd name="adj" fmla="val 0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rapezoid 23">
                <a:extLst>
                  <a:ext uri="{FF2B5EF4-FFF2-40B4-BE49-F238E27FC236}">
                    <a16:creationId xmlns:a16="http://schemas.microsoft.com/office/drawing/2014/main" id="{72CA1EF1-6111-4F5B-8CCD-1A47D77E4CDE}"/>
                  </a:ext>
                </a:extLst>
              </p:cNvPr>
              <p:cNvSpPr/>
              <p:nvPr/>
            </p:nvSpPr>
            <p:spPr>
              <a:xfrm rot="16200000">
                <a:off x="1217347" y="3763824"/>
                <a:ext cx="519194" cy="530833"/>
              </a:xfrm>
              <a:prstGeom prst="trapezoid">
                <a:avLst>
                  <a:gd name="adj" fmla="val 0"/>
                </a:avLst>
              </a:prstGeom>
              <a:solidFill>
                <a:srgbClr val="FF0000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0785A22-6275-4FE8-BE03-7EE01682EF15}"/>
                </a:ext>
              </a:extLst>
            </p:cNvPr>
            <p:cNvSpPr txBox="1"/>
            <p:nvPr/>
          </p:nvSpPr>
          <p:spPr>
            <a:xfrm>
              <a:off x="1250761" y="3680994"/>
              <a:ext cx="4286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s-IN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৬</a:t>
              </a:r>
              <a:endPara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1F37239-E394-4484-A3BC-247CEE4544E3}"/>
              </a:ext>
            </a:extLst>
          </p:cNvPr>
          <p:cNvGrpSpPr/>
          <p:nvPr/>
        </p:nvGrpSpPr>
        <p:grpSpPr>
          <a:xfrm>
            <a:off x="1622322" y="4454783"/>
            <a:ext cx="6408548" cy="646331"/>
            <a:chOff x="849487" y="4288838"/>
            <a:chExt cx="6408548" cy="646331"/>
          </a:xfrm>
        </p:grpSpPr>
        <p:sp>
          <p:nvSpPr>
            <p:cNvPr id="15" name="Trapezoid 14">
              <a:extLst>
                <a:ext uri="{FF2B5EF4-FFF2-40B4-BE49-F238E27FC236}">
                  <a16:creationId xmlns:a16="http://schemas.microsoft.com/office/drawing/2014/main" id="{AC60E5FD-90DD-444A-87A0-86C7797F3DD3}"/>
                </a:ext>
              </a:extLst>
            </p:cNvPr>
            <p:cNvSpPr/>
            <p:nvPr/>
          </p:nvSpPr>
          <p:spPr>
            <a:xfrm rot="16200000">
              <a:off x="3794164" y="1433342"/>
              <a:ext cx="519194" cy="6408548"/>
            </a:xfrm>
            <a:prstGeom prst="trapezoid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rapezoid 24">
              <a:extLst>
                <a:ext uri="{FF2B5EF4-FFF2-40B4-BE49-F238E27FC236}">
                  <a16:creationId xmlns:a16="http://schemas.microsoft.com/office/drawing/2014/main" id="{1D98CE5E-1F24-46BB-9E6A-B44565AF4A14}"/>
                </a:ext>
              </a:extLst>
            </p:cNvPr>
            <p:cNvSpPr/>
            <p:nvPr/>
          </p:nvSpPr>
          <p:spPr>
            <a:xfrm rot="16200000">
              <a:off x="1217347" y="4364064"/>
              <a:ext cx="519194" cy="530833"/>
            </a:xfrm>
            <a:prstGeom prst="trapezoid">
              <a:avLst>
                <a:gd name="adj" fmla="val 0"/>
              </a:avLst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F261D11-14F7-4770-A312-A17A2CA0D418}"/>
                </a:ext>
              </a:extLst>
            </p:cNvPr>
            <p:cNvSpPr txBox="1"/>
            <p:nvPr/>
          </p:nvSpPr>
          <p:spPr>
            <a:xfrm>
              <a:off x="1269319" y="4288838"/>
              <a:ext cx="4286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৭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9934D05-B176-4768-B675-05A70A0084D8}"/>
              </a:ext>
            </a:extLst>
          </p:cNvPr>
          <p:cNvGrpSpPr/>
          <p:nvPr/>
        </p:nvGrpSpPr>
        <p:grpSpPr>
          <a:xfrm>
            <a:off x="3332925" y="4989125"/>
            <a:ext cx="6408548" cy="646331"/>
            <a:chOff x="849487" y="4935604"/>
            <a:chExt cx="6408548" cy="646331"/>
          </a:xfrm>
        </p:grpSpPr>
        <p:sp>
          <p:nvSpPr>
            <p:cNvPr id="16" name="Trapezoid 15">
              <a:extLst>
                <a:ext uri="{FF2B5EF4-FFF2-40B4-BE49-F238E27FC236}">
                  <a16:creationId xmlns:a16="http://schemas.microsoft.com/office/drawing/2014/main" id="{497EF598-5318-44AA-AAF2-BF055F79264F}"/>
                </a:ext>
              </a:extLst>
            </p:cNvPr>
            <p:cNvSpPr/>
            <p:nvPr/>
          </p:nvSpPr>
          <p:spPr>
            <a:xfrm rot="16200000">
              <a:off x="3794164" y="2037650"/>
              <a:ext cx="519194" cy="6408548"/>
            </a:xfrm>
            <a:prstGeom prst="trapezoid">
              <a:avLst>
                <a:gd name="adj" fmla="val 0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rapezoid 25">
              <a:extLst>
                <a:ext uri="{FF2B5EF4-FFF2-40B4-BE49-F238E27FC236}">
                  <a16:creationId xmlns:a16="http://schemas.microsoft.com/office/drawing/2014/main" id="{102E36F6-24C2-49B5-8EA2-3F57433D37AA}"/>
                </a:ext>
              </a:extLst>
            </p:cNvPr>
            <p:cNvSpPr/>
            <p:nvPr/>
          </p:nvSpPr>
          <p:spPr>
            <a:xfrm rot="16200000">
              <a:off x="1217348" y="4976506"/>
              <a:ext cx="519194" cy="530833"/>
            </a:xfrm>
            <a:prstGeom prst="trapezoid">
              <a:avLst>
                <a:gd name="adj" fmla="val 0"/>
              </a:avLst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5926CC9-E135-414D-8C82-45DA9A2DB6E6}"/>
                </a:ext>
              </a:extLst>
            </p:cNvPr>
            <p:cNvSpPr txBox="1"/>
            <p:nvPr/>
          </p:nvSpPr>
          <p:spPr>
            <a:xfrm>
              <a:off x="1250760" y="4935604"/>
              <a:ext cx="4286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s-IN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৮</a:t>
              </a:r>
              <a:endPara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FA7C8BA-C917-42B6-9901-9FF22988DA09}"/>
              </a:ext>
            </a:extLst>
          </p:cNvPr>
          <p:cNvGrpSpPr/>
          <p:nvPr/>
        </p:nvGrpSpPr>
        <p:grpSpPr>
          <a:xfrm>
            <a:off x="1622322" y="5472405"/>
            <a:ext cx="6408548" cy="646331"/>
            <a:chOff x="1717572" y="4805655"/>
            <a:chExt cx="6408548" cy="646331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506F43E3-6359-4DA1-98ED-2E2798A5A0FF}"/>
                </a:ext>
              </a:extLst>
            </p:cNvPr>
            <p:cNvGrpSpPr/>
            <p:nvPr/>
          </p:nvGrpSpPr>
          <p:grpSpPr>
            <a:xfrm>
              <a:off x="1717572" y="4860066"/>
              <a:ext cx="6408548" cy="523893"/>
              <a:chOff x="849487" y="5586635"/>
              <a:chExt cx="6408548" cy="523893"/>
            </a:xfrm>
          </p:grpSpPr>
          <p:sp>
            <p:nvSpPr>
              <p:cNvPr id="17" name="Trapezoid 16">
                <a:extLst>
                  <a:ext uri="{FF2B5EF4-FFF2-40B4-BE49-F238E27FC236}">
                    <a16:creationId xmlns:a16="http://schemas.microsoft.com/office/drawing/2014/main" id="{663AAC8E-D5E5-4B8B-9240-2E86EC461248}"/>
                  </a:ext>
                </a:extLst>
              </p:cNvPr>
              <p:cNvSpPr/>
              <p:nvPr/>
            </p:nvSpPr>
            <p:spPr>
              <a:xfrm rot="16200000">
                <a:off x="3794164" y="2641958"/>
                <a:ext cx="519194" cy="6408548"/>
              </a:xfrm>
              <a:prstGeom prst="trapezoid">
                <a:avLst>
                  <a:gd name="adj" fmla="val 0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rapezoid 26">
                <a:extLst>
                  <a:ext uri="{FF2B5EF4-FFF2-40B4-BE49-F238E27FC236}">
                    <a16:creationId xmlns:a16="http://schemas.microsoft.com/office/drawing/2014/main" id="{B09F513B-53E1-430C-AC4D-500DFE49142B}"/>
                  </a:ext>
                </a:extLst>
              </p:cNvPr>
              <p:cNvSpPr/>
              <p:nvPr/>
            </p:nvSpPr>
            <p:spPr>
              <a:xfrm rot="16200000">
                <a:off x="1217347" y="5585514"/>
                <a:ext cx="519194" cy="530833"/>
              </a:xfrm>
              <a:prstGeom prst="trapezoid">
                <a:avLst>
                  <a:gd name="adj" fmla="val 0"/>
                </a:avLst>
              </a:prstGeom>
              <a:solidFill>
                <a:srgbClr val="FF0000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2918A01-6831-4A79-A341-C2406B5CA166}"/>
                </a:ext>
              </a:extLst>
            </p:cNvPr>
            <p:cNvSpPr txBox="1"/>
            <p:nvPr/>
          </p:nvSpPr>
          <p:spPr>
            <a:xfrm>
              <a:off x="2118476" y="4805655"/>
              <a:ext cx="4286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৯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6B1634C-451C-468B-B31D-027FB6E1BEC0}"/>
              </a:ext>
            </a:extLst>
          </p:cNvPr>
          <p:cNvGrpSpPr/>
          <p:nvPr/>
        </p:nvGrpSpPr>
        <p:grpSpPr>
          <a:xfrm>
            <a:off x="3320215" y="6018697"/>
            <a:ext cx="6408548" cy="531346"/>
            <a:chOff x="849487" y="6190945"/>
            <a:chExt cx="6408548" cy="531346"/>
          </a:xfrm>
        </p:grpSpPr>
        <p:sp>
          <p:nvSpPr>
            <p:cNvPr id="18" name="Trapezoid 17">
              <a:extLst>
                <a:ext uri="{FF2B5EF4-FFF2-40B4-BE49-F238E27FC236}">
                  <a16:creationId xmlns:a16="http://schemas.microsoft.com/office/drawing/2014/main" id="{8C40D2DC-58C9-4C2A-8AF8-2F09BCADCE1F}"/>
                </a:ext>
              </a:extLst>
            </p:cNvPr>
            <p:cNvSpPr/>
            <p:nvPr/>
          </p:nvSpPr>
          <p:spPr>
            <a:xfrm rot="16200000">
              <a:off x="3794164" y="3246268"/>
              <a:ext cx="519194" cy="6408548"/>
            </a:xfrm>
            <a:prstGeom prst="trapezoid">
              <a:avLst>
                <a:gd name="adj" fmla="val 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rapezoid 27">
              <a:extLst>
                <a:ext uri="{FF2B5EF4-FFF2-40B4-BE49-F238E27FC236}">
                  <a16:creationId xmlns:a16="http://schemas.microsoft.com/office/drawing/2014/main" id="{FA300F21-9727-45EE-87E0-B3F98C5084B4}"/>
                </a:ext>
              </a:extLst>
            </p:cNvPr>
            <p:cNvSpPr/>
            <p:nvPr/>
          </p:nvSpPr>
          <p:spPr>
            <a:xfrm rot="16200000">
              <a:off x="1217348" y="6185126"/>
              <a:ext cx="519194" cy="530833"/>
            </a:xfrm>
            <a:prstGeom prst="trapezoid">
              <a:avLst>
                <a:gd name="adj" fmla="val 0"/>
              </a:avLst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06AF83A-B5F2-42FE-87E9-DA6BAD47938E}"/>
                </a:ext>
              </a:extLst>
            </p:cNvPr>
            <p:cNvSpPr txBox="1"/>
            <p:nvPr/>
          </p:nvSpPr>
          <p:spPr>
            <a:xfrm>
              <a:off x="1231219" y="6260626"/>
              <a:ext cx="5308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s-IN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en-US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০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574947F-B737-4BD7-B4CE-70AA75162998}"/>
              </a:ext>
            </a:extLst>
          </p:cNvPr>
          <p:cNvGrpSpPr/>
          <p:nvPr/>
        </p:nvGrpSpPr>
        <p:grpSpPr>
          <a:xfrm>
            <a:off x="3320215" y="2114764"/>
            <a:ext cx="6408548" cy="646331"/>
            <a:chOff x="849487" y="1314454"/>
            <a:chExt cx="6408548" cy="646331"/>
          </a:xfrm>
        </p:grpSpPr>
        <p:sp>
          <p:nvSpPr>
            <p:cNvPr id="8" name="Trapezoid 7">
              <a:extLst>
                <a:ext uri="{FF2B5EF4-FFF2-40B4-BE49-F238E27FC236}">
                  <a16:creationId xmlns:a16="http://schemas.microsoft.com/office/drawing/2014/main" id="{7215DCAD-149B-4541-BFC8-39FA41C2BDBA}"/>
                </a:ext>
              </a:extLst>
            </p:cNvPr>
            <p:cNvSpPr/>
            <p:nvPr/>
          </p:nvSpPr>
          <p:spPr>
            <a:xfrm rot="16200000">
              <a:off x="3794164" y="-1588198"/>
              <a:ext cx="519194" cy="6408548"/>
            </a:xfrm>
            <a:prstGeom prst="trapezoid">
              <a:avLst>
                <a:gd name="adj" fmla="val 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rapezoid 40">
              <a:extLst>
                <a:ext uri="{FF2B5EF4-FFF2-40B4-BE49-F238E27FC236}">
                  <a16:creationId xmlns:a16="http://schemas.microsoft.com/office/drawing/2014/main" id="{8A6DADDB-0BE8-453C-A1F6-DD78A9F9B8CA}"/>
                </a:ext>
              </a:extLst>
            </p:cNvPr>
            <p:cNvSpPr/>
            <p:nvPr/>
          </p:nvSpPr>
          <p:spPr>
            <a:xfrm rot="16200000">
              <a:off x="1217350" y="1346595"/>
              <a:ext cx="519194" cy="530833"/>
            </a:xfrm>
            <a:prstGeom prst="trapezoid">
              <a:avLst>
                <a:gd name="adj" fmla="val 0"/>
              </a:avLst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9F13CC8-0E23-4958-90A6-EADB9D06C578}"/>
                </a:ext>
              </a:extLst>
            </p:cNvPr>
            <p:cNvSpPr txBox="1"/>
            <p:nvPr/>
          </p:nvSpPr>
          <p:spPr>
            <a:xfrm>
              <a:off x="1226382" y="1314454"/>
              <a:ext cx="4286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s-IN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endPara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D82C0C6D-A798-415F-85BB-068DE412C501}"/>
              </a:ext>
            </a:extLst>
          </p:cNvPr>
          <p:cNvSpPr/>
          <p:nvPr/>
        </p:nvSpPr>
        <p:spPr>
          <a:xfrm>
            <a:off x="2464090" y="1628106"/>
            <a:ext cx="18373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2800" b="1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2800" b="1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b="1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b="1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3A6D35A-63C4-4914-A9A6-7708CBC7C74E}"/>
              </a:ext>
            </a:extLst>
          </p:cNvPr>
          <p:cNvSpPr/>
          <p:nvPr/>
        </p:nvSpPr>
        <p:spPr>
          <a:xfrm>
            <a:off x="4260192" y="2165519"/>
            <a:ext cx="37962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</a:t>
            </a:r>
            <a:r>
              <a:rPr lang="as-IN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চাপ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ধি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768030E-5445-4EE0-9B52-240415042EF8}"/>
              </a:ext>
            </a:extLst>
          </p:cNvPr>
          <p:cNvSpPr/>
          <p:nvPr/>
        </p:nvSpPr>
        <p:spPr>
          <a:xfrm>
            <a:off x="2485252" y="2673827"/>
            <a:ext cx="17828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বাড়তি</a:t>
            </a:r>
            <a:r>
              <a:rPr lang="en-US" sz="28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28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531EA73-DF35-4318-9C8D-B1DA9C6DA00A}"/>
              </a:ext>
            </a:extLst>
          </p:cNvPr>
          <p:cNvSpPr/>
          <p:nvPr/>
        </p:nvSpPr>
        <p:spPr>
          <a:xfrm>
            <a:off x="4225800" y="3170882"/>
            <a:ext cx="29193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8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28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কমে</a:t>
            </a:r>
            <a:r>
              <a:rPr lang="en-US" sz="28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28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6B5AC12-B1DF-48AB-B5D6-BE69A480EE49}"/>
              </a:ext>
            </a:extLst>
          </p:cNvPr>
          <p:cNvSpPr/>
          <p:nvPr/>
        </p:nvSpPr>
        <p:spPr>
          <a:xfrm>
            <a:off x="2485252" y="3693713"/>
            <a:ext cx="14526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8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ঘাটতি</a:t>
            </a:r>
            <a:endParaRPr lang="en-US" sz="2800" b="1" i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68F8515-B84E-4A91-8DC9-D80B211CC940}"/>
              </a:ext>
            </a:extLst>
          </p:cNvPr>
          <p:cNvSpPr/>
          <p:nvPr/>
        </p:nvSpPr>
        <p:spPr>
          <a:xfrm>
            <a:off x="4213089" y="4099357"/>
            <a:ext cx="26949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দারিদ্র্যতা</a:t>
            </a:r>
            <a:r>
              <a:rPr lang="en-US" sz="2800" b="1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as-IN" sz="2800" b="1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2800" b="1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b="1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b="1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b="1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b="1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4BC59E5-6B3D-427F-9CF0-262BA2905E77}"/>
              </a:ext>
            </a:extLst>
          </p:cNvPr>
          <p:cNvSpPr/>
          <p:nvPr/>
        </p:nvSpPr>
        <p:spPr>
          <a:xfrm>
            <a:off x="4293065" y="5043375"/>
            <a:ext cx="24336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কর্মস</a:t>
            </a:r>
            <a:r>
              <a:rPr lang="as-IN" sz="2800" b="1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2800" b="1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b="1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i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থানের</a:t>
            </a:r>
            <a:r>
              <a:rPr lang="en-US" sz="2800" b="1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অভাব</a:t>
            </a:r>
            <a:r>
              <a:rPr lang="en-US" sz="2800" b="1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2D0202A0-54E0-4671-BB62-7F8815E2208F}"/>
              </a:ext>
            </a:extLst>
          </p:cNvPr>
          <p:cNvSpPr/>
          <p:nvPr/>
        </p:nvSpPr>
        <p:spPr>
          <a:xfrm>
            <a:off x="2524080" y="5532710"/>
            <a:ext cx="27510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ব্যাবস্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ার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9CBD0F9-FB0A-465E-BDD7-D254D7982935}"/>
              </a:ext>
            </a:extLst>
          </p:cNvPr>
          <p:cNvSpPr/>
          <p:nvPr/>
        </p:nvSpPr>
        <p:spPr>
          <a:xfrm>
            <a:off x="2499932" y="4560771"/>
            <a:ext cx="41649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28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en-US" sz="28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ভারসম্যতা</a:t>
            </a:r>
            <a:r>
              <a:rPr lang="en-US" sz="28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28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2800" b="1" i="1" dirty="0">
              <a:solidFill>
                <a:srgbClr val="FFFF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1D0F1A-E9F1-4B25-B751-8CBEB904516A}"/>
              </a:ext>
            </a:extLst>
          </p:cNvPr>
          <p:cNvSpPr txBox="1"/>
          <p:nvPr/>
        </p:nvSpPr>
        <p:spPr>
          <a:xfrm>
            <a:off x="4333187" y="6006544"/>
            <a:ext cx="3506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জীবনযাত্রার</a:t>
            </a:r>
            <a:r>
              <a:rPr lang="en-US" sz="2800" b="1" i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2800" b="1" i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</a:t>
            </a:r>
            <a:r>
              <a:rPr lang="as-IN" sz="2800" b="1" i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i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800" b="1" i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b="1" i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as-IN" sz="2800" b="1" i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b="1" i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</a:p>
        </p:txBody>
      </p:sp>
    </p:spTree>
    <p:extLst>
      <p:ext uri="{BB962C8B-B14F-4D97-AF65-F5344CB8AC3E}">
        <p14:creationId xmlns:p14="http://schemas.microsoft.com/office/powerpoint/2010/main" val="2629780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FB6E192-16CE-49FE-8F8E-0045956F8791}"/>
              </a:ext>
            </a:extLst>
          </p:cNvPr>
          <p:cNvGrpSpPr/>
          <p:nvPr/>
        </p:nvGrpSpPr>
        <p:grpSpPr>
          <a:xfrm>
            <a:off x="-2601459" y="-2560520"/>
            <a:ext cx="17161970" cy="12113531"/>
            <a:chOff x="-2601459" y="-2560520"/>
            <a:chExt cx="17161970" cy="1211353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7742DCA-3C9E-4DDC-96CA-B12CCFA9E60F}"/>
                </a:ext>
              </a:extLst>
            </p:cNvPr>
            <p:cNvSpPr/>
            <p:nvPr/>
          </p:nvSpPr>
          <p:spPr>
            <a:xfrm rot="9000000">
              <a:off x="-2601459" y="-2560520"/>
              <a:ext cx="7824841" cy="8247608"/>
            </a:xfrm>
            <a:custGeom>
              <a:avLst/>
              <a:gdLst>
                <a:gd name="connsiteX0" fmla="*/ 0 w 12182168"/>
                <a:gd name="connsiteY0" fmla="*/ 0 h 8489550"/>
                <a:gd name="connsiteX1" fmla="*/ 12182168 w 12182168"/>
                <a:gd name="connsiteY1" fmla="*/ 0 h 8489550"/>
                <a:gd name="connsiteX2" fmla="*/ 12182168 w 12182168"/>
                <a:gd name="connsiteY2" fmla="*/ 8489550 h 8489550"/>
                <a:gd name="connsiteX3" fmla="*/ 0 w 12182168"/>
                <a:gd name="connsiteY3" fmla="*/ 8489550 h 8489550"/>
                <a:gd name="connsiteX4" fmla="*/ 0 w 12182168"/>
                <a:gd name="connsiteY4" fmla="*/ 0 h 8489550"/>
                <a:gd name="connsiteX0" fmla="*/ 0 w 12182168"/>
                <a:gd name="connsiteY0" fmla="*/ 1784417 h 10273967"/>
                <a:gd name="connsiteX1" fmla="*/ 7824841 w 12182168"/>
                <a:gd name="connsiteY1" fmla="*/ 0 h 10273967"/>
                <a:gd name="connsiteX2" fmla="*/ 12182168 w 12182168"/>
                <a:gd name="connsiteY2" fmla="*/ 10273967 h 10273967"/>
                <a:gd name="connsiteX3" fmla="*/ 0 w 12182168"/>
                <a:gd name="connsiteY3" fmla="*/ 10273967 h 10273967"/>
                <a:gd name="connsiteX4" fmla="*/ 0 w 12182168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4800392 w 7824841"/>
                <a:gd name="connsiteY2" fmla="*/ 6547377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3970254 w 7824841"/>
                <a:gd name="connsiteY2" fmla="*/ 6324351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4477494 w 7824841"/>
                <a:gd name="connsiteY2" fmla="*/ 6506091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8247608"/>
                <a:gd name="connsiteX1" fmla="*/ 7824841 w 7824841"/>
                <a:gd name="connsiteY1" fmla="*/ 0 h 8247608"/>
                <a:gd name="connsiteX2" fmla="*/ 4477494 w 7824841"/>
                <a:gd name="connsiteY2" fmla="*/ 6506091 h 8247608"/>
                <a:gd name="connsiteX3" fmla="*/ 79267 w 7824841"/>
                <a:gd name="connsiteY3" fmla="*/ 8247608 h 8247608"/>
                <a:gd name="connsiteX4" fmla="*/ 0 w 7824841"/>
                <a:gd name="connsiteY4" fmla="*/ 1784417 h 8247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4841" h="8247608">
                  <a:moveTo>
                    <a:pt x="0" y="1784417"/>
                  </a:moveTo>
                  <a:lnTo>
                    <a:pt x="7824841" y="0"/>
                  </a:lnTo>
                  <a:lnTo>
                    <a:pt x="4477494" y="6506091"/>
                  </a:lnTo>
                  <a:lnTo>
                    <a:pt x="79267" y="8247608"/>
                  </a:lnTo>
                  <a:lnTo>
                    <a:pt x="0" y="1784417"/>
                  </a:lnTo>
                  <a:close/>
                </a:path>
              </a:pathLst>
            </a:custGeom>
            <a:solidFill>
              <a:srgbClr val="00B0F0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0ADA46F7-4895-4C47-BCE0-A66F583B86E5}"/>
                </a:ext>
              </a:extLst>
            </p:cNvPr>
            <p:cNvSpPr/>
            <p:nvPr/>
          </p:nvSpPr>
          <p:spPr>
            <a:xfrm rot="19929460">
              <a:off x="6735670" y="1305403"/>
              <a:ext cx="7824841" cy="8247608"/>
            </a:xfrm>
            <a:custGeom>
              <a:avLst/>
              <a:gdLst>
                <a:gd name="connsiteX0" fmla="*/ 0 w 12182168"/>
                <a:gd name="connsiteY0" fmla="*/ 0 h 8489550"/>
                <a:gd name="connsiteX1" fmla="*/ 12182168 w 12182168"/>
                <a:gd name="connsiteY1" fmla="*/ 0 h 8489550"/>
                <a:gd name="connsiteX2" fmla="*/ 12182168 w 12182168"/>
                <a:gd name="connsiteY2" fmla="*/ 8489550 h 8489550"/>
                <a:gd name="connsiteX3" fmla="*/ 0 w 12182168"/>
                <a:gd name="connsiteY3" fmla="*/ 8489550 h 8489550"/>
                <a:gd name="connsiteX4" fmla="*/ 0 w 12182168"/>
                <a:gd name="connsiteY4" fmla="*/ 0 h 8489550"/>
                <a:gd name="connsiteX0" fmla="*/ 0 w 12182168"/>
                <a:gd name="connsiteY0" fmla="*/ 1784417 h 10273967"/>
                <a:gd name="connsiteX1" fmla="*/ 7824841 w 12182168"/>
                <a:gd name="connsiteY1" fmla="*/ 0 h 10273967"/>
                <a:gd name="connsiteX2" fmla="*/ 12182168 w 12182168"/>
                <a:gd name="connsiteY2" fmla="*/ 10273967 h 10273967"/>
                <a:gd name="connsiteX3" fmla="*/ 0 w 12182168"/>
                <a:gd name="connsiteY3" fmla="*/ 10273967 h 10273967"/>
                <a:gd name="connsiteX4" fmla="*/ 0 w 12182168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4800392 w 7824841"/>
                <a:gd name="connsiteY2" fmla="*/ 6547377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3970254 w 7824841"/>
                <a:gd name="connsiteY2" fmla="*/ 6324351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4477494 w 7824841"/>
                <a:gd name="connsiteY2" fmla="*/ 6506091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8247608"/>
                <a:gd name="connsiteX1" fmla="*/ 7824841 w 7824841"/>
                <a:gd name="connsiteY1" fmla="*/ 0 h 8247608"/>
                <a:gd name="connsiteX2" fmla="*/ 4477494 w 7824841"/>
                <a:gd name="connsiteY2" fmla="*/ 6506091 h 8247608"/>
                <a:gd name="connsiteX3" fmla="*/ 79267 w 7824841"/>
                <a:gd name="connsiteY3" fmla="*/ 8247608 h 8247608"/>
                <a:gd name="connsiteX4" fmla="*/ 0 w 7824841"/>
                <a:gd name="connsiteY4" fmla="*/ 1784417 h 8247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4841" h="8247608">
                  <a:moveTo>
                    <a:pt x="0" y="1784417"/>
                  </a:moveTo>
                  <a:lnTo>
                    <a:pt x="7824841" y="0"/>
                  </a:lnTo>
                  <a:lnTo>
                    <a:pt x="4477494" y="6506091"/>
                  </a:lnTo>
                  <a:lnTo>
                    <a:pt x="79267" y="8247608"/>
                  </a:lnTo>
                  <a:lnTo>
                    <a:pt x="0" y="1784417"/>
                  </a:lnTo>
                  <a:close/>
                </a:path>
              </a:pathLst>
            </a:custGeom>
            <a:solidFill>
              <a:srgbClr val="00B0F0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BC81A91-E7B0-42E1-9EAE-C9FE58122092}"/>
              </a:ext>
            </a:extLst>
          </p:cNvPr>
          <p:cNvGrpSpPr/>
          <p:nvPr/>
        </p:nvGrpSpPr>
        <p:grpSpPr>
          <a:xfrm>
            <a:off x="11130079" y="0"/>
            <a:ext cx="1061921" cy="1049312"/>
            <a:chOff x="6438155" y="3132944"/>
            <a:chExt cx="1061921" cy="104931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D6332EB-3A6A-4131-8F8A-37DFB1608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04ED294B-29DD-4DF5-A4B2-72B342E74D62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5" name="Picture 54" descr="Image result for জন বসতি">
            <a:extLst>
              <a:ext uri="{FF2B5EF4-FFF2-40B4-BE49-F238E27FC236}">
                <a16:creationId xmlns:a16="http://schemas.microsoft.com/office/drawing/2014/main" id="{F00591D5-9E86-4246-A100-D98E9A697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343" y="1325044"/>
            <a:ext cx="3814374" cy="4424674"/>
          </a:xfrm>
          <a:custGeom>
            <a:avLst/>
            <a:gdLst>
              <a:gd name="connsiteX0" fmla="*/ 2390774 w 4781548"/>
              <a:gd name="connsiteY0" fmla="*/ 0 h 5546598"/>
              <a:gd name="connsiteX1" fmla="*/ 4781548 w 4781548"/>
              <a:gd name="connsiteY1" fmla="*/ 1195388 h 5546598"/>
              <a:gd name="connsiteX2" fmla="*/ 4781548 w 4781548"/>
              <a:gd name="connsiteY2" fmla="*/ 4351211 h 5546598"/>
              <a:gd name="connsiteX3" fmla="*/ 2390774 w 4781548"/>
              <a:gd name="connsiteY3" fmla="*/ 5546598 h 5546598"/>
              <a:gd name="connsiteX4" fmla="*/ 0 w 4781548"/>
              <a:gd name="connsiteY4" fmla="*/ 4351211 h 5546598"/>
              <a:gd name="connsiteX5" fmla="*/ 0 w 4781548"/>
              <a:gd name="connsiteY5" fmla="*/ 1195388 h 5546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81548" h="5546598">
                <a:moveTo>
                  <a:pt x="2390774" y="0"/>
                </a:moveTo>
                <a:lnTo>
                  <a:pt x="4781548" y="1195388"/>
                </a:lnTo>
                <a:lnTo>
                  <a:pt x="4781548" y="4351211"/>
                </a:lnTo>
                <a:lnTo>
                  <a:pt x="2390774" y="5546598"/>
                </a:lnTo>
                <a:lnTo>
                  <a:pt x="0" y="4351211"/>
                </a:lnTo>
                <a:lnTo>
                  <a:pt x="0" y="1195388"/>
                </a:lnTo>
                <a:close/>
              </a:path>
            </a:pathLst>
          </a:custGeom>
          <a:noFill/>
          <a:ln w="127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55" descr="Image result for নদী">
            <a:extLst>
              <a:ext uri="{FF2B5EF4-FFF2-40B4-BE49-F238E27FC236}">
                <a16:creationId xmlns:a16="http://schemas.microsoft.com/office/drawing/2014/main" id="{12959F47-6725-4A52-87B9-2E408CC97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975" y="1321431"/>
            <a:ext cx="3814374" cy="4424674"/>
          </a:xfrm>
          <a:custGeom>
            <a:avLst/>
            <a:gdLst>
              <a:gd name="connsiteX0" fmla="*/ 1973410 w 3946820"/>
              <a:gd name="connsiteY0" fmla="*/ 0 h 4711655"/>
              <a:gd name="connsiteX1" fmla="*/ 3946820 w 3946820"/>
              <a:gd name="connsiteY1" fmla="*/ 986706 h 4711655"/>
              <a:gd name="connsiteX2" fmla="*/ 3946820 w 3946820"/>
              <a:gd name="connsiteY2" fmla="*/ 3724951 h 4711655"/>
              <a:gd name="connsiteX3" fmla="*/ 1973412 w 3946820"/>
              <a:gd name="connsiteY3" fmla="*/ 4711655 h 4711655"/>
              <a:gd name="connsiteX4" fmla="*/ 1973408 w 3946820"/>
              <a:gd name="connsiteY4" fmla="*/ 4711655 h 4711655"/>
              <a:gd name="connsiteX5" fmla="*/ 0 w 3946820"/>
              <a:gd name="connsiteY5" fmla="*/ 3724951 h 4711655"/>
              <a:gd name="connsiteX6" fmla="*/ 0 w 3946820"/>
              <a:gd name="connsiteY6" fmla="*/ 986706 h 4711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6820" h="4711655">
                <a:moveTo>
                  <a:pt x="1973410" y="0"/>
                </a:moveTo>
                <a:lnTo>
                  <a:pt x="3946820" y="986706"/>
                </a:lnTo>
                <a:lnTo>
                  <a:pt x="3946820" y="3724951"/>
                </a:lnTo>
                <a:lnTo>
                  <a:pt x="1973412" y="4711655"/>
                </a:lnTo>
                <a:lnTo>
                  <a:pt x="1973408" y="4711655"/>
                </a:lnTo>
                <a:lnTo>
                  <a:pt x="0" y="3724951"/>
                </a:lnTo>
                <a:lnTo>
                  <a:pt x="0" y="986706"/>
                </a:lnTo>
                <a:close/>
              </a:path>
            </a:pathLst>
          </a:custGeom>
          <a:noFill/>
          <a:ln w="127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458874-1DDE-4408-906B-C29B0003E49E}"/>
              </a:ext>
            </a:extLst>
          </p:cNvPr>
          <p:cNvSpPr txBox="1"/>
          <p:nvPr/>
        </p:nvSpPr>
        <p:spPr>
          <a:xfrm>
            <a:off x="2138449" y="5935507"/>
            <a:ext cx="2185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5549C30-CA3E-4F3F-B0C3-F6CC21957047}"/>
              </a:ext>
            </a:extLst>
          </p:cNvPr>
          <p:cNvSpPr txBox="1"/>
          <p:nvPr/>
        </p:nvSpPr>
        <p:spPr>
          <a:xfrm>
            <a:off x="6151596" y="5935507"/>
            <a:ext cx="5257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কৃতিক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সম্পদের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চাপ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3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ধি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পাবে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9" name="Ribbon: Curved and Tilted Down 58">
            <a:extLst>
              <a:ext uri="{FF2B5EF4-FFF2-40B4-BE49-F238E27FC236}">
                <a16:creationId xmlns:a16="http://schemas.microsoft.com/office/drawing/2014/main" id="{958BC3AD-DD4B-4C8E-954C-D4E4EE26D3AC}"/>
              </a:ext>
            </a:extLst>
          </p:cNvPr>
          <p:cNvSpPr/>
          <p:nvPr/>
        </p:nvSpPr>
        <p:spPr>
          <a:xfrm>
            <a:off x="2821565" y="337718"/>
            <a:ext cx="6548870" cy="1049312"/>
          </a:xfrm>
          <a:prstGeom prst="ellipseRibbon">
            <a:avLst>
              <a:gd name="adj1" fmla="val 29189"/>
              <a:gd name="adj2" fmla="val 75000"/>
              <a:gd name="adj3" fmla="val 1964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ন্মহার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তারত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</a:p>
        </p:txBody>
      </p:sp>
    </p:spTree>
    <p:extLst>
      <p:ext uri="{BB962C8B-B14F-4D97-AF65-F5344CB8AC3E}">
        <p14:creationId xmlns:p14="http://schemas.microsoft.com/office/powerpoint/2010/main" val="156948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00BDC78-5B88-44E2-B429-E051145FBC12}"/>
              </a:ext>
            </a:extLst>
          </p:cNvPr>
          <p:cNvGrpSpPr/>
          <p:nvPr/>
        </p:nvGrpSpPr>
        <p:grpSpPr>
          <a:xfrm>
            <a:off x="-2601459" y="-2560520"/>
            <a:ext cx="17161970" cy="12113531"/>
            <a:chOff x="-2601459" y="-2560520"/>
            <a:chExt cx="17161970" cy="1211353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C7ECEB9-4394-4E0F-9494-D72DAA75A0E5}"/>
                </a:ext>
              </a:extLst>
            </p:cNvPr>
            <p:cNvSpPr/>
            <p:nvPr/>
          </p:nvSpPr>
          <p:spPr>
            <a:xfrm rot="9000000">
              <a:off x="-2601459" y="-2560520"/>
              <a:ext cx="7824841" cy="8247608"/>
            </a:xfrm>
            <a:custGeom>
              <a:avLst/>
              <a:gdLst>
                <a:gd name="connsiteX0" fmla="*/ 0 w 12182168"/>
                <a:gd name="connsiteY0" fmla="*/ 0 h 8489550"/>
                <a:gd name="connsiteX1" fmla="*/ 12182168 w 12182168"/>
                <a:gd name="connsiteY1" fmla="*/ 0 h 8489550"/>
                <a:gd name="connsiteX2" fmla="*/ 12182168 w 12182168"/>
                <a:gd name="connsiteY2" fmla="*/ 8489550 h 8489550"/>
                <a:gd name="connsiteX3" fmla="*/ 0 w 12182168"/>
                <a:gd name="connsiteY3" fmla="*/ 8489550 h 8489550"/>
                <a:gd name="connsiteX4" fmla="*/ 0 w 12182168"/>
                <a:gd name="connsiteY4" fmla="*/ 0 h 8489550"/>
                <a:gd name="connsiteX0" fmla="*/ 0 w 12182168"/>
                <a:gd name="connsiteY0" fmla="*/ 1784417 h 10273967"/>
                <a:gd name="connsiteX1" fmla="*/ 7824841 w 12182168"/>
                <a:gd name="connsiteY1" fmla="*/ 0 h 10273967"/>
                <a:gd name="connsiteX2" fmla="*/ 12182168 w 12182168"/>
                <a:gd name="connsiteY2" fmla="*/ 10273967 h 10273967"/>
                <a:gd name="connsiteX3" fmla="*/ 0 w 12182168"/>
                <a:gd name="connsiteY3" fmla="*/ 10273967 h 10273967"/>
                <a:gd name="connsiteX4" fmla="*/ 0 w 12182168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4800392 w 7824841"/>
                <a:gd name="connsiteY2" fmla="*/ 6547377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3970254 w 7824841"/>
                <a:gd name="connsiteY2" fmla="*/ 6324351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4477494 w 7824841"/>
                <a:gd name="connsiteY2" fmla="*/ 6506091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8247608"/>
                <a:gd name="connsiteX1" fmla="*/ 7824841 w 7824841"/>
                <a:gd name="connsiteY1" fmla="*/ 0 h 8247608"/>
                <a:gd name="connsiteX2" fmla="*/ 4477494 w 7824841"/>
                <a:gd name="connsiteY2" fmla="*/ 6506091 h 8247608"/>
                <a:gd name="connsiteX3" fmla="*/ 79267 w 7824841"/>
                <a:gd name="connsiteY3" fmla="*/ 8247608 h 8247608"/>
                <a:gd name="connsiteX4" fmla="*/ 0 w 7824841"/>
                <a:gd name="connsiteY4" fmla="*/ 1784417 h 8247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4841" h="8247608">
                  <a:moveTo>
                    <a:pt x="0" y="1784417"/>
                  </a:moveTo>
                  <a:lnTo>
                    <a:pt x="7824841" y="0"/>
                  </a:lnTo>
                  <a:lnTo>
                    <a:pt x="4477494" y="6506091"/>
                  </a:lnTo>
                  <a:lnTo>
                    <a:pt x="79267" y="8247608"/>
                  </a:lnTo>
                  <a:lnTo>
                    <a:pt x="0" y="1784417"/>
                  </a:lnTo>
                  <a:close/>
                </a:path>
              </a:pathLst>
            </a:custGeom>
            <a:solidFill>
              <a:srgbClr val="00B0F0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107FC8A9-3251-4EF6-A449-9ADEC157D89E}"/>
                </a:ext>
              </a:extLst>
            </p:cNvPr>
            <p:cNvSpPr/>
            <p:nvPr/>
          </p:nvSpPr>
          <p:spPr>
            <a:xfrm rot="19929460">
              <a:off x="6735670" y="1305403"/>
              <a:ext cx="7824841" cy="8247608"/>
            </a:xfrm>
            <a:custGeom>
              <a:avLst/>
              <a:gdLst>
                <a:gd name="connsiteX0" fmla="*/ 0 w 12182168"/>
                <a:gd name="connsiteY0" fmla="*/ 0 h 8489550"/>
                <a:gd name="connsiteX1" fmla="*/ 12182168 w 12182168"/>
                <a:gd name="connsiteY1" fmla="*/ 0 h 8489550"/>
                <a:gd name="connsiteX2" fmla="*/ 12182168 w 12182168"/>
                <a:gd name="connsiteY2" fmla="*/ 8489550 h 8489550"/>
                <a:gd name="connsiteX3" fmla="*/ 0 w 12182168"/>
                <a:gd name="connsiteY3" fmla="*/ 8489550 h 8489550"/>
                <a:gd name="connsiteX4" fmla="*/ 0 w 12182168"/>
                <a:gd name="connsiteY4" fmla="*/ 0 h 8489550"/>
                <a:gd name="connsiteX0" fmla="*/ 0 w 12182168"/>
                <a:gd name="connsiteY0" fmla="*/ 1784417 h 10273967"/>
                <a:gd name="connsiteX1" fmla="*/ 7824841 w 12182168"/>
                <a:gd name="connsiteY1" fmla="*/ 0 h 10273967"/>
                <a:gd name="connsiteX2" fmla="*/ 12182168 w 12182168"/>
                <a:gd name="connsiteY2" fmla="*/ 10273967 h 10273967"/>
                <a:gd name="connsiteX3" fmla="*/ 0 w 12182168"/>
                <a:gd name="connsiteY3" fmla="*/ 10273967 h 10273967"/>
                <a:gd name="connsiteX4" fmla="*/ 0 w 12182168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4800392 w 7824841"/>
                <a:gd name="connsiteY2" fmla="*/ 6547377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3970254 w 7824841"/>
                <a:gd name="connsiteY2" fmla="*/ 6324351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4477494 w 7824841"/>
                <a:gd name="connsiteY2" fmla="*/ 6506091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8247608"/>
                <a:gd name="connsiteX1" fmla="*/ 7824841 w 7824841"/>
                <a:gd name="connsiteY1" fmla="*/ 0 h 8247608"/>
                <a:gd name="connsiteX2" fmla="*/ 4477494 w 7824841"/>
                <a:gd name="connsiteY2" fmla="*/ 6506091 h 8247608"/>
                <a:gd name="connsiteX3" fmla="*/ 79267 w 7824841"/>
                <a:gd name="connsiteY3" fmla="*/ 8247608 h 8247608"/>
                <a:gd name="connsiteX4" fmla="*/ 0 w 7824841"/>
                <a:gd name="connsiteY4" fmla="*/ 1784417 h 8247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4841" h="8247608">
                  <a:moveTo>
                    <a:pt x="0" y="1784417"/>
                  </a:moveTo>
                  <a:lnTo>
                    <a:pt x="7824841" y="0"/>
                  </a:lnTo>
                  <a:lnTo>
                    <a:pt x="4477494" y="6506091"/>
                  </a:lnTo>
                  <a:lnTo>
                    <a:pt x="79267" y="8247608"/>
                  </a:lnTo>
                  <a:lnTo>
                    <a:pt x="0" y="1784417"/>
                  </a:lnTo>
                  <a:close/>
                </a:path>
              </a:pathLst>
            </a:custGeom>
            <a:solidFill>
              <a:srgbClr val="00B0F0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68E37C0-1120-427D-B286-DCCB31175BC6}"/>
              </a:ext>
            </a:extLst>
          </p:cNvPr>
          <p:cNvGrpSpPr/>
          <p:nvPr/>
        </p:nvGrpSpPr>
        <p:grpSpPr>
          <a:xfrm>
            <a:off x="11130079" y="0"/>
            <a:ext cx="1061921" cy="1049312"/>
            <a:chOff x="6438155" y="3132944"/>
            <a:chExt cx="1061921" cy="104931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6A95303-ED60-4C98-9259-63FAC5E63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569F8ABC-6070-4092-9D90-6490A9605A5E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Image result for খাদ্য ঘাটতি">
            <a:extLst>
              <a:ext uri="{FF2B5EF4-FFF2-40B4-BE49-F238E27FC236}">
                <a16:creationId xmlns:a16="http://schemas.microsoft.com/office/drawing/2014/main" id="{B9A3B5B8-D1CF-4C2B-8A47-791A68BE6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253" y="1049312"/>
            <a:ext cx="3708782" cy="4418533"/>
          </a:xfrm>
          <a:custGeom>
            <a:avLst/>
            <a:gdLst>
              <a:gd name="connsiteX0" fmla="*/ 1788634 w 3577267"/>
              <a:gd name="connsiteY0" fmla="*/ 0 h 4261852"/>
              <a:gd name="connsiteX1" fmla="*/ 3577267 w 3577267"/>
              <a:gd name="connsiteY1" fmla="*/ 894317 h 4261852"/>
              <a:gd name="connsiteX2" fmla="*/ 3577267 w 3577267"/>
              <a:gd name="connsiteY2" fmla="*/ 3367535 h 4261852"/>
              <a:gd name="connsiteX3" fmla="*/ 1788634 w 3577267"/>
              <a:gd name="connsiteY3" fmla="*/ 4261852 h 4261852"/>
              <a:gd name="connsiteX4" fmla="*/ 0 w 3577267"/>
              <a:gd name="connsiteY4" fmla="*/ 3367535 h 4261852"/>
              <a:gd name="connsiteX5" fmla="*/ 0 w 3577267"/>
              <a:gd name="connsiteY5" fmla="*/ 894317 h 4261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7267" h="4261852">
                <a:moveTo>
                  <a:pt x="1788634" y="0"/>
                </a:moveTo>
                <a:lnTo>
                  <a:pt x="3577267" y="894317"/>
                </a:lnTo>
                <a:lnTo>
                  <a:pt x="3577267" y="3367535"/>
                </a:lnTo>
                <a:lnTo>
                  <a:pt x="1788634" y="4261852"/>
                </a:lnTo>
                <a:lnTo>
                  <a:pt x="0" y="3367535"/>
                </a:lnTo>
                <a:lnTo>
                  <a:pt x="0" y="894317"/>
                </a:lnTo>
                <a:close/>
              </a:path>
            </a:pathLst>
          </a:custGeom>
          <a:noFill/>
          <a:ln w="127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mage result for শিক্ষা">
            <a:extLst>
              <a:ext uri="{FF2B5EF4-FFF2-40B4-BE49-F238E27FC236}">
                <a16:creationId xmlns:a16="http://schemas.microsoft.com/office/drawing/2014/main" id="{80B44D70-7AEF-45A1-BD03-FCE138D34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965" y="1049312"/>
            <a:ext cx="3708782" cy="4380738"/>
          </a:xfrm>
          <a:custGeom>
            <a:avLst/>
            <a:gdLst>
              <a:gd name="connsiteX0" fmla="*/ 1788634 w 3577267"/>
              <a:gd name="connsiteY0" fmla="*/ 0 h 4225401"/>
              <a:gd name="connsiteX1" fmla="*/ 3577267 w 3577267"/>
              <a:gd name="connsiteY1" fmla="*/ 894317 h 4225401"/>
              <a:gd name="connsiteX2" fmla="*/ 3577267 w 3577267"/>
              <a:gd name="connsiteY2" fmla="*/ 3367535 h 4225401"/>
              <a:gd name="connsiteX3" fmla="*/ 1861535 w 3577267"/>
              <a:gd name="connsiteY3" fmla="*/ 4225401 h 4225401"/>
              <a:gd name="connsiteX4" fmla="*/ 1715733 w 3577267"/>
              <a:gd name="connsiteY4" fmla="*/ 4225401 h 4225401"/>
              <a:gd name="connsiteX5" fmla="*/ 0 w 3577267"/>
              <a:gd name="connsiteY5" fmla="*/ 3367535 h 4225401"/>
              <a:gd name="connsiteX6" fmla="*/ 0 w 3577267"/>
              <a:gd name="connsiteY6" fmla="*/ 894317 h 4225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77267" h="4225401">
                <a:moveTo>
                  <a:pt x="1788634" y="0"/>
                </a:moveTo>
                <a:lnTo>
                  <a:pt x="3577267" y="894317"/>
                </a:lnTo>
                <a:lnTo>
                  <a:pt x="3577267" y="3367535"/>
                </a:lnTo>
                <a:lnTo>
                  <a:pt x="1861535" y="4225401"/>
                </a:lnTo>
                <a:lnTo>
                  <a:pt x="1715733" y="4225401"/>
                </a:lnTo>
                <a:lnTo>
                  <a:pt x="0" y="3367535"/>
                </a:lnTo>
                <a:lnTo>
                  <a:pt x="0" y="894317"/>
                </a:lnTo>
                <a:close/>
              </a:path>
            </a:pathLst>
          </a:custGeom>
          <a:noFill/>
          <a:ln w="127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D1F7D49-695A-414C-AC70-E92F79D26AD4}"/>
              </a:ext>
            </a:extLst>
          </p:cNvPr>
          <p:cNvSpPr/>
          <p:nvPr/>
        </p:nvSpPr>
        <p:spPr>
          <a:xfrm>
            <a:off x="1792116" y="5808688"/>
            <a:ext cx="31213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ব্যাবস্</a:t>
            </a:r>
            <a:r>
              <a:rPr lang="as-IN" sz="3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ার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7EEDD0-AEED-44EE-BEB4-2E1152CD057C}"/>
              </a:ext>
            </a:extLst>
          </p:cNvPr>
          <p:cNvSpPr/>
          <p:nvPr/>
        </p:nvSpPr>
        <p:spPr>
          <a:xfrm>
            <a:off x="7910349" y="5808688"/>
            <a:ext cx="16385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ঘাটতি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ibbon: Curved and Tilted Down 8">
            <a:extLst>
              <a:ext uri="{FF2B5EF4-FFF2-40B4-BE49-F238E27FC236}">
                <a16:creationId xmlns:a16="http://schemas.microsoft.com/office/drawing/2014/main" id="{8077AC55-C4A9-4B9A-94AA-CC997E127C89}"/>
              </a:ext>
            </a:extLst>
          </p:cNvPr>
          <p:cNvSpPr/>
          <p:nvPr/>
        </p:nvSpPr>
        <p:spPr>
          <a:xfrm>
            <a:off x="2821565" y="169547"/>
            <a:ext cx="6548870" cy="1049312"/>
          </a:xfrm>
          <a:prstGeom prst="ellipseRibbon">
            <a:avLst>
              <a:gd name="adj1" fmla="val 32143"/>
              <a:gd name="adj2" fmla="val 75000"/>
              <a:gd name="adj3" fmla="val 1964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ন্মহার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তারত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</a:p>
        </p:txBody>
      </p:sp>
    </p:spTree>
    <p:extLst>
      <p:ext uri="{BB962C8B-B14F-4D97-AF65-F5344CB8AC3E}">
        <p14:creationId xmlns:p14="http://schemas.microsoft.com/office/powerpoint/2010/main" val="177569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E8BFF2C8-CFCF-4258-B9A4-3D3149665595}"/>
              </a:ext>
            </a:extLst>
          </p:cNvPr>
          <p:cNvGrpSpPr/>
          <p:nvPr/>
        </p:nvGrpSpPr>
        <p:grpSpPr>
          <a:xfrm>
            <a:off x="-2601459" y="-2560520"/>
            <a:ext cx="17161970" cy="12113531"/>
            <a:chOff x="-2601459" y="-2560520"/>
            <a:chExt cx="17161970" cy="12113531"/>
          </a:xfrm>
        </p:grpSpPr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494BB723-A846-45E7-A80D-8EB8B5F6F8F7}"/>
                </a:ext>
              </a:extLst>
            </p:cNvPr>
            <p:cNvSpPr/>
            <p:nvPr/>
          </p:nvSpPr>
          <p:spPr>
            <a:xfrm rot="9000000">
              <a:off x="-2601459" y="-2560520"/>
              <a:ext cx="7824841" cy="8247608"/>
            </a:xfrm>
            <a:custGeom>
              <a:avLst/>
              <a:gdLst>
                <a:gd name="connsiteX0" fmla="*/ 0 w 12182168"/>
                <a:gd name="connsiteY0" fmla="*/ 0 h 8489550"/>
                <a:gd name="connsiteX1" fmla="*/ 12182168 w 12182168"/>
                <a:gd name="connsiteY1" fmla="*/ 0 h 8489550"/>
                <a:gd name="connsiteX2" fmla="*/ 12182168 w 12182168"/>
                <a:gd name="connsiteY2" fmla="*/ 8489550 h 8489550"/>
                <a:gd name="connsiteX3" fmla="*/ 0 w 12182168"/>
                <a:gd name="connsiteY3" fmla="*/ 8489550 h 8489550"/>
                <a:gd name="connsiteX4" fmla="*/ 0 w 12182168"/>
                <a:gd name="connsiteY4" fmla="*/ 0 h 8489550"/>
                <a:gd name="connsiteX0" fmla="*/ 0 w 12182168"/>
                <a:gd name="connsiteY0" fmla="*/ 1784417 h 10273967"/>
                <a:gd name="connsiteX1" fmla="*/ 7824841 w 12182168"/>
                <a:gd name="connsiteY1" fmla="*/ 0 h 10273967"/>
                <a:gd name="connsiteX2" fmla="*/ 12182168 w 12182168"/>
                <a:gd name="connsiteY2" fmla="*/ 10273967 h 10273967"/>
                <a:gd name="connsiteX3" fmla="*/ 0 w 12182168"/>
                <a:gd name="connsiteY3" fmla="*/ 10273967 h 10273967"/>
                <a:gd name="connsiteX4" fmla="*/ 0 w 12182168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4800392 w 7824841"/>
                <a:gd name="connsiteY2" fmla="*/ 6547377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3970254 w 7824841"/>
                <a:gd name="connsiteY2" fmla="*/ 6324351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4477494 w 7824841"/>
                <a:gd name="connsiteY2" fmla="*/ 6506091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8247608"/>
                <a:gd name="connsiteX1" fmla="*/ 7824841 w 7824841"/>
                <a:gd name="connsiteY1" fmla="*/ 0 h 8247608"/>
                <a:gd name="connsiteX2" fmla="*/ 4477494 w 7824841"/>
                <a:gd name="connsiteY2" fmla="*/ 6506091 h 8247608"/>
                <a:gd name="connsiteX3" fmla="*/ 79267 w 7824841"/>
                <a:gd name="connsiteY3" fmla="*/ 8247608 h 8247608"/>
                <a:gd name="connsiteX4" fmla="*/ 0 w 7824841"/>
                <a:gd name="connsiteY4" fmla="*/ 1784417 h 8247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4841" h="8247608">
                  <a:moveTo>
                    <a:pt x="0" y="1784417"/>
                  </a:moveTo>
                  <a:lnTo>
                    <a:pt x="7824841" y="0"/>
                  </a:lnTo>
                  <a:lnTo>
                    <a:pt x="4477494" y="6506091"/>
                  </a:lnTo>
                  <a:lnTo>
                    <a:pt x="79267" y="8247608"/>
                  </a:lnTo>
                  <a:lnTo>
                    <a:pt x="0" y="1784417"/>
                  </a:lnTo>
                  <a:close/>
                </a:path>
              </a:pathLst>
            </a:custGeom>
            <a:solidFill>
              <a:srgbClr val="00B0F0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0">
              <a:extLst>
                <a:ext uri="{FF2B5EF4-FFF2-40B4-BE49-F238E27FC236}">
                  <a16:creationId xmlns:a16="http://schemas.microsoft.com/office/drawing/2014/main" id="{3D2BE652-F044-4916-8ADC-DABD4ED0A625}"/>
                </a:ext>
              </a:extLst>
            </p:cNvPr>
            <p:cNvSpPr/>
            <p:nvPr/>
          </p:nvSpPr>
          <p:spPr>
            <a:xfrm rot="19929460">
              <a:off x="6735670" y="1305403"/>
              <a:ext cx="7824841" cy="8247608"/>
            </a:xfrm>
            <a:custGeom>
              <a:avLst/>
              <a:gdLst>
                <a:gd name="connsiteX0" fmla="*/ 0 w 12182168"/>
                <a:gd name="connsiteY0" fmla="*/ 0 h 8489550"/>
                <a:gd name="connsiteX1" fmla="*/ 12182168 w 12182168"/>
                <a:gd name="connsiteY1" fmla="*/ 0 h 8489550"/>
                <a:gd name="connsiteX2" fmla="*/ 12182168 w 12182168"/>
                <a:gd name="connsiteY2" fmla="*/ 8489550 h 8489550"/>
                <a:gd name="connsiteX3" fmla="*/ 0 w 12182168"/>
                <a:gd name="connsiteY3" fmla="*/ 8489550 h 8489550"/>
                <a:gd name="connsiteX4" fmla="*/ 0 w 12182168"/>
                <a:gd name="connsiteY4" fmla="*/ 0 h 8489550"/>
                <a:gd name="connsiteX0" fmla="*/ 0 w 12182168"/>
                <a:gd name="connsiteY0" fmla="*/ 1784417 h 10273967"/>
                <a:gd name="connsiteX1" fmla="*/ 7824841 w 12182168"/>
                <a:gd name="connsiteY1" fmla="*/ 0 h 10273967"/>
                <a:gd name="connsiteX2" fmla="*/ 12182168 w 12182168"/>
                <a:gd name="connsiteY2" fmla="*/ 10273967 h 10273967"/>
                <a:gd name="connsiteX3" fmla="*/ 0 w 12182168"/>
                <a:gd name="connsiteY3" fmla="*/ 10273967 h 10273967"/>
                <a:gd name="connsiteX4" fmla="*/ 0 w 12182168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4800392 w 7824841"/>
                <a:gd name="connsiteY2" fmla="*/ 6547377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3970254 w 7824841"/>
                <a:gd name="connsiteY2" fmla="*/ 6324351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4477494 w 7824841"/>
                <a:gd name="connsiteY2" fmla="*/ 6506091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8247608"/>
                <a:gd name="connsiteX1" fmla="*/ 7824841 w 7824841"/>
                <a:gd name="connsiteY1" fmla="*/ 0 h 8247608"/>
                <a:gd name="connsiteX2" fmla="*/ 4477494 w 7824841"/>
                <a:gd name="connsiteY2" fmla="*/ 6506091 h 8247608"/>
                <a:gd name="connsiteX3" fmla="*/ 79267 w 7824841"/>
                <a:gd name="connsiteY3" fmla="*/ 8247608 h 8247608"/>
                <a:gd name="connsiteX4" fmla="*/ 0 w 7824841"/>
                <a:gd name="connsiteY4" fmla="*/ 1784417 h 8247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4841" h="8247608">
                  <a:moveTo>
                    <a:pt x="0" y="1784417"/>
                  </a:moveTo>
                  <a:lnTo>
                    <a:pt x="7824841" y="0"/>
                  </a:lnTo>
                  <a:lnTo>
                    <a:pt x="4477494" y="6506091"/>
                  </a:lnTo>
                  <a:lnTo>
                    <a:pt x="79267" y="8247608"/>
                  </a:lnTo>
                  <a:lnTo>
                    <a:pt x="0" y="1784417"/>
                  </a:lnTo>
                  <a:close/>
                </a:path>
              </a:pathLst>
            </a:custGeom>
            <a:solidFill>
              <a:srgbClr val="00B0F0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3633B7D-1548-4E0E-88BB-2BFCC59FC15D}"/>
              </a:ext>
            </a:extLst>
          </p:cNvPr>
          <p:cNvGrpSpPr/>
          <p:nvPr/>
        </p:nvGrpSpPr>
        <p:grpSpPr>
          <a:xfrm>
            <a:off x="11130079" y="0"/>
            <a:ext cx="1061921" cy="1049312"/>
            <a:chOff x="6438155" y="3132944"/>
            <a:chExt cx="1061921" cy="104931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F53E864-EB5D-416B-88F0-FFB3B62F2F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959870B-EDC8-430B-9847-D4A532AB88A0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Image result for দারিদ্রতা">
            <a:extLst>
              <a:ext uri="{FF2B5EF4-FFF2-40B4-BE49-F238E27FC236}">
                <a16:creationId xmlns:a16="http://schemas.microsoft.com/office/drawing/2014/main" id="{17A32F5A-A8A7-47C4-8834-FE181D38B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937" y="1049312"/>
            <a:ext cx="3708782" cy="4418533"/>
          </a:xfrm>
          <a:custGeom>
            <a:avLst/>
            <a:gdLst>
              <a:gd name="connsiteX0" fmla="*/ 1788629 w 3577267"/>
              <a:gd name="connsiteY0" fmla="*/ 0 h 4261852"/>
              <a:gd name="connsiteX1" fmla="*/ 1788639 w 3577267"/>
              <a:gd name="connsiteY1" fmla="*/ 0 h 4261852"/>
              <a:gd name="connsiteX2" fmla="*/ 3577267 w 3577267"/>
              <a:gd name="connsiteY2" fmla="*/ 894315 h 4261852"/>
              <a:gd name="connsiteX3" fmla="*/ 3577267 w 3577267"/>
              <a:gd name="connsiteY3" fmla="*/ 3367535 h 4261852"/>
              <a:gd name="connsiteX4" fmla="*/ 1788634 w 3577267"/>
              <a:gd name="connsiteY4" fmla="*/ 4261852 h 4261852"/>
              <a:gd name="connsiteX5" fmla="*/ 0 w 3577267"/>
              <a:gd name="connsiteY5" fmla="*/ 3367535 h 4261852"/>
              <a:gd name="connsiteX6" fmla="*/ 0 w 3577267"/>
              <a:gd name="connsiteY6" fmla="*/ 894315 h 4261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77267" h="4261852">
                <a:moveTo>
                  <a:pt x="1788629" y="0"/>
                </a:moveTo>
                <a:lnTo>
                  <a:pt x="1788639" y="0"/>
                </a:lnTo>
                <a:lnTo>
                  <a:pt x="3577267" y="894315"/>
                </a:lnTo>
                <a:lnTo>
                  <a:pt x="3577267" y="3367535"/>
                </a:lnTo>
                <a:lnTo>
                  <a:pt x="1788634" y="4261852"/>
                </a:lnTo>
                <a:lnTo>
                  <a:pt x="0" y="3367535"/>
                </a:lnTo>
                <a:lnTo>
                  <a:pt x="0" y="894315"/>
                </a:lnTo>
                <a:close/>
              </a:path>
            </a:pathLst>
          </a:custGeom>
          <a:noFill/>
          <a:ln w="127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B6AFD7-F846-4FB4-AC5C-D8381E2FC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3281" y="1049312"/>
            <a:ext cx="3708782" cy="4418533"/>
          </a:xfrm>
          <a:custGeom>
            <a:avLst/>
            <a:gdLst>
              <a:gd name="connsiteX0" fmla="*/ 1788634 w 3577267"/>
              <a:gd name="connsiteY0" fmla="*/ 0 h 4261852"/>
              <a:gd name="connsiteX1" fmla="*/ 3577267 w 3577267"/>
              <a:gd name="connsiteY1" fmla="*/ 894317 h 4261852"/>
              <a:gd name="connsiteX2" fmla="*/ 3577267 w 3577267"/>
              <a:gd name="connsiteY2" fmla="*/ 3367535 h 4261852"/>
              <a:gd name="connsiteX3" fmla="*/ 1788634 w 3577267"/>
              <a:gd name="connsiteY3" fmla="*/ 4261852 h 4261852"/>
              <a:gd name="connsiteX4" fmla="*/ 0 w 3577267"/>
              <a:gd name="connsiteY4" fmla="*/ 3367535 h 4261852"/>
              <a:gd name="connsiteX5" fmla="*/ 0 w 3577267"/>
              <a:gd name="connsiteY5" fmla="*/ 894317 h 4261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7267" h="4261852">
                <a:moveTo>
                  <a:pt x="1788634" y="0"/>
                </a:moveTo>
                <a:lnTo>
                  <a:pt x="3577267" y="894317"/>
                </a:lnTo>
                <a:lnTo>
                  <a:pt x="3577267" y="3367535"/>
                </a:lnTo>
                <a:lnTo>
                  <a:pt x="1788634" y="4261852"/>
                </a:lnTo>
                <a:lnTo>
                  <a:pt x="0" y="3367535"/>
                </a:lnTo>
                <a:lnTo>
                  <a:pt x="0" y="894317"/>
                </a:lnTo>
                <a:close/>
              </a:path>
            </a:pathLst>
          </a:custGeom>
          <a:noFill/>
          <a:ln w="127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DBF6F39-87A0-45EB-88C1-495D5A86365D}"/>
              </a:ext>
            </a:extLst>
          </p:cNvPr>
          <p:cNvSpPr/>
          <p:nvPr/>
        </p:nvSpPr>
        <p:spPr>
          <a:xfrm>
            <a:off x="1906951" y="5808688"/>
            <a:ext cx="31147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দারিদ্র্যতা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as-IN" sz="3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42B87C-B8F7-43F4-93F0-F9818900FB54}"/>
              </a:ext>
            </a:extLst>
          </p:cNvPr>
          <p:cNvSpPr/>
          <p:nvPr/>
        </p:nvSpPr>
        <p:spPr>
          <a:xfrm>
            <a:off x="7347326" y="5808688"/>
            <a:ext cx="27606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কর্মস</a:t>
            </a:r>
            <a:r>
              <a:rPr lang="as-IN" sz="3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থানের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অভাব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Ribbon: Curved and Tilted Down 8">
            <a:extLst>
              <a:ext uri="{FF2B5EF4-FFF2-40B4-BE49-F238E27FC236}">
                <a16:creationId xmlns:a16="http://schemas.microsoft.com/office/drawing/2014/main" id="{2996B3D9-9A80-4355-BFAA-EE628E5B5145}"/>
              </a:ext>
            </a:extLst>
          </p:cNvPr>
          <p:cNvSpPr/>
          <p:nvPr/>
        </p:nvSpPr>
        <p:spPr>
          <a:xfrm>
            <a:off x="2821565" y="169547"/>
            <a:ext cx="6548870" cy="1049312"/>
          </a:xfrm>
          <a:prstGeom prst="ellipseRibbon">
            <a:avLst>
              <a:gd name="adj1" fmla="val 32143"/>
              <a:gd name="adj2" fmla="val 75000"/>
              <a:gd name="adj3" fmla="val 1964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ন্মহার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তারত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</a:p>
        </p:txBody>
      </p:sp>
    </p:spTree>
    <p:extLst>
      <p:ext uri="{BB962C8B-B14F-4D97-AF65-F5344CB8AC3E}">
        <p14:creationId xmlns:p14="http://schemas.microsoft.com/office/powerpoint/2010/main" val="264731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6AF626D-607D-4006-9E0E-251C70BB63C1}"/>
              </a:ext>
            </a:extLst>
          </p:cNvPr>
          <p:cNvGrpSpPr/>
          <p:nvPr/>
        </p:nvGrpSpPr>
        <p:grpSpPr>
          <a:xfrm>
            <a:off x="-2601459" y="-2560520"/>
            <a:ext cx="17161970" cy="12113531"/>
            <a:chOff x="-2601459" y="-2560520"/>
            <a:chExt cx="17161970" cy="1211353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1BC3E59-7142-40AA-86CF-8C213808731C}"/>
                </a:ext>
              </a:extLst>
            </p:cNvPr>
            <p:cNvSpPr/>
            <p:nvPr/>
          </p:nvSpPr>
          <p:spPr>
            <a:xfrm rot="9000000">
              <a:off x="-2601459" y="-2560520"/>
              <a:ext cx="7824841" cy="8247608"/>
            </a:xfrm>
            <a:custGeom>
              <a:avLst/>
              <a:gdLst>
                <a:gd name="connsiteX0" fmla="*/ 0 w 12182168"/>
                <a:gd name="connsiteY0" fmla="*/ 0 h 8489550"/>
                <a:gd name="connsiteX1" fmla="*/ 12182168 w 12182168"/>
                <a:gd name="connsiteY1" fmla="*/ 0 h 8489550"/>
                <a:gd name="connsiteX2" fmla="*/ 12182168 w 12182168"/>
                <a:gd name="connsiteY2" fmla="*/ 8489550 h 8489550"/>
                <a:gd name="connsiteX3" fmla="*/ 0 w 12182168"/>
                <a:gd name="connsiteY3" fmla="*/ 8489550 h 8489550"/>
                <a:gd name="connsiteX4" fmla="*/ 0 w 12182168"/>
                <a:gd name="connsiteY4" fmla="*/ 0 h 8489550"/>
                <a:gd name="connsiteX0" fmla="*/ 0 w 12182168"/>
                <a:gd name="connsiteY0" fmla="*/ 1784417 h 10273967"/>
                <a:gd name="connsiteX1" fmla="*/ 7824841 w 12182168"/>
                <a:gd name="connsiteY1" fmla="*/ 0 h 10273967"/>
                <a:gd name="connsiteX2" fmla="*/ 12182168 w 12182168"/>
                <a:gd name="connsiteY2" fmla="*/ 10273967 h 10273967"/>
                <a:gd name="connsiteX3" fmla="*/ 0 w 12182168"/>
                <a:gd name="connsiteY3" fmla="*/ 10273967 h 10273967"/>
                <a:gd name="connsiteX4" fmla="*/ 0 w 12182168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4800392 w 7824841"/>
                <a:gd name="connsiteY2" fmla="*/ 6547377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3970254 w 7824841"/>
                <a:gd name="connsiteY2" fmla="*/ 6324351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4477494 w 7824841"/>
                <a:gd name="connsiteY2" fmla="*/ 6506091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8247608"/>
                <a:gd name="connsiteX1" fmla="*/ 7824841 w 7824841"/>
                <a:gd name="connsiteY1" fmla="*/ 0 h 8247608"/>
                <a:gd name="connsiteX2" fmla="*/ 4477494 w 7824841"/>
                <a:gd name="connsiteY2" fmla="*/ 6506091 h 8247608"/>
                <a:gd name="connsiteX3" fmla="*/ 79267 w 7824841"/>
                <a:gd name="connsiteY3" fmla="*/ 8247608 h 8247608"/>
                <a:gd name="connsiteX4" fmla="*/ 0 w 7824841"/>
                <a:gd name="connsiteY4" fmla="*/ 1784417 h 8247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4841" h="8247608">
                  <a:moveTo>
                    <a:pt x="0" y="1784417"/>
                  </a:moveTo>
                  <a:lnTo>
                    <a:pt x="7824841" y="0"/>
                  </a:lnTo>
                  <a:lnTo>
                    <a:pt x="4477494" y="6506091"/>
                  </a:lnTo>
                  <a:lnTo>
                    <a:pt x="79267" y="8247608"/>
                  </a:lnTo>
                  <a:lnTo>
                    <a:pt x="0" y="1784417"/>
                  </a:lnTo>
                  <a:close/>
                </a:path>
              </a:pathLst>
            </a:custGeom>
            <a:solidFill>
              <a:srgbClr val="00B0F0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11406CBA-8183-435D-9744-7CBC7EAF3879}"/>
                </a:ext>
              </a:extLst>
            </p:cNvPr>
            <p:cNvSpPr/>
            <p:nvPr/>
          </p:nvSpPr>
          <p:spPr>
            <a:xfrm rot="19929460">
              <a:off x="6735670" y="1305403"/>
              <a:ext cx="7824841" cy="8247608"/>
            </a:xfrm>
            <a:custGeom>
              <a:avLst/>
              <a:gdLst>
                <a:gd name="connsiteX0" fmla="*/ 0 w 12182168"/>
                <a:gd name="connsiteY0" fmla="*/ 0 h 8489550"/>
                <a:gd name="connsiteX1" fmla="*/ 12182168 w 12182168"/>
                <a:gd name="connsiteY1" fmla="*/ 0 h 8489550"/>
                <a:gd name="connsiteX2" fmla="*/ 12182168 w 12182168"/>
                <a:gd name="connsiteY2" fmla="*/ 8489550 h 8489550"/>
                <a:gd name="connsiteX3" fmla="*/ 0 w 12182168"/>
                <a:gd name="connsiteY3" fmla="*/ 8489550 h 8489550"/>
                <a:gd name="connsiteX4" fmla="*/ 0 w 12182168"/>
                <a:gd name="connsiteY4" fmla="*/ 0 h 8489550"/>
                <a:gd name="connsiteX0" fmla="*/ 0 w 12182168"/>
                <a:gd name="connsiteY0" fmla="*/ 1784417 h 10273967"/>
                <a:gd name="connsiteX1" fmla="*/ 7824841 w 12182168"/>
                <a:gd name="connsiteY1" fmla="*/ 0 h 10273967"/>
                <a:gd name="connsiteX2" fmla="*/ 12182168 w 12182168"/>
                <a:gd name="connsiteY2" fmla="*/ 10273967 h 10273967"/>
                <a:gd name="connsiteX3" fmla="*/ 0 w 12182168"/>
                <a:gd name="connsiteY3" fmla="*/ 10273967 h 10273967"/>
                <a:gd name="connsiteX4" fmla="*/ 0 w 12182168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4800392 w 7824841"/>
                <a:gd name="connsiteY2" fmla="*/ 6547377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3970254 w 7824841"/>
                <a:gd name="connsiteY2" fmla="*/ 6324351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4477494 w 7824841"/>
                <a:gd name="connsiteY2" fmla="*/ 6506091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8247608"/>
                <a:gd name="connsiteX1" fmla="*/ 7824841 w 7824841"/>
                <a:gd name="connsiteY1" fmla="*/ 0 h 8247608"/>
                <a:gd name="connsiteX2" fmla="*/ 4477494 w 7824841"/>
                <a:gd name="connsiteY2" fmla="*/ 6506091 h 8247608"/>
                <a:gd name="connsiteX3" fmla="*/ 79267 w 7824841"/>
                <a:gd name="connsiteY3" fmla="*/ 8247608 h 8247608"/>
                <a:gd name="connsiteX4" fmla="*/ 0 w 7824841"/>
                <a:gd name="connsiteY4" fmla="*/ 1784417 h 8247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4841" h="8247608">
                  <a:moveTo>
                    <a:pt x="0" y="1784417"/>
                  </a:moveTo>
                  <a:lnTo>
                    <a:pt x="7824841" y="0"/>
                  </a:lnTo>
                  <a:lnTo>
                    <a:pt x="4477494" y="6506091"/>
                  </a:lnTo>
                  <a:lnTo>
                    <a:pt x="79267" y="8247608"/>
                  </a:lnTo>
                  <a:lnTo>
                    <a:pt x="0" y="1784417"/>
                  </a:lnTo>
                  <a:close/>
                </a:path>
              </a:pathLst>
            </a:custGeom>
            <a:solidFill>
              <a:srgbClr val="00B0F0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2787503-124B-4FC0-8D03-88E606FA1B70}"/>
              </a:ext>
            </a:extLst>
          </p:cNvPr>
          <p:cNvGrpSpPr/>
          <p:nvPr/>
        </p:nvGrpSpPr>
        <p:grpSpPr>
          <a:xfrm>
            <a:off x="11130079" y="0"/>
            <a:ext cx="1061921" cy="1049312"/>
            <a:chOff x="6438155" y="3132944"/>
            <a:chExt cx="1061921" cy="104931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82250F9-1A3F-48CE-945F-B253248486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C82F1BB-E289-4222-AA38-636CA05A0F86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 descr="Image result for শিক্ষা">
            <a:extLst>
              <a:ext uri="{FF2B5EF4-FFF2-40B4-BE49-F238E27FC236}">
                <a16:creationId xmlns:a16="http://schemas.microsoft.com/office/drawing/2014/main" id="{E73A1D10-623B-49BB-8590-B135CF3D2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313" y="1254187"/>
            <a:ext cx="3749677" cy="4349626"/>
          </a:xfrm>
          <a:custGeom>
            <a:avLst/>
            <a:gdLst>
              <a:gd name="connsiteX0" fmla="*/ 2390774 w 4781548"/>
              <a:gd name="connsiteY0" fmla="*/ 0 h 5546598"/>
              <a:gd name="connsiteX1" fmla="*/ 4781548 w 4781548"/>
              <a:gd name="connsiteY1" fmla="*/ 1195388 h 5546598"/>
              <a:gd name="connsiteX2" fmla="*/ 4781548 w 4781548"/>
              <a:gd name="connsiteY2" fmla="*/ 4351211 h 5546598"/>
              <a:gd name="connsiteX3" fmla="*/ 2390774 w 4781548"/>
              <a:gd name="connsiteY3" fmla="*/ 5546598 h 5546598"/>
              <a:gd name="connsiteX4" fmla="*/ 0 w 4781548"/>
              <a:gd name="connsiteY4" fmla="*/ 4351211 h 5546598"/>
              <a:gd name="connsiteX5" fmla="*/ 0 w 4781548"/>
              <a:gd name="connsiteY5" fmla="*/ 1195388 h 5546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81548" h="5546598">
                <a:moveTo>
                  <a:pt x="2390774" y="0"/>
                </a:moveTo>
                <a:lnTo>
                  <a:pt x="4781548" y="1195388"/>
                </a:lnTo>
                <a:lnTo>
                  <a:pt x="4781548" y="4351211"/>
                </a:lnTo>
                <a:lnTo>
                  <a:pt x="2390774" y="5546598"/>
                </a:lnTo>
                <a:lnTo>
                  <a:pt x="0" y="4351211"/>
                </a:lnTo>
                <a:lnTo>
                  <a:pt x="0" y="1195388"/>
                </a:lnTo>
                <a:close/>
              </a:path>
            </a:pathLst>
          </a:custGeom>
          <a:noFill/>
          <a:ln w="127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Image result for মুদ্রার ব্যাগ">
            <a:extLst>
              <a:ext uri="{FF2B5EF4-FFF2-40B4-BE49-F238E27FC236}">
                <a16:creationId xmlns:a16="http://schemas.microsoft.com/office/drawing/2014/main" id="{9E4B1F10-B73D-4002-B7C0-47242EB714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55121" y="1254187"/>
            <a:ext cx="3749753" cy="4349626"/>
          </a:xfrm>
          <a:custGeom>
            <a:avLst/>
            <a:gdLst>
              <a:gd name="connsiteX0" fmla="*/ 2356830 w 4713661"/>
              <a:gd name="connsiteY0" fmla="*/ 0 h 5467735"/>
              <a:gd name="connsiteX1" fmla="*/ 4713661 w 4713661"/>
              <a:gd name="connsiteY1" fmla="*/ 1178416 h 5467735"/>
              <a:gd name="connsiteX2" fmla="*/ 4713661 w 4713661"/>
              <a:gd name="connsiteY2" fmla="*/ 4337976 h 5467735"/>
              <a:gd name="connsiteX3" fmla="*/ 2454143 w 4713661"/>
              <a:gd name="connsiteY3" fmla="*/ 5467735 h 5467735"/>
              <a:gd name="connsiteX4" fmla="*/ 2259517 w 4713661"/>
              <a:gd name="connsiteY4" fmla="*/ 5467735 h 5467735"/>
              <a:gd name="connsiteX5" fmla="*/ 0 w 4713661"/>
              <a:gd name="connsiteY5" fmla="*/ 4337976 h 5467735"/>
              <a:gd name="connsiteX6" fmla="*/ 0 w 4713661"/>
              <a:gd name="connsiteY6" fmla="*/ 1178416 h 5467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13661" h="5467735">
                <a:moveTo>
                  <a:pt x="2356830" y="0"/>
                </a:moveTo>
                <a:lnTo>
                  <a:pt x="4713661" y="1178416"/>
                </a:lnTo>
                <a:lnTo>
                  <a:pt x="4713661" y="4337976"/>
                </a:lnTo>
                <a:lnTo>
                  <a:pt x="2454143" y="5467735"/>
                </a:lnTo>
                <a:lnTo>
                  <a:pt x="2259517" y="5467735"/>
                </a:lnTo>
                <a:lnTo>
                  <a:pt x="0" y="4337976"/>
                </a:lnTo>
                <a:lnTo>
                  <a:pt x="0" y="1178416"/>
                </a:lnTo>
                <a:close/>
              </a:path>
            </a:pathLst>
          </a:custGeom>
          <a:ln w="127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bbon: Curved and Tilted Down 6">
            <a:extLst>
              <a:ext uri="{FF2B5EF4-FFF2-40B4-BE49-F238E27FC236}">
                <a16:creationId xmlns:a16="http://schemas.microsoft.com/office/drawing/2014/main" id="{72EE5F2D-0223-4FBF-BD59-037F3EAF3BAF}"/>
              </a:ext>
            </a:extLst>
          </p:cNvPr>
          <p:cNvSpPr/>
          <p:nvPr/>
        </p:nvSpPr>
        <p:spPr>
          <a:xfrm>
            <a:off x="2821565" y="169547"/>
            <a:ext cx="6548870" cy="1049312"/>
          </a:xfrm>
          <a:prstGeom prst="ellipseRibbon">
            <a:avLst>
              <a:gd name="adj1" fmla="val 32143"/>
              <a:gd name="adj2" fmla="val 75000"/>
              <a:gd name="adj3" fmla="val 1964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ন্মহার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তারত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F9FD6F-6A88-435D-BFB8-26051E5F7832}"/>
              </a:ext>
            </a:extLst>
          </p:cNvPr>
          <p:cNvSpPr/>
          <p:nvPr/>
        </p:nvSpPr>
        <p:spPr>
          <a:xfrm>
            <a:off x="1462758" y="5801192"/>
            <a:ext cx="35344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A589B9-1822-4C66-881E-5A4C1D9F872F}"/>
              </a:ext>
            </a:extLst>
          </p:cNvPr>
          <p:cNvSpPr/>
          <p:nvPr/>
        </p:nvSpPr>
        <p:spPr>
          <a:xfrm>
            <a:off x="5622488" y="5808688"/>
            <a:ext cx="44815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as-IN" sz="3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 </a:t>
            </a:r>
          </a:p>
        </p:txBody>
      </p:sp>
    </p:spTree>
    <p:extLst>
      <p:ext uri="{BB962C8B-B14F-4D97-AF65-F5344CB8AC3E}">
        <p14:creationId xmlns:p14="http://schemas.microsoft.com/office/powerpoint/2010/main" val="11072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40651E1-E12B-4700-9A74-1443D6110D0D}"/>
              </a:ext>
            </a:extLst>
          </p:cNvPr>
          <p:cNvGrpSpPr/>
          <p:nvPr/>
        </p:nvGrpSpPr>
        <p:grpSpPr>
          <a:xfrm>
            <a:off x="-2601459" y="-2560520"/>
            <a:ext cx="17161970" cy="12113531"/>
            <a:chOff x="-2601459" y="-2560520"/>
            <a:chExt cx="17161970" cy="1211353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0DDE754-87EE-46BF-A401-78DA4A978873}"/>
                </a:ext>
              </a:extLst>
            </p:cNvPr>
            <p:cNvSpPr/>
            <p:nvPr/>
          </p:nvSpPr>
          <p:spPr>
            <a:xfrm rot="9000000">
              <a:off x="-2601459" y="-2560520"/>
              <a:ext cx="7824841" cy="8247608"/>
            </a:xfrm>
            <a:custGeom>
              <a:avLst/>
              <a:gdLst>
                <a:gd name="connsiteX0" fmla="*/ 0 w 12182168"/>
                <a:gd name="connsiteY0" fmla="*/ 0 h 8489550"/>
                <a:gd name="connsiteX1" fmla="*/ 12182168 w 12182168"/>
                <a:gd name="connsiteY1" fmla="*/ 0 h 8489550"/>
                <a:gd name="connsiteX2" fmla="*/ 12182168 w 12182168"/>
                <a:gd name="connsiteY2" fmla="*/ 8489550 h 8489550"/>
                <a:gd name="connsiteX3" fmla="*/ 0 w 12182168"/>
                <a:gd name="connsiteY3" fmla="*/ 8489550 h 8489550"/>
                <a:gd name="connsiteX4" fmla="*/ 0 w 12182168"/>
                <a:gd name="connsiteY4" fmla="*/ 0 h 8489550"/>
                <a:gd name="connsiteX0" fmla="*/ 0 w 12182168"/>
                <a:gd name="connsiteY0" fmla="*/ 1784417 h 10273967"/>
                <a:gd name="connsiteX1" fmla="*/ 7824841 w 12182168"/>
                <a:gd name="connsiteY1" fmla="*/ 0 h 10273967"/>
                <a:gd name="connsiteX2" fmla="*/ 12182168 w 12182168"/>
                <a:gd name="connsiteY2" fmla="*/ 10273967 h 10273967"/>
                <a:gd name="connsiteX3" fmla="*/ 0 w 12182168"/>
                <a:gd name="connsiteY3" fmla="*/ 10273967 h 10273967"/>
                <a:gd name="connsiteX4" fmla="*/ 0 w 12182168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4800392 w 7824841"/>
                <a:gd name="connsiteY2" fmla="*/ 6547377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3970254 w 7824841"/>
                <a:gd name="connsiteY2" fmla="*/ 6324351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4477494 w 7824841"/>
                <a:gd name="connsiteY2" fmla="*/ 6506091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8247608"/>
                <a:gd name="connsiteX1" fmla="*/ 7824841 w 7824841"/>
                <a:gd name="connsiteY1" fmla="*/ 0 h 8247608"/>
                <a:gd name="connsiteX2" fmla="*/ 4477494 w 7824841"/>
                <a:gd name="connsiteY2" fmla="*/ 6506091 h 8247608"/>
                <a:gd name="connsiteX3" fmla="*/ 79267 w 7824841"/>
                <a:gd name="connsiteY3" fmla="*/ 8247608 h 8247608"/>
                <a:gd name="connsiteX4" fmla="*/ 0 w 7824841"/>
                <a:gd name="connsiteY4" fmla="*/ 1784417 h 8247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4841" h="8247608">
                  <a:moveTo>
                    <a:pt x="0" y="1784417"/>
                  </a:moveTo>
                  <a:lnTo>
                    <a:pt x="7824841" y="0"/>
                  </a:lnTo>
                  <a:lnTo>
                    <a:pt x="4477494" y="6506091"/>
                  </a:lnTo>
                  <a:lnTo>
                    <a:pt x="79267" y="8247608"/>
                  </a:lnTo>
                  <a:lnTo>
                    <a:pt x="0" y="1784417"/>
                  </a:lnTo>
                  <a:close/>
                </a:path>
              </a:pathLst>
            </a:custGeom>
            <a:solidFill>
              <a:srgbClr val="00B0F0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F7D5D6AE-7453-4B5A-A148-DCD2C49F8262}"/>
                </a:ext>
              </a:extLst>
            </p:cNvPr>
            <p:cNvSpPr/>
            <p:nvPr/>
          </p:nvSpPr>
          <p:spPr>
            <a:xfrm rot="19929460">
              <a:off x="6735670" y="1305403"/>
              <a:ext cx="7824841" cy="8247608"/>
            </a:xfrm>
            <a:custGeom>
              <a:avLst/>
              <a:gdLst>
                <a:gd name="connsiteX0" fmla="*/ 0 w 12182168"/>
                <a:gd name="connsiteY0" fmla="*/ 0 h 8489550"/>
                <a:gd name="connsiteX1" fmla="*/ 12182168 w 12182168"/>
                <a:gd name="connsiteY1" fmla="*/ 0 h 8489550"/>
                <a:gd name="connsiteX2" fmla="*/ 12182168 w 12182168"/>
                <a:gd name="connsiteY2" fmla="*/ 8489550 h 8489550"/>
                <a:gd name="connsiteX3" fmla="*/ 0 w 12182168"/>
                <a:gd name="connsiteY3" fmla="*/ 8489550 h 8489550"/>
                <a:gd name="connsiteX4" fmla="*/ 0 w 12182168"/>
                <a:gd name="connsiteY4" fmla="*/ 0 h 8489550"/>
                <a:gd name="connsiteX0" fmla="*/ 0 w 12182168"/>
                <a:gd name="connsiteY0" fmla="*/ 1784417 h 10273967"/>
                <a:gd name="connsiteX1" fmla="*/ 7824841 w 12182168"/>
                <a:gd name="connsiteY1" fmla="*/ 0 h 10273967"/>
                <a:gd name="connsiteX2" fmla="*/ 12182168 w 12182168"/>
                <a:gd name="connsiteY2" fmla="*/ 10273967 h 10273967"/>
                <a:gd name="connsiteX3" fmla="*/ 0 w 12182168"/>
                <a:gd name="connsiteY3" fmla="*/ 10273967 h 10273967"/>
                <a:gd name="connsiteX4" fmla="*/ 0 w 12182168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4800392 w 7824841"/>
                <a:gd name="connsiteY2" fmla="*/ 6547377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3970254 w 7824841"/>
                <a:gd name="connsiteY2" fmla="*/ 6324351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4477494 w 7824841"/>
                <a:gd name="connsiteY2" fmla="*/ 6506091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8247608"/>
                <a:gd name="connsiteX1" fmla="*/ 7824841 w 7824841"/>
                <a:gd name="connsiteY1" fmla="*/ 0 h 8247608"/>
                <a:gd name="connsiteX2" fmla="*/ 4477494 w 7824841"/>
                <a:gd name="connsiteY2" fmla="*/ 6506091 h 8247608"/>
                <a:gd name="connsiteX3" fmla="*/ 79267 w 7824841"/>
                <a:gd name="connsiteY3" fmla="*/ 8247608 h 8247608"/>
                <a:gd name="connsiteX4" fmla="*/ 0 w 7824841"/>
                <a:gd name="connsiteY4" fmla="*/ 1784417 h 8247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4841" h="8247608">
                  <a:moveTo>
                    <a:pt x="0" y="1784417"/>
                  </a:moveTo>
                  <a:lnTo>
                    <a:pt x="7824841" y="0"/>
                  </a:lnTo>
                  <a:lnTo>
                    <a:pt x="4477494" y="6506091"/>
                  </a:lnTo>
                  <a:lnTo>
                    <a:pt x="79267" y="8247608"/>
                  </a:lnTo>
                  <a:lnTo>
                    <a:pt x="0" y="1784417"/>
                  </a:lnTo>
                  <a:close/>
                </a:path>
              </a:pathLst>
            </a:custGeom>
            <a:solidFill>
              <a:srgbClr val="00B0F0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6BD1617-6417-4339-8792-34DE4EC871E2}"/>
              </a:ext>
            </a:extLst>
          </p:cNvPr>
          <p:cNvGrpSpPr/>
          <p:nvPr/>
        </p:nvGrpSpPr>
        <p:grpSpPr>
          <a:xfrm>
            <a:off x="11130079" y="0"/>
            <a:ext cx="1061921" cy="1049312"/>
            <a:chOff x="6438155" y="3132944"/>
            <a:chExt cx="1061921" cy="104931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4C4AFE2-FDE2-4C72-939A-7C3ED5614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6E40F27-CE47-4C3F-8D0C-FA4F80EDBC03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B96EC72-1558-4B6B-ACDB-45F8963331F5}"/>
              </a:ext>
            </a:extLst>
          </p:cNvPr>
          <p:cNvSpPr txBox="1"/>
          <p:nvPr/>
        </p:nvSpPr>
        <p:spPr>
          <a:xfrm>
            <a:off x="957966" y="4322132"/>
            <a:ext cx="654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6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হ্রাস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-ব</a:t>
            </a:r>
            <a:r>
              <a:rPr lang="as-IN" sz="36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ধির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7991C7-040A-47EA-8474-233B93D84847}"/>
              </a:ext>
            </a:extLst>
          </p:cNvPr>
          <p:cNvSpPr txBox="1"/>
          <p:nvPr/>
        </p:nvSpPr>
        <p:spPr>
          <a:xfrm>
            <a:off x="1864145" y="1355926"/>
            <a:ext cx="5634321" cy="1494736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7619AD-99EA-4D31-8331-CED03C8B82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845" y="396522"/>
            <a:ext cx="6690106" cy="721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887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5">
            <a:extLst>
              <a:ext uri="{FF2B5EF4-FFF2-40B4-BE49-F238E27FC236}">
                <a16:creationId xmlns:a16="http://schemas.microsoft.com/office/drawing/2014/main" id="{D8885704-CD91-4619-8F20-9A44695A73F2}"/>
              </a:ext>
            </a:extLst>
          </p:cNvPr>
          <p:cNvSpPr/>
          <p:nvPr/>
        </p:nvSpPr>
        <p:spPr>
          <a:xfrm rot="9900000">
            <a:off x="296916" y="-653056"/>
            <a:ext cx="4859118" cy="4240603"/>
          </a:xfrm>
          <a:custGeom>
            <a:avLst/>
            <a:gdLst>
              <a:gd name="connsiteX0" fmla="*/ 0 w 11270554"/>
              <a:gd name="connsiteY0" fmla="*/ 0 h 11031819"/>
              <a:gd name="connsiteX1" fmla="*/ 11270554 w 11270554"/>
              <a:gd name="connsiteY1" fmla="*/ 0 h 11031819"/>
              <a:gd name="connsiteX2" fmla="*/ 11270554 w 11270554"/>
              <a:gd name="connsiteY2" fmla="*/ 11031819 h 11031819"/>
              <a:gd name="connsiteX3" fmla="*/ 0 w 11270554"/>
              <a:gd name="connsiteY3" fmla="*/ 11031819 h 11031819"/>
              <a:gd name="connsiteX4" fmla="*/ 0 w 11270554"/>
              <a:gd name="connsiteY4" fmla="*/ 0 h 11031819"/>
              <a:gd name="connsiteX0" fmla="*/ 0 w 11270554"/>
              <a:gd name="connsiteY0" fmla="*/ 0 h 11031819"/>
              <a:gd name="connsiteX1" fmla="*/ 11270554 w 11270554"/>
              <a:gd name="connsiteY1" fmla="*/ 0 h 11031819"/>
              <a:gd name="connsiteX2" fmla="*/ 8232421 w 11270554"/>
              <a:gd name="connsiteY2" fmla="*/ 6507332 h 11031819"/>
              <a:gd name="connsiteX3" fmla="*/ 0 w 11270554"/>
              <a:gd name="connsiteY3" fmla="*/ 11031819 h 11031819"/>
              <a:gd name="connsiteX4" fmla="*/ 0 w 11270554"/>
              <a:gd name="connsiteY4" fmla="*/ 0 h 11031819"/>
              <a:gd name="connsiteX0" fmla="*/ 0 w 11270554"/>
              <a:gd name="connsiteY0" fmla="*/ 0 h 6507332"/>
              <a:gd name="connsiteX1" fmla="*/ 11270554 w 11270554"/>
              <a:gd name="connsiteY1" fmla="*/ 0 h 6507332"/>
              <a:gd name="connsiteX2" fmla="*/ 8232421 w 11270554"/>
              <a:gd name="connsiteY2" fmla="*/ 6507332 h 6507332"/>
              <a:gd name="connsiteX3" fmla="*/ 1078005 w 11270554"/>
              <a:gd name="connsiteY3" fmla="*/ 3225346 h 6507332"/>
              <a:gd name="connsiteX4" fmla="*/ 0 w 11270554"/>
              <a:gd name="connsiteY4" fmla="*/ 0 h 6507332"/>
              <a:gd name="connsiteX0" fmla="*/ 0 w 11270554"/>
              <a:gd name="connsiteY0" fmla="*/ 0 h 6507332"/>
              <a:gd name="connsiteX1" fmla="*/ 11270554 w 11270554"/>
              <a:gd name="connsiteY1" fmla="*/ 0 h 6507332"/>
              <a:gd name="connsiteX2" fmla="*/ 8232421 w 11270554"/>
              <a:gd name="connsiteY2" fmla="*/ 6507332 h 6507332"/>
              <a:gd name="connsiteX3" fmla="*/ 5390109 w 11270554"/>
              <a:gd name="connsiteY3" fmla="*/ 5203194 h 6507332"/>
              <a:gd name="connsiteX4" fmla="*/ 0 w 11270554"/>
              <a:gd name="connsiteY4" fmla="*/ 0 h 6507332"/>
              <a:gd name="connsiteX0" fmla="*/ 0 w 11270554"/>
              <a:gd name="connsiteY0" fmla="*/ 0 h 5203194"/>
              <a:gd name="connsiteX1" fmla="*/ 11270554 w 11270554"/>
              <a:gd name="connsiteY1" fmla="*/ 0 h 5203194"/>
              <a:gd name="connsiteX2" fmla="*/ 4696385 w 11270554"/>
              <a:gd name="connsiteY2" fmla="*/ 2995992 h 5203194"/>
              <a:gd name="connsiteX3" fmla="*/ 5390109 w 11270554"/>
              <a:gd name="connsiteY3" fmla="*/ 5203194 h 5203194"/>
              <a:gd name="connsiteX4" fmla="*/ 0 w 11270554"/>
              <a:gd name="connsiteY4" fmla="*/ 0 h 5203194"/>
              <a:gd name="connsiteX0" fmla="*/ 0 w 11270554"/>
              <a:gd name="connsiteY0" fmla="*/ 0 h 2995992"/>
              <a:gd name="connsiteX1" fmla="*/ 11270554 w 11270554"/>
              <a:gd name="connsiteY1" fmla="*/ 0 h 2995992"/>
              <a:gd name="connsiteX2" fmla="*/ 4696385 w 11270554"/>
              <a:gd name="connsiteY2" fmla="*/ 2995992 h 2995992"/>
              <a:gd name="connsiteX3" fmla="*/ 3330367 w 11270554"/>
              <a:gd name="connsiteY3" fmla="*/ 2659365 h 2995992"/>
              <a:gd name="connsiteX4" fmla="*/ 0 w 11270554"/>
              <a:gd name="connsiteY4" fmla="*/ 0 h 2995992"/>
              <a:gd name="connsiteX0" fmla="*/ 0 w 4859118"/>
              <a:gd name="connsiteY0" fmla="*/ 1244611 h 4240603"/>
              <a:gd name="connsiteX1" fmla="*/ 4859118 w 4859118"/>
              <a:gd name="connsiteY1" fmla="*/ 0 h 4240603"/>
              <a:gd name="connsiteX2" fmla="*/ 4696385 w 4859118"/>
              <a:gd name="connsiteY2" fmla="*/ 4240603 h 4240603"/>
              <a:gd name="connsiteX3" fmla="*/ 3330367 w 4859118"/>
              <a:gd name="connsiteY3" fmla="*/ 3903976 h 4240603"/>
              <a:gd name="connsiteX4" fmla="*/ 0 w 4859118"/>
              <a:gd name="connsiteY4" fmla="*/ 1244611 h 4240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9118" h="4240603">
                <a:moveTo>
                  <a:pt x="0" y="1244611"/>
                </a:moveTo>
                <a:lnTo>
                  <a:pt x="4859118" y="0"/>
                </a:lnTo>
                <a:lnTo>
                  <a:pt x="4696385" y="4240603"/>
                </a:lnTo>
                <a:lnTo>
                  <a:pt x="3330367" y="3903976"/>
                </a:lnTo>
                <a:lnTo>
                  <a:pt x="0" y="1244611"/>
                </a:lnTo>
                <a:close/>
              </a:path>
            </a:pathLst>
          </a:custGeom>
          <a:solidFill>
            <a:srgbClr val="FF0000">
              <a:alpha val="1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FA4D6F4-D99E-4467-A3F2-8A53094F19AA}"/>
              </a:ext>
            </a:extLst>
          </p:cNvPr>
          <p:cNvGrpSpPr/>
          <p:nvPr/>
        </p:nvGrpSpPr>
        <p:grpSpPr>
          <a:xfrm>
            <a:off x="4474029" y="89943"/>
            <a:ext cx="942578" cy="951068"/>
            <a:chOff x="5378971" y="563187"/>
            <a:chExt cx="2549754" cy="2572718"/>
          </a:xfrm>
          <a:solidFill>
            <a:srgbClr val="FF0000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9CFB11A-A4C6-4D09-B592-5516E0425DC2}"/>
                </a:ext>
              </a:extLst>
            </p:cNvPr>
            <p:cNvSpPr/>
            <p:nvPr/>
          </p:nvSpPr>
          <p:spPr>
            <a:xfrm>
              <a:off x="5378971" y="563187"/>
              <a:ext cx="2549754" cy="2572718"/>
            </a:xfrm>
            <a:custGeom>
              <a:avLst/>
              <a:gdLst>
                <a:gd name="connsiteX0" fmla="*/ 1286359 w 2549754"/>
                <a:gd name="connsiteY0" fmla="*/ 0 h 2572718"/>
                <a:gd name="connsiteX1" fmla="*/ 2546584 w 2549754"/>
                <a:gd name="connsiteY1" fmla="*/ 1027113 h 2572718"/>
                <a:gd name="connsiteX2" fmla="*/ 2549754 w 2549754"/>
                <a:gd name="connsiteY2" fmla="*/ 1047881 h 2572718"/>
                <a:gd name="connsiteX3" fmla="*/ 2522131 w 2549754"/>
                <a:gd name="connsiteY3" fmla="*/ 940454 h 2572718"/>
                <a:gd name="connsiteX4" fmla="*/ 1402520 w 2549754"/>
                <a:gd name="connsiteY4" fmla="*/ 116749 h 2572718"/>
                <a:gd name="connsiteX5" fmla="*/ 230204 w 2549754"/>
                <a:gd name="connsiteY5" fmla="*/ 1289065 h 2572718"/>
                <a:gd name="connsiteX6" fmla="*/ 1402520 w 2549754"/>
                <a:gd name="connsiteY6" fmla="*/ 2461381 h 2572718"/>
                <a:gd name="connsiteX7" fmla="*/ 2522131 w 2549754"/>
                <a:gd name="connsiteY7" fmla="*/ 1637676 h 2572718"/>
                <a:gd name="connsiteX8" fmla="*/ 2547721 w 2549754"/>
                <a:gd name="connsiteY8" fmla="*/ 1538152 h 2572718"/>
                <a:gd name="connsiteX9" fmla="*/ 2546584 w 2549754"/>
                <a:gd name="connsiteY9" fmla="*/ 1545605 h 2572718"/>
                <a:gd name="connsiteX10" fmla="*/ 1286359 w 2549754"/>
                <a:gd name="connsiteY10" fmla="*/ 2572718 h 2572718"/>
                <a:gd name="connsiteX11" fmla="*/ 0 w 2549754"/>
                <a:gd name="connsiteY11" fmla="*/ 1286359 h 2572718"/>
                <a:gd name="connsiteX12" fmla="*/ 1286359 w 2549754"/>
                <a:gd name="connsiteY12" fmla="*/ 0 h 2572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49754" h="2572718">
                  <a:moveTo>
                    <a:pt x="1286359" y="0"/>
                  </a:moveTo>
                  <a:cubicBezTo>
                    <a:pt x="1907991" y="0"/>
                    <a:pt x="2426636" y="440941"/>
                    <a:pt x="2546584" y="1027113"/>
                  </a:cubicBezTo>
                  <a:lnTo>
                    <a:pt x="2549754" y="1047881"/>
                  </a:lnTo>
                  <a:lnTo>
                    <a:pt x="2522131" y="940454"/>
                  </a:lnTo>
                  <a:cubicBezTo>
                    <a:pt x="2373703" y="463241"/>
                    <a:pt x="1928575" y="116749"/>
                    <a:pt x="1402520" y="116749"/>
                  </a:cubicBezTo>
                  <a:cubicBezTo>
                    <a:pt x="755068" y="116749"/>
                    <a:pt x="230204" y="641613"/>
                    <a:pt x="230204" y="1289065"/>
                  </a:cubicBezTo>
                  <a:cubicBezTo>
                    <a:pt x="230204" y="1936517"/>
                    <a:pt x="755068" y="2461381"/>
                    <a:pt x="1402520" y="2461381"/>
                  </a:cubicBezTo>
                  <a:cubicBezTo>
                    <a:pt x="1928575" y="2461381"/>
                    <a:pt x="2373703" y="2114889"/>
                    <a:pt x="2522131" y="1637676"/>
                  </a:cubicBezTo>
                  <a:lnTo>
                    <a:pt x="2547721" y="1538152"/>
                  </a:lnTo>
                  <a:lnTo>
                    <a:pt x="2546584" y="1545605"/>
                  </a:lnTo>
                  <a:cubicBezTo>
                    <a:pt x="2426636" y="2131777"/>
                    <a:pt x="1907991" y="2572718"/>
                    <a:pt x="1286359" y="2572718"/>
                  </a:cubicBezTo>
                  <a:cubicBezTo>
                    <a:pt x="575923" y="2572718"/>
                    <a:pt x="0" y="1996795"/>
                    <a:pt x="0" y="1286359"/>
                  </a:cubicBezTo>
                  <a:cubicBezTo>
                    <a:pt x="0" y="575923"/>
                    <a:pt x="575923" y="0"/>
                    <a:pt x="128635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461883B-F711-408D-9146-956740E404AA}"/>
                </a:ext>
              </a:extLst>
            </p:cNvPr>
            <p:cNvSpPr/>
            <p:nvPr/>
          </p:nvSpPr>
          <p:spPr>
            <a:xfrm flipH="1">
              <a:off x="5889692" y="821252"/>
              <a:ext cx="1955134" cy="1972744"/>
            </a:xfrm>
            <a:custGeom>
              <a:avLst/>
              <a:gdLst>
                <a:gd name="connsiteX0" fmla="*/ 1286359 w 2549754"/>
                <a:gd name="connsiteY0" fmla="*/ 0 h 2572718"/>
                <a:gd name="connsiteX1" fmla="*/ 2546584 w 2549754"/>
                <a:gd name="connsiteY1" fmla="*/ 1027113 h 2572718"/>
                <a:gd name="connsiteX2" fmla="*/ 2549754 w 2549754"/>
                <a:gd name="connsiteY2" fmla="*/ 1047881 h 2572718"/>
                <a:gd name="connsiteX3" fmla="*/ 2522131 w 2549754"/>
                <a:gd name="connsiteY3" fmla="*/ 940454 h 2572718"/>
                <a:gd name="connsiteX4" fmla="*/ 1402520 w 2549754"/>
                <a:gd name="connsiteY4" fmla="*/ 116749 h 2572718"/>
                <a:gd name="connsiteX5" fmla="*/ 230204 w 2549754"/>
                <a:gd name="connsiteY5" fmla="*/ 1289065 h 2572718"/>
                <a:gd name="connsiteX6" fmla="*/ 1402520 w 2549754"/>
                <a:gd name="connsiteY6" fmla="*/ 2461381 h 2572718"/>
                <a:gd name="connsiteX7" fmla="*/ 2522131 w 2549754"/>
                <a:gd name="connsiteY7" fmla="*/ 1637676 h 2572718"/>
                <a:gd name="connsiteX8" fmla="*/ 2547721 w 2549754"/>
                <a:gd name="connsiteY8" fmla="*/ 1538152 h 2572718"/>
                <a:gd name="connsiteX9" fmla="*/ 2546584 w 2549754"/>
                <a:gd name="connsiteY9" fmla="*/ 1545605 h 2572718"/>
                <a:gd name="connsiteX10" fmla="*/ 1286359 w 2549754"/>
                <a:gd name="connsiteY10" fmla="*/ 2572718 h 2572718"/>
                <a:gd name="connsiteX11" fmla="*/ 0 w 2549754"/>
                <a:gd name="connsiteY11" fmla="*/ 1286359 h 2572718"/>
                <a:gd name="connsiteX12" fmla="*/ 1286359 w 2549754"/>
                <a:gd name="connsiteY12" fmla="*/ 0 h 2572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49754" h="2572718">
                  <a:moveTo>
                    <a:pt x="1286359" y="0"/>
                  </a:moveTo>
                  <a:cubicBezTo>
                    <a:pt x="1907991" y="0"/>
                    <a:pt x="2426636" y="440941"/>
                    <a:pt x="2546584" y="1027113"/>
                  </a:cubicBezTo>
                  <a:lnTo>
                    <a:pt x="2549754" y="1047881"/>
                  </a:lnTo>
                  <a:lnTo>
                    <a:pt x="2522131" y="940454"/>
                  </a:lnTo>
                  <a:cubicBezTo>
                    <a:pt x="2373703" y="463241"/>
                    <a:pt x="1928575" y="116749"/>
                    <a:pt x="1402520" y="116749"/>
                  </a:cubicBezTo>
                  <a:cubicBezTo>
                    <a:pt x="755068" y="116749"/>
                    <a:pt x="230204" y="641613"/>
                    <a:pt x="230204" y="1289065"/>
                  </a:cubicBezTo>
                  <a:cubicBezTo>
                    <a:pt x="230204" y="1936517"/>
                    <a:pt x="755068" y="2461381"/>
                    <a:pt x="1402520" y="2461381"/>
                  </a:cubicBezTo>
                  <a:cubicBezTo>
                    <a:pt x="1928575" y="2461381"/>
                    <a:pt x="2373703" y="2114889"/>
                    <a:pt x="2522131" y="1637676"/>
                  </a:cubicBezTo>
                  <a:lnTo>
                    <a:pt x="2547721" y="1538152"/>
                  </a:lnTo>
                  <a:lnTo>
                    <a:pt x="2546584" y="1545605"/>
                  </a:lnTo>
                  <a:cubicBezTo>
                    <a:pt x="2426636" y="2131777"/>
                    <a:pt x="1907991" y="2572718"/>
                    <a:pt x="1286359" y="2572718"/>
                  </a:cubicBezTo>
                  <a:cubicBezTo>
                    <a:pt x="575923" y="2572718"/>
                    <a:pt x="0" y="1996795"/>
                    <a:pt x="0" y="1286359"/>
                  </a:cubicBezTo>
                  <a:cubicBezTo>
                    <a:pt x="0" y="575923"/>
                    <a:pt x="575923" y="0"/>
                    <a:pt x="128635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8E18A7EC-DB75-42C4-9D08-1AA163B8A069}"/>
              </a:ext>
            </a:extLst>
          </p:cNvPr>
          <p:cNvSpPr/>
          <p:nvPr/>
        </p:nvSpPr>
        <p:spPr>
          <a:xfrm rot="20176840">
            <a:off x="2830828" y="1781033"/>
            <a:ext cx="11270554" cy="6507332"/>
          </a:xfrm>
          <a:custGeom>
            <a:avLst/>
            <a:gdLst>
              <a:gd name="connsiteX0" fmla="*/ 0 w 11270554"/>
              <a:gd name="connsiteY0" fmla="*/ 0 h 11031819"/>
              <a:gd name="connsiteX1" fmla="*/ 11270554 w 11270554"/>
              <a:gd name="connsiteY1" fmla="*/ 0 h 11031819"/>
              <a:gd name="connsiteX2" fmla="*/ 11270554 w 11270554"/>
              <a:gd name="connsiteY2" fmla="*/ 11031819 h 11031819"/>
              <a:gd name="connsiteX3" fmla="*/ 0 w 11270554"/>
              <a:gd name="connsiteY3" fmla="*/ 11031819 h 11031819"/>
              <a:gd name="connsiteX4" fmla="*/ 0 w 11270554"/>
              <a:gd name="connsiteY4" fmla="*/ 0 h 11031819"/>
              <a:gd name="connsiteX0" fmla="*/ 0 w 11270554"/>
              <a:gd name="connsiteY0" fmla="*/ 0 h 11031819"/>
              <a:gd name="connsiteX1" fmla="*/ 11270554 w 11270554"/>
              <a:gd name="connsiteY1" fmla="*/ 0 h 11031819"/>
              <a:gd name="connsiteX2" fmla="*/ 8232421 w 11270554"/>
              <a:gd name="connsiteY2" fmla="*/ 6507332 h 11031819"/>
              <a:gd name="connsiteX3" fmla="*/ 0 w 11270554"/>
              <a:gd name="connsiteY3" fmla="*/ 11031819 h 11031819"/>
              <a:gd name="connsiteX4" fmla="*/ 0 w 11270554"/>
              <a:gd name="connsiteY4" fmla="*/ 0 h 11031819"/>
              <a:gd name="connsiteX0" fmla="*/ 0 w 11270554"/>
              <a:gd name="connsiteY0" fmla="*/ 0 h 6507332"/>
              <a:gd name="connsiteX1" fmla="*/ 11270554 w 11270554"/>
              <a:gd name="connsiteY1" fmla="*/ 0 h 6507332"/>
              <a:gd name="connsiteX2" fmla="*/ 8232421 w 11270554"/>
              <a:gd name="connsiteY2" fmla="*/ 6507332 h 6507332"/>
              <a:gd name="connsiteX3" fmla="*/ 1078005 w 11270554"/>
              <a:gd name="connsiteY3" fmla="*/ 3225346 h 6507332"/>
              <a:gd name="connsiteX4" fmla="*/ 0 w 11270554"/>
              <a:gd name="connsiteY4" fmla="*/ 0 h 6507332"/>
              <a:gd name="connsiteX0" fmla="*/ 0 w 11270554"/>
              <a:gd name="connsiteY0" fmla="*/ 0 h 6507332"/>
              <a:gd name="connsiteX1" fmla="*/ 11270554 w 11270554"/>
              <a:gd name="connsiteY1" fmla="*/ 0 h 6507332"/>
              <a:gd name="connsiteX2" fmla="*/ 8232421 w 11270554"/>
              <a:gd name="connsiteY2" fmla="*/ 6507332 h 6507332"/>
              <a:gd name="connsiteX3" fmla="*/ 5390109 w 11270554"/>
              <a:gd name="connsiteY3" fmla="*/ 5203194 h 6507332"/>
              <a:gd name="connsiteX4" fmla="*/ 0 w 11270554"/>
              <a:gd name="connsiteY4" fmla="*/ 0 h 6507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70554" h="6507332">
                <a:moveTo>
                  <a:pt x="0" y="0"/>
                </a:moveTo>
                <a:lnTo>
                  <a:pt x="11270554" y="0"/>
                </a:lnTo>
                <a:lnTo>
                  <a:pt x="8232421" y="6507332"/>
                </a:lnTo>
                <a:lnTo>
                  <a:pt x="5390109" y="5203194"/>
                </a:lnTo>
                <a:lnTo>
                  <a:pt x="0" y="0"/>
                </a:lnTo>
                <a:close/>
              </a:path>
            </a:pathLst>
          </a:custGeom>
          <a:solidFill>
            <a:srgbClr val="7030A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0F32E0-9E45-4AAF-8363-FAE6691EF327}"/>
              </a:ext>
            </a:extLst>
          </p:cNvPr>
          <p:cNvSpPr/>
          <p:nvPr/>
        </p:nvSpPr>
        <p:spPr>
          <a:xfrm>
            <a:off x="4841140" y="3182384"/>
            <a:ext cx="5921829" cy="2400300"/>
          </a:xfrm>
          <a:prstGeom prst="rect">
            <a:avLst/>
          </a:prstGeom>
          <a:solidFill>
            <a:srgbClr val="7030A0"/>
          </a:solidFill>
          <a:effectLst>
            <a:outerShdw blurRad="177800" dist="1778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E4CBAE0-FF03-410B-BDB4-269FCA61B75B}"/>
              </a:ext>
            </a:extLst>
          </p:cNvPr>
          <p:cNvSpPr/>
          <p:nvPr/>
        </p:nvSpPr>
        <p:spPr>
          <a:xfrm>
            <a:off x="4841140" y="540574"/>
            <a:ext cx="5921829" cy="2400300"/>
          </a:xfrm>
          <a:prstGeom prst="rect">
            <a:avLst/>
          </a:prstGeom>
          <a:solidFill>
            <a:srgbClr val="7030A0"/>
          </a:solidFill>
          <a:effectLst>
            <a:outerShdw blurRad="177800" dist="1778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CF5833-AF3C-42FD-A61F-81E8C8B291D7}"/>
              </a:ext>
            </a:extLst>
          </p:cNvPr>
          <p:cNvSpPr txBox="1"/>
          <p:nvPr/>
        </p:nvSpPr>
        <p:spPr>
          <a:xfrm>
            <a:off x="4669408" y="712589"/>
            <a:ext cx="62652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2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as-IN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</a:p>
          <a:p>
            <a:pPr algn="ctr"/>
            <a:r>
              <a:rPr lang="en-US" sz="2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জোবেদা</a:t>
            </a:r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সোহরাব</a:t>
            </a:r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শ্যামনগর</a:t>
            </a:r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সাত</a:t>
            </a:r>
            <a:r>
              <a:rPr lang="as-IN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্ষীরা</a:t>
            </a:r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2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০১৭১১-০০৪৫৬৯ </a:t>
            </a:r>
          </a:p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https://www.teachers.gov.bd/profile/achintya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3D02DF-78E9-4CD4-81AA-B725B7386C6E}"/>
              </a:ext>
            </a:extLst>
          </p:cNvPr>
          <p:cNvSpPr txBox="1"/>
          <p:nvPr/>
        </p:nvSpPr>
        <p:spPr>
          <a:xfrm>
            <a:off x="5695950" y="3228372"/>
            <a:ext cx="47583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্ঠ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</a:p>
          <a:p>
            <a:pPr algn="ctr"/>
            <a:r>
              <a:rPr lang="en-US" sz="2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</a:t>
            </a:r>
            <a:r>
              <a:rPr lang="as-IN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িশ্বপরিচয়</a:t>
            </a:r>
            <a:endParaRPr lang="en-US" sz="2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</a:t>
            </a:r>
            <a:r>
              <a:rPr lang="as-IN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ংলাদেশের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as-IN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ংখ্যা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as-IN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ম</a:t>
            </a:r>
            <a:r>
              <a:rPr lang="as-IN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  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৪৫ </a:t>
            </a:r>
            <a:r>
              <a:rPr lang="en-US" sz="2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17502E8-338F-432C-8807-876C73583CC8}"/>
              </a:ext>
            </a:extLst>
          </p:cNvPr>
          <p:cNvGrpSpPr/>
          <p:nvPr/>
        </p:nvGrpSpPr>
        <p:grpSpPr>
          <a:xfrm>
            <a:off x="11130079" y="0"/>
            <a:ext cx="1061921" cy="1049312"/>
            <a:chOff x="6438155" y="3132944"/>
            <a:chExt cx="1061921" cy="104931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4DF290F-6712-492E-A4BC-CC72A73B08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CBE1654-416F-4A61-BB76-9B8E679E225A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F29B3DF4-8DE7-4F81-8DD3-815D7B9EE7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0948"/>
            <a:ext cx="5921829" cy="7068948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6320D919-C064-4095-9080-8DD44DE17CED}"/>
              </a:ext>
            </a:extLst>
          </p:cNvPr>
          <p:cNvGrpSpPr/>
          <p:nvPr/>
        </p:nvGrpSpPr>
        <p:grpSpPr>
          <a:xfrm>
            <a:off x="10131394" y="4843495"/>
            <a:ext cx="1028938" cy="1038204"/>
            <a:chOff x="5378971" y="563187"/>
            <a:chExt cx="2549754" cy="2572718"/>
          </a:xfrm>
          <a:solidFill>
            <a:srgbClr val="FF0000"/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1A3A551-DA7E-4B30-8186-FE994F033A6E}"/>
                </a:ext>
              </a:extLst>
            </p:cNvPr>
            <p:cNvSpPr/>
            <p:nvPr/>
          </p:nvSpPr>
          <p:spPr>
            <a:xfrm>
              <a:off x="5378971" y="563187"/>
              <a:ext cx="2549754" cy="2572718"/>
            </a:xfrm>
            <a:custGeom>
              <a:avLst/>
              <a:gdLst>
                <a:gd name="connsiteX0" fmla="*/ 1286359 w 2549754"/>
                <a:gd name="connsiteY0" fmla="*/ 0 h 2572718"/>
                <a:gd name="connsiteX1" fmla="*/ 2546584 w 2549754"/>
                <a:gd name="connsiteY1" fmla="*/ 1027113 h 2572718"/>
                <a:gd name="connsiteX2" fmla="*/ 2549754 w 2549754"/>
                <a:gd name="connsiteY2" fmla="*/ 1047881 h 2572718"/>
                <a:gd name="connsiteX3" fmla="*/ 2522131 w 2549754"/>
                <a:gd name="connsiteY3" fmla="*/ 940454 h 2572718"/>
                <a:gd name="connsiteX4" fmla="*/ 1402520 w 2549754"/>
                <a:gd name="connsiteY4" fmla="*/ 116749 h 2572718"/>
                <a:gd name="connsiteX5" fmla="*/ 230204 w 2549754"/>
                <a:gd name="connsiteY5" fmla="*/ 1289065 h 2572718"/>
                <a:gd name="connsiteX6" fmla="*/ 1402520 w 2549754"/>
                <a:gd name="connsiteY6" fmla="*/ 2461381 h 2572718"/>
                <a:gd name="connsiteX7" fmla="*/ 2522131 w 2549754"/>
                <a:gd name="connsiteY7" fmla="*/ 1637676 h 2572718"/>
                <a:gd name="connsiteX8" fmla="*/ 2547721 w 2549754"/>
                <a:gd name="connsiteY8" fmla="*/ 1538152 h 2572718"/>
                <a:gd name="connsiteX9" fmla="*/ 2546584 w 2549754"/>
                <a:gd name="connsiteY9" fmla="*/ 1545605 h 2572718"/>
                <a:gd name="connsiteX10" fmla="*/ 1286359 w 2549754"/>
                <a:gd name="connsiteY10" fmla="*/ 2572718 h 2572718"/>
                <a:gd name="connsiteX11" fmla="*/ 0 w 2549754"/>
                <a:gd name="connsiteY11" fmla="*/ 1286359 h 2572718"/>
                <a:gd name="connsiteX12" fmla="*/ 1286359 w 2549754"/>
                <a:gd name="connsiteY12" fmla="*/ 0 h 2572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49754" h="2572718">
                  <a:moveTo>
                    <a:pt x="1286359" y="0"/>
                  </a:moveTo>
                  <a:cubicBezTo>
                    <a:pt x="1907991" y="0"/>
                    <a:pt x="2426636" y="440941"/>
                    <a:pt x="2546584" y="1027113"/>
                  </a:cubicBezTo>
                  <a:lnTo>
                    <a:pt x="2549754" y="1047881"/>
                  </a:lnTo>
                  <a:lnTo>
                    <a:pt x="2522131" y="940454"/>
                  </a:lnTo>
                  <a:cubicBezTo>
                    <a:pt x="2373703" y="463241"/>
                    <a:pt x="1928575" y="116749"/>
                    <a:pt x="1402520" y="116749"/>
                  </a:cubicBezTo>
                  <a:cubicBezTo>
                    <a:pt x="755068" y="116749"/>
                    <a:pt x="230204" y="641613"/>
                    <a:pt x="230204" y="1289065"/>
                  </a:cubicBezTo>
                  <a:cubicBezTo>
                    <a:pt x="230204" y="1936517"/>
                    <a:pt x="755068" y="2461381"/>
                    <a:pt x="1402520" y="2461381"/>
                  </a:cubicBezTo>
                  <a:cubicBezTo>
                    <a:pt x="1928575" y="2461381"/>
                    <a:pt x="2373703" y="2114889"/>
                    <a:pt x="2522131" y="1637676"/>
                  </a:cubicBezTo>
                  <a:lnTo>
                    <a:pt x="2547721" y="1538152"/>
                  </a:lnTo>
                  <a:lnTo>
                    <a:pt x="2546584" y="1545605"/>
                  </a:lnTo>
                  <a:cubicBezTo>
                    <a:pt x="2426636" y="2131777"/>
                    <a:pt x="1907991" y="2572718"/>
                    <a:pt x="1286359" y="2572718"/>
                  </a:cubicBezTo>
                  <a:cubicBezTo>
                    <a:pt x="575923" y="2572718"/>
                    <a:pt x="0" y="1996795"/>
                    <a:pt x="0" y="1286359"/>
                  </a:cubicBezTo>
                  <a:cubicBezTo>
                    <a:pt x="0" y="575923"/>
                    <a:pt x="575923" y="0"/>
                    <a:pt x="128635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C421DCB-0D15-4224-881C-4E06AA305F13}"/>
                </a:ext>
              </a:extLst>
            </p:cNvPr>
            <p:cNvSpPr/>
            <p:nvPr/>
          </p:nvSpPr>
          <p:spPr>
            <a:xfrm flipH="1">
              <a:off x="5889692" y="821252"/>
              <a:ext cx="1955134" cy="1972744"/>
            </a:xfrm>
            <a:custGeom>
              <a:avLst/>
              <a:gdLst>
                <a:gd name="connsiteX0" fmla="*/ 1286359 w 2549754"/>
                <a:gd name="connsiteY0" fmla="*/ 0 h 2572718"/>
                <a:gd name="connsiteX1" fmla="*/ 2546584 w 2549754"/>
                <a:gd name="connsiteY1" fmla="*/ 1027113 h 2572718"/>
                <a:gd name="connsiteX2" fmla="*/ 2549754 w 2549754"/>
                <a:gd name="connsiteY2" fmla="*/ 1047881 h 2572718"/>
                <a:gd name="connsiteX3" fmla="*/ 2522131 w 2549754"/>
                <a:gd name="connsiteY3" fmla="*/ 940454 h 2572718"/>
                <a:gd name="connsiteX4" fmla="*/ 1402520 w 2549754"/>
                <a:gd name="connsiteY4" fmla="*/ 116749 h 2572718"/>
                <a:gd name="connsiteX5" fmla="*/ 230204 w 2549754"/>
                <a:gd name="connsiteY5" fmla="*/ 1289065 h 2572718"/>
                <a:gd name="connsiteX6" fmla="*/ 1402520 w 2549754"/>
                <a:gd name="connsiteY6" fmla="*/ 2461381 h 2572718"/>
                <a:gd name="connsiteX7" fmla="*/ 2522131 w 2549754"/>
                <a:gd name="connsiteY7" fmla="*/ 1637676 h 2572718"/>
                <a:gd name="connsiteX8" fmla="*/ 2547721 w 2549754"/>
                <a:gd name="connsiteY8" fmla="*/ 1538152 h 2572718"/>
                <a:gd name="connsiteX9" fmla="*/ 2546584 w 2549754"/>
                <a:gd name="connsiteY9" fmla="*/ 1545605 h 2572718"/>
                <a:gd name="connsiteX10" fmla="*/ 1286359 w 2549754"/>
                <a:gd name="connsiteY10" fmla="*/ 2572718 h 2572718"/>
                <a:gd name="connsiteX11" fmla="*/ 0 w 2549754"/>
                <a:gd name="connsiteY11" fmla="*/ 1286359 h 2572718"/>
                <a:gd name="connsiteX12" fmla="*/ 1286359 w 2549754"/>
                <a:gd name="connsiteY12" fmla="*/ 0 h 2572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49754" h="2572718">
                  <a:moveTo>
                    <a:pt x="1286359" y="0"/>
                  </a:moveTo>
                  <a:cubicBezTo>
                    <a:pt x="1907991" y="0"/>
                    <a:pt x="2426636" y="440941"/>
                    <a:pt x="2546584" y="1027113"/>
                  </a:cubicBezTo>
                  <a:lnTo>
                    <a:pt x="2549754" y="1047881"/>
                  </a:lnTo>
                  <a:lnTo>
                    <a:pt x="2522131" y="940454"/>
                  </a:lnTo>
                  <a:cubicBezTo>
                    <a:pt x="2373703" y="463241"/>
                    <a:pt x="1928575" y="116749"/>
                    <a:pt x="1402520" y="116749"/>
                  </a:cubicBezTo>
                  <a:cubicBezTo>
                    <a:pt x="755068" y="116749"/>
                    <a:pt x="230204" y="641613"/>
                    <a:pt x="230204" y="1289065"/>
                  </a:cubicBezTo>
                  <a:cubicBezTo>
                    <a:pt x="230204" y="1936517"/>
                    <a:pt x="755068" y="2461381"/>
                    <a:pt x="1402520" y="2461381"/>
                  </a:cubicBezTo>
                  <a:cubicBezTo>
                    <a:pt x="1928575" y="2461381"/>
                    <a:pt x="2373703" y="2114889"/>
                    <a:pt x="2522131" y="1637676"/>
                  </a:cubicBezTo>
                  <a:lnTo>
                    <a:pt x="2547721" y="1538152"/>
                  </a:lnTo>
                  <a:lnTo>
                    <a:pt x="2546584" y="1545605"/>
                  </a:lnTo>
                  <a:cubicBezTo>
                    <a:pt x="2426636" y="2131777"/>
                    <a:pt x="1907991" y="2572718"/>
                    <a:pt x="1286359" y="2572718"/>
                  </a:cubicBezTo>
                  <a:cubicBezTo>
                    <a:pt x="575923" y="2572718"/>
                    <a:pt x="0" y="1996795"/>
                    <a:pt x="0" y="1286359"/>
                  </a:cubicBezTo>
                  <a:cubicBezTo>
                    <a:pt x="0" y="575923"/>
                    <a:pt x="575923" y="0"/>
                    <a:pt x="128635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52988604"/>
      </p:ext>
    </p:extLst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728F92F-47A0-4BE9-80E2-C1C118E87487}"/>
              </a:ext>
            </a:extLst>
          </p:cNvPr>
          <p:cNvGrpSpPr/>
          <p:nvPr/>
        </p:nvGrpSpPr>
        <p:grpSpPr>
          <a:xfrm>
            <a:off x="-2601459" y="-2560520"/>
            <a:ext cx="17161970" cy="12113531"/>
            <a:chOff x="-2601459" y="-2560520"/>
            <a:chExt cx="17161970" cy="12113531"/>
          </a:xfrm>
        </p:grpSpPr>
        <p:sp>
          <p:nvSpPr>
            <p:cNvPr id="9" name="Rectangle 10">
              <a:extLst>
                <a:ext uri="{FF2B5EF4-FFF2-40B4-BE49-F238E27FC236}">
                  <a16:creationId xmlns:a16="http://schemas.microsoft.com/office/drawing/2014/main" id="{BE090E63-1215-4F4D-B689-67CE0442C3A1}"/>
                </a:ext>
              </a:extLst>
            </p:cNvPr>
            <p:cNvSpPr/>
            <p:nvPr/>
          </p:nvSpPr>
          <p:spPr>
            <a:xfrm rot="9000000">
              <a:off x="-2601459" y="-2560520"/>
              <a:ext cx="7824841" cy="8247608"/>
            </a:xfrm>
            <a:custGeom>
              <a:avLst/>
              <a:gdLst>
                <a:gd name="connsiteX0" fmla="*/ 0 w 12182168"/>
                <a:gd name="connsiteY0" fmla="*/ 0 h 8489550"/>
                <a:gd name="connsiteX1" fmla="*/ 12182168 w 12182168"/>
                <a:gd name="connsiteY1" fmla="*/ 0 h 8489550"/>
                <a:gd name="connsiteX2" fmla="*/ 12182168 w 12182168"/>
                <a:gd name="connsiteY2" fmla="*/ 8489550 h 8489550"/>
                <a:gd name="connsiteX3" fmla="*/ 0 w 12182168"/>
                <a:gd name="connsiteY3" fmla="*/ 8489550 h 8489550"/>
                <a:gd name="connsiteX4" fmla="*/ 0 w 12182168"/>
                <a:gd name="connsiteY4" fmla="*/ 0 h 8489550"/>
                <a:gd name="connsiteX0" fmla="*/ 0 w 12182168"/>
                <a:gd name="connsiteY0" fmla="*/ 1784417 h 10273967"/>
                <a:gd name="connsiteX1" fmla="*/ 7824841 w 12182168"/>
                <a:gd name="connsiteY1" fmla="*/ 0 h 10273967"/>
                <a:gd name="connsiteX2" fmla="*/ 12182168 w 12182168"/>
                <a:gd name="connsiteY2" fmla="*/ 10273967 h 10273967"/>
                <a:gd name="connsiteX3" fmla="*/ 0 w 12182168"/>
                <a:gd name="connsiteY3" fmla="*/ 10273967 h 10273967"/>
                <a:gd name="connsiteX4" fmla="*/ 0 w 12182168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4800392 w 7824841"/>
                <a:gd name="connsiteY2" fmla="*/ 6547377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3970254 w 7824841"/>
                <a:gd name="connsiteY2" fmla="*/ 6324351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4477494 w 7824841"/>
                <a:gd name="connsiteY2" fmla="*/ 6506091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8247608"/>
                <a:gd name="connsiteX1" fmla="*/ 7824841 w 7824841"/>
                <a:gd name="connsiteY1" fmla="*/ 0 h 8247608"/>
                <a:gd name="connsiteX2" fmla="*/ 4477494 w 7824841"/>
                <a:gd name="connsiteY2" fmla="*/ 6506091 h 8247608"/>
                <a:gd name="connsiteX3" fmla="*/ 79267 w 7824841"/>
                <a:gd name="connsiteY3" fmla="*/ 8247608 h 8247608"/>
                <a:gd name="connsiteX4" fmla="*/ 0 w 7824841"/>
                <a:gd name="connsiteY4" fmla="*/ 1784417 h 8247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4841" h="8247608">
                  <a:moveTo>
                    <a:pt x="0" y="1784417"/>
                  </a:moveTo>
                  <a:lnTo>
                    <a:pt x="7824841" y="0"/>
                  </a:lnTo>
                  <a:lnTo>
                    <a:pt x="4477494" y="6506091"/>
                  </a:lnTo>
                  <a:lnTo>
                    <a:pt x="79267" y="8247608"/>
                  </a:lnTo>
                  <a:lnTo>
                    <a:pt x="0" y="1784417"/>
                  </a:lnTo>
                  <a:close/>
                </a:path>
              </a:pathLst>
            </a:custGeom>
            <a:solidFill>
              <a:srgbClr val="00B0F0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10">
              <a:extLst>
                <a:ext uri="{FF2B5EF4-FFF2-40B4-BE49-F238E27FC236}">
                  <a16:creationId xmlns:a16="http://schemas.microsoft.com/office/drawing/2014/main" id="{8524C5AA-DF0B-4973-AEC6-EDACF9A43188}"/>
                </a:ext>
              </a:extLst>
            </p:cNvPr>
            <p:cNvSpPr/>
            <p:nvPr/>
          </p:nvSpPr>
          <p:spPr>
            <a:xfrm rot="19929460">
              <a:off x="6735670" y="1305403"/>
              <a:ext cx="7824841" cy="8247608"/>
            </a:xfrm>
            <a:custGeom>
              <a:avLst/>
              <a:gdLst>
                <a:gd name="connsiteX0" fmla="*/ 0 w 12182168"/>
                <a:gd name="connsiteY0" fmla="*/ 0 h 8489550"/>
                <a:gd name="connsiteX1" fmla="*/ 12182168 w 12182168"/>
                <a:gd name="connsiteY1" fmla="*/ 0 h 8489550"/>
                <a:gd name="connsiteX2" fmla="*/ 12182168 w 12182168"/>
                <a:gd name="connsiteY2" fmla="*/ 8489550 h 8489550"/>
                <a:gd name="connsiteX3" fmla="*/ 0 w 12182168"/>
                <a:gd name="connsiteY3" fmla="*/ 8489550 h 8489550"/>
                <a:gd name="connsiteX4" fmla="*/ 0 w 12182168"/>
                <a:gd name="connsiteY4" fmla="*/ 0 h 8489550"/>
                <a:gd name="connsiteX0" fmla="*/ 0 w 12182168"/>
                <a:gd name="connsiteY0" fmla="*/ 1784417 h 10273967"/>
                <a:gd name="connsiteX1" fmla="*/ 7824841 w 12182168"/>
                <a:gd name="connsiteY1" fmla="*/ 0 h 10273967"/>
                <a:gd name="connsiteX2" fmla="*/ 12182168 w 12182168"/>
                <a:gd name="connsiteY2" fmla="*/ 10273967 h 10273967"/>
                <a:gd name="connsiteX3" fmla="*/ 0 w 12182168"/>
                <a:gd name="connsiteY3" fmla="*/ 10273967 h 10273967"/>
                <a:gd name="connsiteX4" fmla="*/ 0 w 12182168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4800392 w 7824841"/>
                <a:gd name="connsiteY2" fmla="*/ 6547377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3970254 w 7824841"/>
                <a:gd name="connsiteY2" fmla="*/ 6324351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4477494 w 7824841"/>
                <a:gd name="connsiteY2" fmla="*/ 6506091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8247608"/>
                <a:gd name="connsiteX1" fmla="*/ 7824841 w 7824841"/>
                <a:gd name="connsiteY1" fmla="*/ 0 h 8247608"/>
                <a:gd name="connsiteX2" fmla="*/ 4477494 w 7824841"/>
                <a:gd name="connsiteY2" fmla="*/ 6506091 h 8247608"/>
                <a:gd name="connsiteX3" fmla="*/ 79267 w 7824841"/>
                <a:gd name="connsiteY3" fmla="*/ 8247608 h 8247608"/>
                <a:gd name="connsiteX4" fmla="*/ 0 w 7824841"/>
                <a:gd name="connsiteY4" fmla="*/ 1784417 h 8247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4841" h="8247608">
                  <a:moveTo>
                    <a:pt x="0" y="1784417"/>
                  </a:moveTo>
                  <a:lnTo>
                    <a:pt x="7824841" y="0"/>
                  </a:lnTo>
                  <a:lnTo>
                    <a:pt x="4477494" y="6506091"/>
                  </a:lnTo>
                  <a:lnTo>
                    <a:pt x="79267" y="8247608"/>
                  </a:lnTo>
                  <a:lnTo>
                    <a:pt x="0" y="1784417"/>
                  </a:lnTo>
                  <a:close/>
                </a:path>
              </a:pathLst>
            </a:custGeom>
            <a:solidFill>
              <a:srgbClr val="00B0F0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1977B6D-4923-4542-B705-585701DAC064}"/>
              </a:ext>
            </a:extLst>
          </p:cNvPr>
          <p:cNvSpPr txBox="1"/>
          <p:nvPr/>
        </p:nvSpPr>
        <p:spPr>
          <a:xfrm>
            <a:off x="3780644" y="134912"/>
            <a:ext cx="4630711" cy="876876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32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মৃত্যুর</a:t>
            </a:r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তারতম্যের</a:t>
            </a:r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ণ  </a:t>
            </a:r>
          </a:p>
        </p:txBody>
      </p:sp>
      <p:pic>
        <p:nvPicPr>
          <p:cNvPr id="6" name="Picture 2" descr="Image result for উপাদান">
            <a:extLst>
              <a:ext uri="{FF2B5EF4-FFF2-40B4-BE49-F238E27FC236}">
                <a16:creationId xmlns:a16="http://schemas.microsoft.com/office/drawing/2014/main" id="{B141E06E-D3D9-4A6F-9196-72AEEF451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192" y="1049312"/>
            <a:ext cx="7230256" cy="542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98807DC-52A6-4A37-8602-8C96AA7197B6}"/>
              </a:ext>
            </a:extLst>
          </p:cNvPr>
          <p:cNvGrpSpPr/>
          <p:nvPr/>
        </p:nvGrpSpPr>
        <p:grpSpPr>
          <a:xfrm>
            <a:off x="11130079" y="0"/>
            <a:ext cx="1061921" cy="1049312"/>
            <a:chOff x="6438155" y="3132944"/>
            <a:chExt cx="1061921" cy="104931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B3C15BD-D1AA-47FE-8EBA-A5BB00732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11D0BA9-FE3F-4888-99B2-B2951E8D01E1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986633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8DBA75D-8BC9-4572-88E2-B7771F76AF46}"/>
              </a:ext>
            </a:extLst>
          </p:cNvPr>
          <p:cNvGrpSpPr/>
          <p:nvPr/>
        </p:nvGrpSpPr>
        <p:grpSpPr>
          <a:xfrm>
            <a:off x="-2601459" y="-2560520"/>
            <a:ext cx="17161970" cy="12113531"/>
            <a:chOff x="-2601459" y="-2560520"/>
            <a:chExt cx="17161970" cy="12113531"/>
          </a:xfrm>
        </p:grpSpPr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FF709FAC-F2EE-4831-88F1-0BBB99778ED5}"/>
                </a:ext>
              </a:extLst>
            </p:cNvPr>
            <p:cNvSpPr/>
            <p:nvPr/>
          </p:nvSpPr>
          <p:spPr>
            <a:xfrm rot="9000000">
              <a:off x="-2601459" y="-2560520"/>
              <a:ext cx="7824841" cy="8247608"/>
            </a:xfrm>
            <a:custGeom>
              <a:avLst/>
              <a:gdLst>
                <a:gd name="connsiteX0" fmla="*/ 0 w 12182168"/>
                <a:gd name="connsiteY0" fmla="*/ 0 h 8489550"/>
                <a:gd name="connsiteX1" fmla="*/ 12182168 w 12182168"/>
                <a:gd name="connsiteY1" fmla="*/ 0 h 8489550"/>
                <a:gd name="connsiteX2" fmla="*/ 12182168 w 12182168"/>
                <a:gd name="connsiteY2" fmla="*/ 8489550 h 8489550"/>
                <a:gd name="connsiteX3" fmla="*/ 0 w 12182168"/>
                <a:gd name="connsiteY3" fmla="*/ 8489550 h 8489550"/>
                <a:gd name="connsiteX4" fmla="*/ 0 w 12182168"/>
                <a:gd name="connsiteY4" fmla="*/ 0 h 8489550"/>
                <a:gd name="connsiteX0" fmla="*/ 0 w 12182168"/>
                <a:gd name="connsiteY0" fmla="*/ 1784417 h 10273967"/>
                <a:gd name="connsiteX1" fmla="*/ 7824841 w 12182168"/>
                <a:gd name="connsiteY1" fmla="*/ 0 h 10273967"/>
                <a:gd name="connsiteX2" fmla="*/ 12182168 w 12182168"/>
                <a:gd name="connsiteY2" fmla="*/ 10273967 h 10273967"/>
                <a:gd name="connsiteX3" fmla="*/ 0 w 12182168"/>
                <a:gd name="connsiteY3" fmla="*/ 10273967 h 10273967"/>
                <a:gd name="connsiteX4" fmla="*/ 0 w 12182168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4800392 w 7824841"/>
                <a:gd name="connsiteY2" fmla="*/ 6547377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3970254 w 7824841"/>
                <a:gd name="connsiteY2" fmla="*/ 6324351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4477494 w 7824841"/>
                <a:gd name="connsiteY2" fmla="*/ 6506091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8247608"/>
                <a:gd name="connsiteX1" fmla="*/ 7824841 w 7824841"/>
                <a:gd name="connsiteY1" fmla="*/ 0 h 8247608"/>
                <a:gd name="connsiteX2" fmla="*/ 4477494 w 7824841"/>
                <a:gd name="connsiteY2" fmla="*/ 6506091 h 8247608"/>
                <a:gd name="connsiteX3" fmla="*/ 79267 w 7824841"/>
                <a:gd name="connsiteY3" fmla="*/ 8247608 h 8247608"/>
                <a:gd name="connsiteX4" fmla="*/ 0 w 7824841"/>
                <a:gd name="connsiteY4" fmla="*/ 1784417 h 8247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4841" h="8247608">
                  <a:moveTo>
                    <a:pt x="0" y="1784417"/>
                  </a:moveTo>
                  <a:lnTo>
                    <a:pt x="7824841" y="0"/>
                  </a:lnTo>
                  <a:lnTo>
                    <a:pt x="4477494" y="6506091"/>
                  </a:lnTo>
                  <a:lnTo>
                    <a:pt x="79267" y="8247608"/>
                  </a:lnTo>
                  <a:lnTo>
                    <a:pt x="0" y="1784417"/>
                  </a:lnTo>
                  <a:close/>
                </a:path>
              </a:pathLst>
            </a:custGeom>
            <a:solidFill>
              <a:srgbClr val="00B0F0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0">
              <a:extLst>
                <a:ext uri="{FF2B5EF4-FFF2-40B4-BE49-F238E27FC236}">
                  <a16:creationId xmlns:a16="http://schemas.microsoft.com/office/drawing/2014/main" id="{BBCD6D7B-18F7-4767-B822-9EEE1D4D052C}"/>
                </a:ext>
              </a:extLst>
            </p:cNvPr>
            <p:cNvSpPr/>
            <p:nvPr/>
          </p:nvSpPr>
          <p:spPr>
            <a:xfrm rot="19929460">
              <a:off x="6735670" y="1305403"/>
              <a:ext cx="7824841" cy="8247608"/>
            </a:xfrm>
            <a:custGeom>
              <a:avLst/>
              <a:gdLst>
                <a:gd name="connsiteX0" fmla="*/ 0 w 12182168"/>
                <a:gd name="connsiteY0" fmla="*/ 0 h 8489550"/>
                <a:gd name="connsiteX1" fmla="*/ 12182168 w 12182168"/>
                <a:gd name="connsiteY1" fmla="*/ 0 h 8489550"/>
                <a:gd name="connsiteX2" fmla="*/ 12182168 w 12182168"/>
                <a:gd name="connsiteY2" fmla="*/ 8489550 h 8489550"/>
                <a:gd name="connsiteX3" fmla="*/ 0 w 12182168"/>
                <a:gd name="connsiteY3" fmla="*/ 8489550 h 8489550"/>
                <a:gd name="connsiteX4" fmla="*/ 0 w 12182168"/>
                <a:gd name="connsiteY4" fmla="*/ 0 h 8489550"/>
                <a:gd name="connsiteX0" fmla="*/ 0 w 12182168"/>
                <a:gd name="connsiteY0" fmla="*/ 1784417 h 10273967"/>
                <a:gd name="connsiteX1" fmla="*/ 7824841 w 12182168"/>
                <a:gd name="connsiteY1" fmla="*/ 0 h 10273967"/>
                <a:gd name="connsiteX2" fmla="*/ 12182168 w 12182168"/>
                <a:gd name="connsiteY2" fmla="*/ 10273967 h 10273967"/>
                <a:gd name="connsiteX3" fmla="*/ 0 w 12182168"/>
                <a:gd name="connsiteY3" fmla="*/ 10273967 h 10273967"/>
                <a:gd name="connsiteX4" fmla="*/ 0 w 12182168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4800392 w 7824841"/>
                <a:gd name="connsiteY2" fmla="*/ 6547377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3970254 w 7824841"/>
                <a:gd name="connsiteY2" fmla="*/ 6324351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4477494 w 7824841"/>
                <a:gd name="connsiteY2" fmla="*/ 6506091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8247608"/>
                <a:gd name="connsiteX1" fmla="*/ 7824841 w 7824841"/>
                <a:gd name="connsiteY1" fmla="*/ 0 h 8247608"/>
                <a:gd name="connsiteX2" fmla="*/ 4477494 w 7824841"/>
                <a:gd name="connsiteY2" fmla="*/ 6506091 h 8247608"/>
                <a:gd name="connsiteX3" fmla="*/ 79267 w 7824841"/>
                <a:gd name="connsiteY3" fmla="*/ 8247608 h 8247608"/>
                <a:gd name="connsiteX4" fmla="*/ 0 w 7824841"/>
                <a:gd name="connsiteY4" fmla="*/ 1784417 h 8247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4841" h="8247608">
                  <a:moveTo>
                    <a:pt x="0" y="1784417"/>
                  </a:moveTo>
                  <a:lnTo>
                    <a:pt x="7824841" y="0"/>
                  </a:lnTo>
                  <a:lnTo>
                    <a:pt x="4477494" y="6506091"/>
                  </a:lnTo>
                  <a:lnTo>
                    <a:pt x="79267" y="8247608"/>
                  </a:lnTo>
                  <a:lnTo>
                    <a:pt x="0" y="1784417"/>
                  </a:lnTo>
                  <a:close/>
                </a:path>
              </a:pathLst>
            </a:custGeom>
            <a:solidFill>
              <a:srgbClr val="00B0F0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B41C567-A5C7-466C-86B5-904C2E2CBBDA}"/>
              </a:ext>
            </a:extLst>
          </p:cNvPr>
          <p:cNvSpPr txBox="1"/>
          <p:nvPr/>
        </p:nvSpPr>
        <p:spPr>
          <a:xfrm>
            <a:off x="4295381" y="5576176"/>
            <a:ext cx="3601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লবায়ু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226159D0-F8E1-4A86-A1FC-7D1AE5AD490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780644" y="2232958"/>
            <a:ext cx="3907086" cy="3164344"/>
          </a:xfrm>
          <a:prstGeom prst="rect">
            <a:avLst/>
          </a:prstGeom>
        </p:spPr>
      </p:pic>
      <p:pic>
        <p:nvPicPr>
          <p:cNvPr id="1026" name="Picture 2" descr="Vos premiers Components | Learn Angular">
            <a:extLst>
              <a:ext uri="{FF2B5EF4-FFF2-40B4-BE49-F238E27FC236}">
                <a16:creationId xmlns:a16="http://schemas.microsoft.com/office/drawing/2014/main" id="{A8817324-A1E4-47C8-86D3-2F62F4BDA1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38323" y="1973502"/>
            <a:ext cx="3335312" cy="333531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6C3A325-E980-4B56-A18F-9F37A4E01FF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538323" y="1973502"/>
            <a:ext cx="3115352" cy="31938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059364-A505-435C-829E-A1165A84AAEA}"/>
              </a:ext>
            </a:extLst>
          </p:cNvPr>
          <p:cNvSpPr txBox="1"/>
          <p:nvPr/>
        </p:nvSpPr>
        <p:spPr>
          <a:xfrm>
            <a:off x="3780644" y="244487"/>
            <a:ext cx="4630711" cy="876876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32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ভৌগোলিক</a:t>
            </a:r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ণ 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83D4152-7547-4475-84B5-9FE8EEABB7A5}"/>
              </a:ext>
            </a:extLst>
          </p:cNvPr>
          <p:cNvGrpSpPr/>
          <p:nvPr/>
        </p:nvGrpSpPr>
        <p:grpSpPr>
          <a:xfrm>
            <a:off x="11130079" y="0"/>
            <a:ext cx="1061921" cy="1049312"/>
            <a:chOff x="6438155" y="3132944"/>
            <a:chExt cx="1061921" cy="104931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260E5A1-F310-4B5E-94BD-0848FE296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0ABA2B8-C8C4-4D4C-AC7B-5E909C81C947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91C3158-CD2B-4557-991B-7EB960D6C523}"/>
              </a:ext>
            </a:extLst>
          </p:cNvPr>
          <p:cNvSpPr txBox="1"/>
          <p:nvPr/>
        </p:nvSpPr>
        <p:spPr>
          <a:xfrm>
            <a:off x="4272399" y="5576176"/>
            <a:ext cx="3601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এলাকার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অবকাঠামো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32DFB7-6883-4802-848C-17ACF79B5D83}"/>
              </a:ext>
            </a:extLst>
          </p:cNvPr>
          <p:cNvSpPr txBox="1"/>
          <p:nvPr/>
        </p:nvSpPr>
        <p:spPr>
          <a:xfrm>
            <a:off x="3988402" y="5592505"/>
            <a:ext cx="4215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পরিবহন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ব্যাবস্থা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981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2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6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42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5" dur="1000"/>
                                            <p:tgtEl>
                                              <p:spTgt spid="10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42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4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10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60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1" fill="hold">
                          <p:stCondLst>
                            <p:cond delay="0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6" presetClass="emph" presetSubtype="0" accel="60000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60000">
                                          <p:cBhvr>
                                            <p:cTn id="64" dur="100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seq concurrent="1" nextAc="seek">
                  <p:cTn id="65" restart="whenNotActive" fill="hold" evtFilter="cancelBubble" nodeType="interactiveSeq">
                    <p:stCondLst>
                      <p:cond evt="onClick" delay="0">
                        <p:tgtEl>
                          <p:spTgt spid="102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6" fill="hold">
                          <p:stCondLst>
                            <p:cond delay="0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6" presetClass="emph" presetSubtype="0" accel="60000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60000">
                                          <p:cBhvr>
                                            <p:cTn id="69" dur="1000" fill="hold"/>
                                            <p:tgtEl>
                                              <p:spTgt spid="1026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26"/>
                      </p:tgtEl>
                    </p:cond>
                  </p:nextCondLst>
                </p:seq>
                <p:seq concurrent="1" nextAc="seek">
                  <p:cTn id="70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1" fill="hold">
                          <p:stCondLst>
                            <p:cond delay="0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6" presetClass="emph" presetSubtype="0" accel="60000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60000">
                                          <p:cBhvr>
                                            <p:cTn id="74" dur="100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4" grpId="1"/>
          <p:bldP spid="10" grpId="0"/>
          <p:bldP spid="10" grpId="1"/>
          <p:bldP spid="11" grpId="0"/>
          <p:bldP spid="11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2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6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42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5" dur="1000"/>
                                            <p:tgtEl>
                                              <p:spTgt spid="10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42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4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10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60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1" fill="hold">
                          <p:stCondLst>
                            <p:cond delay="0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6" presetClass="emph" presetSubtype="0" accel="6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4" dur="100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seq concurrent="1" nextAc="seek">
                  <p:cTn id="65" restart="whenNotActive" fill="hold" evtFilter="cancelBubble" nodeType="interactiveSeq">
                    <p:stCondLst>
                      <p:cond evt="onClick" delay="0">
                        <p:tgtEl>
                          <p:spTgt spid="102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6" fill="hold">
                          <p:stCondLst>
                            <p:cond delay="0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6" presetClass="emph" presetSubtype="0" accel="6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9" dur="1000" fill="hold"/>
                                            <p:tgtEl>
                                              <p:spTgt spid="1026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26"/>
                      </p:tgtEl>
                    </p:cond>
                  </p:nextCondLst>
                </p:seq>
                <p:seq concurrent="1" nextAc="seek">
                  <p:cTn id="70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1" fill="hold">
                          <p:stCondLst>
                            <p:cond delay="0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6" presetClass="emph" presetSubtype="0" accel="6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74" dur="100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4" grpId="1"/>
          <p:bldP spid="10" grpId="0"/>
          <p:bldP spid="10" grpId="1"/>
          <p:bldP spid="11" grpId="0"/>
          <p:bldP spid="11" grpId="1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EC774053-2996-4229-BF7F-CC647F150B3E}"/>
              </a:ext>
            </a:extLst>
          </p:cNvPr>
          <p:cNvGrpSpPr/>
          <p:nvPr/>
        </p:nvGrpSpPr>
        <p:grpSpPr>
          <a:xfrm>
            <a:off x="-2601459" y="-2560520"/>
            <a:ext cx="17161970" cy="12113531"/>
            <a:chOff x="-2601459" y="-2560520"/>
            <a:chExt cx="17161970" cy="12113531"/>
          </a:xfrm>
        </p:grpSpPr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id="{56B611BB-366E-423B-8441-95532C54F678}"/>
                </a:ext>
              </a:extLst>
            </p:cNvPr>
            <p:cNvSpPr/>
            <p:nvPr/>
          </p:nvSpPr>
          <p:spPr>
            <a:xfrm rot="9000000">
              <a:off x="-2601459" y="-2560520"/>
              <a:ext cx="7824841" cy="8247608"/>
            </a:xfrm>
            <a:custGeom>
              <a:avLst/>
              <a:gdLst>
                <a:gd name="connsiteX0" fmla="*/ 0 w 12182168"/>
                <a:gd name="connsiteY0" fmla="*/ 0 h 8489550"/>
                <a:gd name="connsiteX1" fmla="*/ 12182168 w 12182168"/>
                <a:gd name="connsiteY1" fmla="*/ 0 h 8489550"/>
                <a:gd name="connsiteX2" fmla="*/ 12182168 w 12182168"/>
                <a:gd name="connsiteY2" fmla="*/ 8489550 h 8489550"/>
                <a:gd name="connsiteX3" fmla="*/ 0 w 12182168"/>
                <a:gd name="connsiteY3" fmla="*/ 8489550 h 8489550"/>
                <a:gd name="connsiteX4" fmla="*/ 0 w 12182168"/>
                <a:gd name="connsiteY4" fmla="*/ 0 h 8489550"/>
                <a:gd name="connsiteX0" fmla="*/ 0 w 12182168"/>
                <a:gd name="connsiteY0" fmla="*/ 1784417 h 10273967"/>
                <a:gd name="connsiteX1" fmla="*/ 7824841 w 12182168"/>
                <a:gd name="connsiteY1" fmla="*/ 0 h 10273967"/>
                <a:gd name="connsiteX2" fmla="*/ 12182168 w 12182168"/>
                <a:gd name="connsiteY2" fmla="*/ 10273967 h 10273967"/>
                <a:gd name="connsiteX3" fmla="*/ 0 w 12182168"/>
                <a:gd name="connsiteY3" fmla="*/ 10273967 h 10273967"/>
                <a:gd name="connsiteX4" fmla="*/ 0 w 12182168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4800392 w 7824841"/>
                <a:gd name="connsiteY2" fmla="*/ 6547377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3970254 w 7824841"/>
                <a:gd name="connsiteY2" fmla="*/ 6324351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4477494 w 7824841"/>
                <a:gd name="connsiteY2" fmla="*/ 6506091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8247608"/>
                <a:gd name="connsiteX1" fmla="*/ 7824841 w 7824841"/>
                <a:gd name="connsiteY1" fmla="*/ 0 h 8247608"/>
                <a:gd name="connsiteX2" fmla="*/ 4477494 w 7824841"/>
                <a:gd name="connsiteY2" fmla="*/ 6506091 h 8247608"/>
                <a:gd name="connsiteX3" fmla="*/ 79267 w 7824841"/>
                <a:gd name="connsiteY3" fmla="*/ 8247608 h 8247608"/>
                <a:gd name="connsiteX4" fmla="*/ 0 w 7824841"/>
                <a:gd name="connsiteY4" fmla="*/ 1784417 h 8247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4841" h="8247608">
                  <a:moveTo>
                    <a:pt x="0" y="1784417"/>
                  </a:moveTo>
                  <a:lnTo>
                    <a:pt x="7824841" y="0"/>
                  </a:lnTo>
                  <a:lnTo>
                    <a:pt x="4477494" y="6506091"/>
                  </a:lnTo>
                  <a:lnTo>
                    <a:pt x="79267" y="8247608"/>
                  </a:lnTo>
                  <a:lnTo>
                    <a:pt x="0" y="1784417"/>
                  </a:lnTo>
                  <a:close/>
                </a:path>
              </a:pathLst>
            </a:custGeom>
            <a:solidFill>
              <a:srgbClr val="00B0F0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id="{4A29874A-A068-4559-B0F2-A77C90C232B0}"/>
                </a:ext>
              </a:extLst>
            </p:cNvPr>
            <p:cNvSpPr/>
            <p:nvPr/>
          </p:nvSpPr>
          <p:spPr>
            <a:xfrm rot="19929460">
              <a:off x="6735670" y="1305403"/>
              <a:ext cx="7824841" cy="8247608"/>
            </a:xfrm>
            <a:custGeom>
              <a:avLst/>
              <a:gdLst>
                <a:gd name="connsiteX0" fmla="*/ 0 w 12182168"/>
                <a:gd name="connsiteY0" fmla="*/ 0 h 8489550"/>
                <a:gd name="connsiteX1" fmla="*/ 12182168 w 12182168"/>
                <a:gd name="connsiteY1" fmla="*/ 0 h 8489550"/>
                <a:gd name="connsiteX2" fmla="*/ 12182168 w 12182168"/>
                <a:gd name="connsiteY2" fmla="*/ 8489550 h 8489550"/>
                <a:gd name="connsiteX3" fmla="*/ 0 w 12182168"/>
                <a:gd name="connsiteY3" fmla="*/ 8489550 h 8489550"/>
                <a:gd name="connsiteX4" fmla="*/ 0 w 12182168"/>
                <a:gd name="connsiteY4" fmla="*/ 0 h 8489550"/>
                <a:gd name="connsiteX0" fmla="*/ 0 w 12182168"/>
                <a:gd name="connsiteY0" fmla="*/ 1784417 h 10273967"/>
                <a:gd name="connsiteX1" fmla="*/ 7824841 w 12182168"/>
                <a:gd name="connsiteY1" fmla="*/ 0 h 10273967"/>
                <a:gd name="connsiteX2" fmla="*/ 12182168 w 12182168"/>
                <a:gd name="connsiteY2" fmla="*/ 10273967 h 10273967"/>
                <a:gd name="connsiteX3" fmla="*/ 0 w 12182168"/>
                <a:gd name="connsiteY3" fmla="*/ 10273967 h 10273967"/>
                <a:gd name="connsiteX4" fmla="*/ 0 w 12182168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4800392 w 7824841"/>
                <a:gd name="connsiteY2" fmla="*/ 6547377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3970254 w 7824841"/>
                <a:gd name="connsiteY2" fmla="*/ 6324351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4477494 w 7824841"/>
                <a:gd name="connsiteY2" fmla="*/ 6506091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8247608"/>
                <a:gd name="connsiteX1" fmla="*/ 7824841 w 7824841"/>
                <a:gd name="connsiteY1" fmla="*/ 0 h 8247608"/>
                <a:gd name="connsiteX2" fmla="*/ 4477494 w 7824841"/>
                <a:gd name="connsiteY2" fmla="*/ 6506091 h 8247608"/>
                <a:gd name="connsiteX3" fmla="*/ 79267 w 7824841"/>
                <a:gd name="connsiteY3" fmla="*/ 8247608 h 8247608"/>
                <a:gd name="connsiteX4" fmla="*/ 0 w 7824841"/>
                <a:gd name="connsiteY4" fmla="*/ 1784417 h 8247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4841" h="8247608">
                  <a:moveTo>
                    <a:pt x="0" y="1784417"/>
                  </a:moveTo>
                  <a:lnTo>
                    <a:pt x="7824841" y="0"/>
                  </a:lnTo>
                  <a:lnTo>
                    <a:pt x="4477494" y="6506091"/>
                  </a:lnTo>
                  <a:lnTo>
                    <a:pt x="79267" y="8247608"/>
                  </a:lnTo>
                  <a:lnTo>
                    <a:pt x="0" y="1784417"/>
                  </a:lnTo>
                  <a:close/>
                </a:path>
              </a:pathLst>
            </a:custGeom>
            <a:solidFill>
              <a:srgbClr val="00B0F0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2804AA2-D68C-437F-8077-1E39BF35EB83}"/>
              </a:ext>
            </a:extLst>
          </p:cNvPr>
          <p:cNvSpPr txBox="1"/>
          <p:nvPr/>
        </p:nvSpPr>
        <p:spPr>
          <a:xfrm>
            <a:off x="3988402" y="5755371"/>
            <a:ext cx="4215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বন্যা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2050" name="Picture 2" descr="সারা দেশে বন্যা পরিস্থিতির অবনতি ...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7B70482-DD33-4A64-99BB-66EB8889C6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90999" y="1622411"/>
            <a:ext cx="3810000" cy="3810000"/>
          </a:xfrm>
          <a:prstGeom prst="ellipse">
            <a:avLst/>
          </a:prstGeom>
          <a:noFill/>
          <a:ln w="127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ঘূর্ণিঝড় 'বুলবুল': বাংলাদেশে ৪ ...">
            <a:extLst>
              <a:ext uri="{FF2B5EF4-FFF2-40B4-BE49-F238E27FC236}">
                <a16:creationId xmlns:a16="http://schemas.microsoft.com/office/drawing/2014/main" id="{DCAE9D22-527D-4F55-ADDE-CBD8175486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90999" y="1622411"/>
            <a:ext cx="3810000" cy="3810000"/>
          </a:xfrm>
          <a:prstGeom prst="ellipse">
            <a:avLst/>
          </a:prstGeom>
          <a:noFill/>
          <a:ln w="127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রংপুরে খরা পরিস্থিতিতে বিপর্যয়ের ...">
            <a:extLst>
              <a:ext uri="{FF2B5EF4-FFF2-40B4-BE49-F238E27FC236}">
                <a16:creationId xmlns:a16="http://schemas.microsoft.com/office/drawing/2014/main" id="{63BD6D41-14C9-4AB6-88AF-63E5EDAEC0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90999" y="1622411"/>
            <a:ext cx="3810000" cy="3810000"/>
          </a:xfrm>
          <a:prstGeom prst="ellipse">
            <a:avLst/>
          </a:prstGeom>
          <a:noFill/>
          <a:ln w="127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hatgatv24 - চাঁটগার হতা সব সময়">
            <a:extLst>
              <a:ext uri="{FF2B5EF4-FFF2-40B4-BE49-F238E27FC236}">
                <a16:creationId xmlns:a16="http://schemas.microsoft.com/office/drawing/2014/main" id="{60392B9D-9930-4EDB-82C9-687D33038E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91000" y="1622412"/>
            <a:ext cx="3809999" cy="3809999"/>
          </a:xfrm>
          <a:prstGeom prst="ellipse">
            <a:avLst/>
          </a:prstGeom>
          <a:noFill/>
          <a:ln w="127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7EB8C7-C5FD-41D0-9FC5-8205DE41AA0A}"/>
              </a:ext>
            </a:extLst>
          </p:cNvPr>
          <p:cNvSpPr txBox="1"/>
          <p:nvPr/>
        </p:nvSpPr>
        <p:spPr>
          <a:xfrm>
            <a:off x="3780644" y="130187"/>
            <a:ext cx="4630711" cy="876876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কৃতিক</a:t>
            </a:r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দুর্যোগ</a:t>
            </a:r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 ও </a:t>
            </a:r>
            <a:r>
              <a:rPr lang="en-US" sz="32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দুর</a:t>
            </a:r>
            <a:r>
              <a:rPr lang="as-IN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79FB972-18E4-4052-9386-B227B7FAEE95}"/>
              </a:ext>
            </a:extLst>
          </p:cNvPr>
          <p:cNvGrpSpPr/>
          <p:nvPr/>
        </p:nvGrpSpPr>
        <p:grpSpPr>
          <a:xfrm>
            <a:off x="11130079" y="0"/>
            <a:ext cx="1061921" cy="1049312"/>
            <a:chOff x="6438155" y="3132944"/>
            <a:chExt cx="1061921" cy="104931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832405F-2689-47D2-98D7-BD8302F9F2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60CF1BE-433E-443B-81CC-C9E2B2F78C84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2222AEF-5995-4258-BBE2-5722A76B574A}"/>
              </a:ext>
            </a:extLst>
          </p:cNvPr>
          <p:cNvSpPr txBox="1"/>
          <p:nvPr/>
        </p:nvSpPr>
        <p:spPr>
          <a:xfrm>
            <a:off x="3988402" y="5755371"/>
            <a:ext cx="4215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ঘূর্ণি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ঝড়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8BF44E-B5CE-4EE6-9469-18EBAE7FA70D}"/>
              </a:ext>
            </a:extLst>
          </p:cNvPr>
          <p:cNvSpPr txBox="1"/>
          <p:nvPr/>
        </p:nvSpPr>
        <p:spPr>
          <a:xfrm>
            <a:off x="3988402" y="5755370"/>
            <a:ext cx="4215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খরা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0BEEB1-ED76-4816-B097-3B4211358225}"/>
              </a:ext>
            </a:extLst>
          </p:cNvPr>
          <p:cNvSpPr txBox="1"/>
          <p:nvPr/>
        </p:nvSpPr>
        <p:spPr>
          <a:xfrm>
            <a:off x="3988402" y="5755369"/>
            <a:ext cx="4215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করোনা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মহামারী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27705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2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6" dur="10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42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5" dur="1000"/>
                                            <p:tgtEl>
                                              <p:spTgt spid="205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250" fill="hold"/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250" fill="hold"/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4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42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4" dur="1000"/>
                                            <p:tgtEl>
                                              <p:spTgt spid="205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1000"/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/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42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1000"/>
                                            <p:tgtEl>
                                              <p:spTgt spid="10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4" dur="1000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205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6" presetClass="emph" presetSubtype="0" accel="60000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60000">
                                          <p:cBhvr>
                                            <p:cTn id="83" dur="1000" fill="hold"/>
                                            <p:tgtEl>
                                              <p:spTgt spid="2050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50"/>
                      </p:tgtEl>
                    </p:cond>
                  </p:nextCondLst>
                </p:seq>
                <p:seq concurrent="1" nextAc="seek">
                  <p:cTn id="84" restart="whenNotActive" fill="hold" evtFilter="cancelBubble" nodeType="interactiveSeq">
                    <p:stCondLst>
                      <p:cond evt="onClick" delay="0">
                        <p:tgtEl>
                          <p:spTgt spid="205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5" fill="hold">
                          <p:stCondLst>
                            <p:cond delay="0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6" presetClass="emph" presetSubtype="0" accel="60000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60000">
                                          <p:cBhvr>
                                            <p:cTn id="88" dur="1000" fill="hold"/>
                                            <p:tgtEl>
                                              <p:spTgt spid="2052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52"/>
                      </p:tgtEl>
                    </p:cond>
                  </p:nextCondLst>
                </p:seq>
                <p:seq concurrent="1" nextAc="seek">
                  <p:cTn id="89" restart="whenNotActive" fill="hold" evtFilter="cancelBubble" nodeType="interactiveSeq">
                    <p:stCondLst>
                      <p:cond evt="onClick" delay="0">
                        <p:tgtEl>
                          <p:spTgt spid="205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0" fill="hold">
                          <p:stCondLst>
                            <p:cond delay="0"/>
                          </p:stCondLst>
                          <p:childTnLst>
                            <p:par>
                              <p:cTn id="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" presetID="6" presetClass="emph" presetSubtype="0" accel="60000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60000">
                                          <p:cBhvr>
                                            <p:cTn id="93" dur="1000" fill="hold"/>
                                            <p:tgtEl>
                                              <p:spTgt spid="2054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54"/>
                      </p:tgtEl>
                    </p:cond>
                  </p:nextCondLst>
                </p:seq>
                <p:seq concurrent="1" nextAc="seek">
                  <p:cTn id="94" restart="whenNotActive" fill="hold" evtFilter="cancelBubble" nodeType="interactiveSeq">
                    <p:stCondLst>
                      <p:cond evt="onClick" delay="0">
                        <p:tgtEl>
                          <p:spTgt spid="102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5" fill="hold">
                          <p:stCondLst>
                            <p:cond delay="0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6" presetClass="emph" presetSubtype="0" accel="60000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60000">
                                          <p:cBhvr>
                                            <p:cTn id="98" dur="1000" fill="hold"/>
                                            <p:tgtEl>
                                              <p:spTgt spid="1026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26"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12" grpId="1"/>
          <p:bldP spid="13" grpId="0"/>
          <p:bldP spid="13" grpId="1"/>
          <p:bldP spid="14" grpId="0"/>
          <p:bldP spid="14" grpId="1"/>
          <p:bldP spid="15" grpId="0"/>
          <p:bldP spid="15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2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6" dur="10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42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5" dur="1000"/>
                                            <p:tgtEl>
                                              <p:spTgt spid="205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250" fill="hold"/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250" fill="hold"/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4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42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4" dur="1000"/>
                                            <p:tgtEl>
                                              <p:spTgt spid="205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1000"/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/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42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1000"/>
                                            <p:tgtEl>
                                              <p:spTgt spid="10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4" dur="1000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205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6" presetClass="emph" presetSubtype="0" accel="6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83" dur="1000" fill="hold"/>
                                            <p:tgtEl>
                                              <p:spTgt spid="2050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50"/>
                      </p:tgtEl>
                    </p:cond>
                  </p:nextCondLst>
                </p:seq>
                <p:seq concurrent="1" nextAc="seek">
                  <p:cTn id="84" restart="whenNotActive" fill="hold" evtFilter="cancelBubble" nodeType="interactiveSeq">
                    <p:stCondLst>
                      <p:cond evt="onClick" delay="0">
                        <p:tgtEl>
                          <p:spTgt spid="205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5" fill="hold">
                          <p:stCondLst>
                            <p:cond delay="0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6" presetClass="emph" presetSubtype="0" accel="6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88" dur="1000" fill="hold"/>
                                            <p:tgtEl>
                                              <p:spTgt spid="2052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52"/>
                      </p:tgtEl>
                    </p:cond>
                  </p:nextCondLst>
                </p:seq>
                <p:seq concurrent="1" nextAc="seek">
                  <p:cTn id="89" restart="whenNotActive" fill="hold" evtFilter="cancelBubble" nodeType="interactiveSeq">
                    <p:stCondLst>
                      <p:cond evt="onClick" delay="0">
                        <p:tgtEl>
                          <p:spTgt spid="205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0" fill="hold">
                          <p:stCondLst>
                            <p:cond delay="0"/>
                          </p:stCondLst>
                          <p:childTnLst>
                            <p:par>
                              <p:cTn id="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" presetID="6" presetClass="emph" presetSubtype="0" accel="6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93" dur="1000" fill="hold"/>
                                            <p:tgtEl>
                                              <p:spTgt spid="2054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54"/>
                      </p:tgtEl>
                    </p:cond>
                  </p:nextCondLst>
                </p:seq>
                <p:seq concurrent="1" nextAc="seek">
                  <p:cTn id="94" restart="whenNotActive" fill="hold" evtFilter="cancelBubble" nodeType="interactiveSeq">
                    <p:stCondLst>
                      <p:cond evt="onClick" delay="0">
                        <p:tgtEl>
                          <p:spTgt spid="102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5" fill="hold">
                          <p:stCondLst>
                            <p:cond delay="0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6" presetClass="emph" presetSubtype="0" accel="6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98" dur="1000" fill="hold"/>
                                            <p:tgtEl>
                                              <p:spTgt spid="1026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26"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12" grpId="1"/>
          <p:bldP spid="13" grpId="0"/>
          <p:bldP spid="13" grpId="1"/>
          <p:bldP spid="14" grpId="0"/>
          <p:bldP spid="14" grpId="1"/>
          <p:bldP spid="15" grpId="0"/>
          <p:bldP spid="15" grpId="1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090DE166-203D-4ACB-8A49-022F68595C7E}"/>
              </a:ext>
            </a:extLst>
          </p:cNvPr>
          <p:cNvGrpSpPr/>
          <p:nvPr/>
        </p:nvGrpSpPr>
        <p:grpSpPr>
          <a:xfrm>
            <a:off x="-2601459" y="-2560520"/>
            <a:ext cx="17161970" cy="12113531"/>
            <a:chOff x="-2601459" y="-2560520"/>
            <a:chExt cx="17161970" cy="12113531"/>
          </a:xfrm>
        </p:grpSpPr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38C3FCA9-D316-4F38-8E75-98BF5AEEC0EE}"/>
                </a:ext>
              </a:extLst>
            </p:cNvPr>
            <p:cNvSpPr/>
            <p:nvPr/>
          </p:nvSpPr>
          <p:spPr>
            <a:xfrm rot="9000000">
              <a:off x="-2601459" y="-2560520"/>
              <a:ext cx="7824841" cy="8247608"/>
            </a:xfrm>
            <a:custGeom>
              <a:avLst/>
              <a:gdLst>
                <a:gd name="connsiteX0" fmla="*/ 0 w 12182168"/>
                <a:gd name="connsiteY0" fmla="*/ 0 h 8489550"/>
                <a:gd name="connsiteX1" fmla="*/ 12182168 w 12182168"/>
                <a:gd name="connsiteY1" fmla="*/ 0 h 8489550"/>
                <a:gd name="connsiteX2" fmla="*/ 12182168 w 12182168"/>
                <a:gd name="connsiteY2" fmla="*/ 8489550 h 8489550"/>
                <a:gd name="connsiteX3" fmla="*/ 0 w 12182168"/>
                <a:gd name="connsiteY3" fmla="*/ 8489550 h 8489550"/>
                <a:gd name="connsiteX4" fmla="*/ 0 w 12182168"/>
                <a:gd name="connsiteY4" fmla="*/ 0 h 8489550"/>
                <a:gd name="connsiteX0" fmla="*/ 0 w 12182168"/>
                <a:gd name="connsiteY0" fmla="*/ 1784417 h 10273967"/>
                <a:gd name="connsiteX1" fmla="*/ 7824841 w 12182168"/>
                <a:gd name="connsiteY1" fmla="*/ 0 h 10273967"/>
                <a:gd name="connsiteX2" fmla="*/ 12182168 w 12182168"/>
                <a:gd name="connsiteY2" fmla="*/ 10273967 h 10273967"/>
                <a:gd name="connsiteX3" fmla="*/ 0 w 12182168"/>
                <a:gd name="connsiteY3" fmla="*/ 10273967 h 10273967"/>
                <a:gd name="connsiteX4" fmla="*/ 0 w 12182168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4800392 w 7824841"/>
                <a:gd name="connsiteY2" fmla="*/ 6547377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3970254 w 7824841"/>
                <a:gd name="connsiteY2" fmla="*/ 6324351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4477494 w 7824841"/>
                <a:gd name="connsiteY2" fmla="*/ 6506091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8247608"/>
                <a:gd name="connsiteX1" fmla="*/ 7824841 w 7824841"/>
                <a:gd name="connsiteY1" fmla="*/ 0 h 8247608"/>
                <a:gd name="connsiteX2" fmla="*/ 4477494 w 7824841"/>
                <a:gd name="connsiteY2" fmla="*/ 6506091 h 8247608"/>
                <a:gd name="connsiteX3" fmla="*/ 79267 w 7824841"/>
                <a:gd name="connsiteY3" fmla="*/ 8247608 h 8247608"/>
                <a:gd name="connsiteX4" fmla="*/ 0 w 7824841"/>
                <a:gd name="connsiteY4" fmla="*/ 1784417 h 8247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4841" h="8247608">
                  <a:moveTo>
                    <a:pt x="0" y="1784417"/>
                  </a:moveTo>
                  <a:lnTo>
                    <a:pt x="7824841" y="0"/>
                  </a:lnTo>
                  <a:lnTo>
                    <a:pt x="4477494" y="6506091"/>
                  </a:lnTo>
                  <a:lnTo>
                    <a:pt x="79267" y="8247608"/>
                  </a:lnTo>
                  <a:lnTo>
                    <a:pt x="0" y="1784417"/>
                  </a:lnTo>
                  <a:close/>
                </a:path>
              </a:pathLst>
            </a:custGeom>
            <a:solidFill>
              <a:srgbClr val="00B0F0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0">
              <a:extLst>
                <a:ext uri="{FF2B5EF4-FFF2-40B4-BE49-F238E27FC236}">
                  <a16:creationId xmlns:a16="http://schemas.microsoft.com/office/drawing/2014/main" id="{353452DF-EF86-42A4-A6BE-359858FA4C93}"/>
                </a:ext>
              </a:extLst>
            </p:cNvPr>
            <p:cNvSpPr/>
            <p:nvPr/>
          </p:nvSpPr>
          <p:spPr>
            <a:xfrm rot="19929460">
              <a:off x="6735670" y="1305403"/>
              <a:ext cx="7824841" cy="8247608"/>
            </a:xfrm>
            <a:custGeom>
              <a:avLst/>
              <a:gdLst>
                <a:gd name="connsiteX0" fmla="*/ 0 w 12182168"/>
                <a:gd name="connsiteY0" fmla="*/ 0 h 8489550"/>
                <a:gd name="connsiteX1" fmla="*/ 12182168 w 12182168"/>
                <a:gd name="connsiteY1" fmla="*/ 0 h 8489550"/>
                <a:gd name="connsiteX2" fmla="*/ 12182168 w 12182168"/>
                <a:gd name="connsiteY2" fmla="*/ 8489550 h 8489550"/>
                <a:gd name="connsiteX3" fmla="*/ 0 w 12182168"/>
                <a:gd name="connsiteY3" fmla="*/ 8489550 h 8489550"/>
                <a:gd name="connsiteX4" fmla="*/ 0 w 12182168"/>
                <a:gd name="connsiteY4" fmla="*/ 0 h 8489550"/>
                <a:gd name="connsiteX0" fmla="*/ 0 w 12182168"/>
                <a:gd name="connsiteY0" fmla="*/ 1784417 h 10273967"/>
                <a:gd name="connsiteX1" fmla="*/ 7824841 w 12182168"/>
                <a:gd name="connsiteY1" fmla="*/ 0 h 10273967"/>
                <a:gd name="connsiteX2" fmla="*/ 12182168 w 12182168"/>
                <a:gd name="connsiteY2" fmla="*/ 10273967 h 10273967"/>
                <a:gd name="connsiteX3" fmla="*/ 0 w 12182168"/>
                <a:gd name="connsiteY3" fmla="*/ 10273967 h 10273967"/>
                <a:gd name="connsiteX4" fmla="*/ 0 w 12182168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4800392 w 7824841"/>
                <a:gd name="connsiteY2" fmla="*/ 6547377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3970254 w 7824841"/>
                <a:gd name="connsiteY2" fmla="*/ 6324351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4477494 w 7824841"/>
                <a:gd name="connsiteY2" fmla="*/ 6506091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8247608"/>
                <a:gd name="connsiteX1" fmla="*/ 7824841 w 7824841"/>
                <a:gd name="connsiteY1" fmla="*/ 0 h 8247608"/>
                <a:gd name="connsiteX2" fmla="*/ 4477494 w 7824841"/>
                <a:gd name="connsiteY2" fmla="*/ 6506091 h 8247608"/>
                <a:gd name="connsiteX3" fmla="*/ 79267 w 7824841"/>
                <a:gd name="connsiteY3" fmla="*/ 8247608 h 8247608"/>
                <a:gd name="connsiteX4" fmla="*/ 0 w 7824841"/>
                <a:gd name="connsiteY4" fmla="*/ 1784417 h 8247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4841" h="8247608">
                  <a:moveTo>
                    <a:pt x="0" y="1784417"/>
                  </a:moveTo>
                  <a:lnTo>
                    <a:pt x="7824841" y="0"/>
                  </a:lnTo>
                  <a:lnTo>
                    <a:pt x="4477494" y="6506091"/>
                  </a:lnTo>
                  <a:lnTo>
                    <a:pt x="79267" y="8247608"/>
                  </a:lnTo>
                  <a:lnTo>
                    <a:pt x="0" y="1784417"/>
                  </a:lnTo>
                  <a:close/>
                </a:path>
              </a:pathLst>
            </a:custGeom>
            <a:solidFill>
              <a:srgbClr val="00B0F0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102" name="Picture 6" descr="আপনার শিশু কি হাঁপানিতে ভুগছে?">
            <a:extLst>
              <a:ext uri="{FF2B5EF4-FFF2-40B4-BE49-F238E27FC236}">
                <a16:creationId xmlns:a16="http://schemas.microsoft.com/office/drawing/2014/main" id="{97ED79EE-A745-4E81-B65E-2570F882C3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87067" y="1924304"/>
            <a:ext cx="3417863" cy="3417863"/>
          </a:xfrm>
          <a:prstGeom prst="ellipse">
            <a:avLst/>
          </a:prstGeom>
          <a:noFill/>
          <a:ln w="127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কাশি থেকে মুক্তি পেতে করনীয়">
            <a:extLst>
              <a:ext uri="{FF2B5EF4-FFF2-40B4-BE49-F238E27FC236}">
                <a16:creationId xmlns:a16="http://schemas.microsoft.com/office/drawing/2014/main" id="{62D6B209-C91C-4F83-89DD-8D01B395E0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87068" y="1924305"/>
            <a:ext cx="3417863" cy="3417863"/>
          </a:xfrm>
          <a:prstGeom prst="ellipse">
            <a:avLst/>
          </a:prstGeom>
          <a:noFill/>
          <a:ln w="127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The leading online news portal in Bangladesh">
            <a:extLst>
              <a:ext uri="{FF2B5EF4-FFF2-40B4-BE49-F238E27FC236}">
                <a16:creationId xmlns:a16="http://schemas.microsoft.com/office/drawing/2014/main" id="{0FB627B0-3AE6-4B74-9239-F3C53B1E2F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87068" y="1924306"/>
            <a:ext cx="3417863" cy="3417863"/>
          </a:xfrm>
          <a:prstGeom prst="ellipse">
            <a:avLst/>
          </a:prstGeom>
          <a:noFill/>
          <a:ln w="127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04F07F-EEFF-4C44-B01F-6E6808F72214}"/>
              </a:ext>
            </a:extLst>
          </p:cNvPr>
          <p:cNvSpPr txBox="1"/>
          <p:nvPr/>
        </p:nvSpPr>
        <p:spPr>
          <a:xfrm>
            <a:off x="3780644" y="130187"/>
            <a:ext cx="4630711" cy="876876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াধি</a:t>
            </a:r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2555798-CF5A-4393-9E11-B27DB73ACD80}"/>
              </a:ext>
            </a:extLst>
          </p:cNvPr>
          <p:cNvGrpSpPr/>
          <p:nvPr/>
        </p:nvGrpSpPr>
        <p:grpSpPr>
          <a:xfrm>
            <a:off x="11130079" y="0"/>
            <a:ext cx="1061921" cy="1049312"/>
            <a:chOff x="6438155" y="3132944"/>
            <a:chExt cx="1061921" cy="104931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F5506A9-3F8D-430F-B27A-D46D512877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D3A6252-872D-48E5-9095-459E9D2BE5FD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BF673E6-99EE-45F6-8130-A2CCC1011E81}"/>
              </a:ext>
            </a:extLst>
          </p:cNvPr>
          <p:cNvSpPr txBox="1"/>
          <p:nvPr/>
        </p:nvSpPr>
        <p:spPr>
          <a:xfrm>
            <a:off x="3988401" y="5967020"/>
            <a:ext cx="4215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করোনা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FAC0F9-88F3-4C37-B9B3-8BF1788F0798}"/>
              </a:ext>
            </a:extLst>
          </p:cNvPr>
          <p:cNvSpPr txBox="1"/>
          <p:nvPr/>
        </p:nvSpPr>
        <p:spPr>
          <a:xfrm>
            <a:off x="3988401" y="5978209"/>
            <a:ext cx="4215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হুপিং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কাশি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F8692F-F29B-48C8-B4B5-6C4B3120451F}"/>
              </a:ext>
            </a:extLst>
          </p:cNvPr>
          <p:cNvSpPr txBox="1"/>
          <p:nvPr/>
        </p:nvSpPr>
        <p:spPr>
          <a:xfrm>
            <a:off x="3988401" y="5955831"/>
            <a:ext cx="4215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হাপানি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0634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0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0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2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6" dur="1000"/>
                                            <p:tgtEl>
                                              <p:spTgt spid="409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/>
                                            <p:tgtEl>
                                              <p:spTgt spid="40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/>
                                            <p:tgtEl>
                                              <p:spTgt spid="40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0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4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4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42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5" dur="1000"/>
                                            <p:tgtEl>
                                              <p:spTgt spid="410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/>
                                            <p:tgtEl>
                                              <p:spTgt spid="4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/>
                                            <p:tgtEl>
                                              <p:spTgt spid="4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4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4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42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4" dur="1000"/>
                                            <p:tgtEl>
                                              <p:spTgt spid="410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1000"/>
                                            <p:tgtEl>
                                              <p:spTgt spid="4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/>
                                            <p:tgtEl>
                                              <p:spTgt spid="4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60" restart="whenNotActive" fill="hold" evtFilter="cancelBubble" nodeType="interactiveSeq">
                    <p:stCondLst>
                      <p:cond evt="onClick" delay="0">
                        <p:tgtEl>
                          <p:spTgt spid="409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1" fill="hold">
                          <p:stCondLst>
                            <p:cond delay="0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6" presetClass="emph" presetSubtype="0" accel="60000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60000">
                                          <p:cBhvr>
                                            <p:cTn id="64" dur="1000" fill="hold"/>
                                            <p:tgtEl>
                                              <p:spTgt spid="4098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098"/>
                      </p:tgtEl>
                    </p:cond>
                  </p:nextCondLst>
                </p:seq>
                <p:seq concurrent="1" nextAc="seek">
                  <p:cTn id="65" restart="whenNotActive" fill="hold" evtFilter="cancelBubble" nodeType="interactiveSeq">
                    <p:stCondLst>
                      <p:cond evt="onClick" delay="0">
                        <p:tgtEl>
                          <p:spTgt spid="410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6" fill="hold">
                          <p:stCondLst>
                            <p:cond delay="0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6" presetClass="emph" presetSubtype="0" accel="60000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60000">
                                          <p:cBhvr>
                                            <p:cTn id="69" dur="1000" fill="hold"/>
                                            <p:tgtEl>
                                              <p:spTgt spid="4100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100"/>
                      </p:tgtEl>
                    </p:cond>
                  </p:nextCondLst>
                </p:seq>
                <p:seq concurrent="1" nextAc="seek">
                  <p:cTn id="70" restart="whenNotActive" fill="hold" evtFilter="cancelBubble" nodeType="interactiveSeq">
                    <p:stCondLst>
                      <p:cond evt="onClick" delay="0">
                        <p:tgtEl>
                          <p:spTgt spid="410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1" fill="hold">
                          <p:stCondLst>
                            <p:cond delay="0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6" presetClass="emph" presetSubtype="0" accel="60000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60000">
                                          <p:cBhvr>
                                            <p:cTn id="74" dur="1000" fill="hold"/>
                                            <p:tgtEl>
                                              <p:spTgt spid="4102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102"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9" grpId="1"/>
          <p:bldP spid="10" grpId="0"/>
          <p:bldP spid="10" grpId="1"/>
          <p:bldP spid="11" grpId="0"/>
          <p:bldP spid="11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0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0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2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6" dur="1000"/>
                                            <p:tgtEl>
                                              <p:spTgt spid="409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/>
                                            <p:tgtEl>
                                              <p:spTgt spid="40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/>
                                            <p:tgtEl>
                                              <p:spTgt spid="40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0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4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4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42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5" dur="1000"/>
                                            <p:tgtEl>
                                              <p:spTgt spid="410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/>
                                            <p:tgtEl>
                                              <p:spTgt spid="4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/>
                                            <p:tgtEl>
                                              <p:spTgt spid="4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4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4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42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4" dur="1000"/>
                                            <p:tgtEl>
                                              <p:spTgt spid="410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1000"/>
                                            <p:tgtEl>
                                              <p:spTgt spid="4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/>
                                            <p:tgtEl>
                                              <p:spTgt spid="4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60" restart="whenNotActive" fill="hold" evtFilter="cancelBubble" nodeType="interactiveSeq">
                    <p:stCondLst>
                      <p:cond evt="onClick" delay="0">
                        <p:tgtEl>
                          <p:spTgt spid="409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1" fill="hold">
                          <p:stCondLst>
                            <p:cond delay="0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6" presetClass="emph" presetSubtype="0" accel="6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4" dur="1000" fill="hold"/>
                                            <p:tgtEl>
                                              <p:spTgt spid="4098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098"/>
                      </p:tgtEl>
                    </p:cond>
                  </p:nextCondLst>
                </p:seq>
                <p:seq concurrent="1" nextAc="seek">
                  <p:cTn id="65" restart="whenNotActive" fill="hold" evtFilter="cancelBubble" nodeType="interactiveSeq">
                    <p:stCondLst>
                      <p:cond evt="onClick" delay="0">
                        <p:tgtEl>
                          <p:spTgt spid="410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6" fill="hold">
                          <p:stCondLst>
                            <p:cond delay="0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6" presetClass="emph" presetSubtype="0" accel="6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9" dur="1000" fill="hold"/>
                                            <p:tgtEl>
                                              <p:spTgt spid="4100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100"/>
                      </p:tgtEl>
                    </p:cond>
                  </p:nextCondLst>
                </p:seq>
                <p:seq concurrent="1" nextAc="seek">
                  <p:cTn id="70" restart="whenNotActive" fill="hold" evtFilter="cancelBubble" nodeType="interactiveSeq">
                    <p:stCondLst>
                      <p:cond evt="onClick" delay="0">
                        <p:tgtEl>
                          <p:spTgt spid="410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1" fill="hold">
                          <p:stCondLst>
                            <p:cond delay="0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6" presetClass="emph" presetSubtype="0" accel="6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74" dur="1000" fill="hold"/>
                                            <p:tgtEl>
                                              <p:spTgt spid="4102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102"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9" grpId="1"/>
          <p:bldP spid="10" grpId="0"/>
          <p:bldP spid="10" grpId="1"/>
          <p:bldP spid="11" grpId="0"/>
          <p:bldP spid="11" grpId="1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E26DF95-4E1F-4B79-AA8E-B6645BE14BA2}"/>
              </a:ext>
            </a:extLst>
          </p:cNvPr>
          <p:cNvGrpSpPr/>
          <p:nvPr/>
        </p:nvGrpSpPr>
        <p:grpSpPr>
          <a:xfrm>
            <a:off x="-2601459" y="-2560520"/>
            <a:ext cx="17161970" cy="12113531"/>
            <a:chOff x="-2601459" y="-2560520"/>
            <a:chExt cx="17161970" cy="1211353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5F517E5-2D1A-40FF-BE6A-404DB130B393}"/>
                </a:ext>
              </a:extLst>
            </p:cNvPr>
            <p:cNvSpPr/>
            <p:nvPr/>
          </p:nvSpPr>
          <p:spPr>
            <a:xfrm rot="9000000">
              <a:off x="-2601459" y="-2560520"/>
              <a:ext cx="7824841" cy="8247608"/>
            </a:xfrm>
            <a:custGeom>
              <a:avLst/>
              <a:gdLst>
                <a:gd name="connsiteX0" fmla="*/ 0 w 12182168"/>
                <a:gd name="connsiteY0" fmla="*/ 0 h 8489550"/>
                <a:gd name="connsiteX1" fmla="*/ 12182168 w 12182168"/>
                <a:gd name="connsiteY1" fmla="*/ 0 h 8489550"/>
                <a:gd name="connsiteX2" fmla="*/ 12182168 w 12182168"/>
                <a:gd name="connsiteY2" fmla="*/ 8489550 h 8489550"/>
                <a:gd name="connsiteX3" fmla="*/ 0 w 12182168"/>
                <a:gd name="connsiteY3" fmla="*/ 8489550 h 8489550"/>
                <a:gd name="connsiteX4" fmla="*/ 0 w 12182168"/>
                <a:gd name="connsiteY4" fmla="*/ 0 h 8489550"/>
                <a:gd name="connsiteX0" fmla="*/ 0 w 12182168"/>
                <a:gd name="connsiteY0" fmla="*/ 1784417 h 10273967"/>
                <a:gd name="connsiteX1" fmla="*/ 7824841 w 12182168"/>
                <a:gd name="connsiteY1" fmla="*/ 0 h 10273967"/>
                <a:gd name="connsiteX2" fmla="*/ 12182168 w 12182168"/>
                <a:gd name="connsiteY2" fmla="*/ 10273967 h 10273967"/>
                <a:gd name="connsiteX3" fmla="*/ 0 w 12182168"/>
                <a:gd name="connsiteY3" fmla="*/ 10273967 h 10273967"/>
                <a:gd name="connsiteX4" fmla="*/ 0 w 12182168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4800392 w 7824841"/>
                <a:gd name="connsiteY2" fmla="*/ 6547377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3970254 w 7824841"/>
                <a:gd name="connsiteY2" fmla="*/ 6324351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4477494 w 7824841"/>
                <a:gd name="connsiteY2" fmla="*/ 6506091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8247608"/>
                <a:gd name="connsiteX1" fmla="*/ 7824841 w 7824841"/>
                <a:gd name="connsiteY1" fmla="*/ 0 h 8247608"/>
                <a:gd name="connsiteX2" fmla="*/ 4477494 w 7824841"/>
                <a:gd name="connsiteY2" fmla="*/ 6506091 h 8247608"/>
                <a:gd name="connsiteX3" fmla="*/ 79267 w 7824841"/>
                <a:gd name="connsiteY3" fmla="*/ 8247608 h 8247608"/>
                <a:gd name="connsiteX4" fmla="*/ 0 w 7824841"/>
                <a:gd name="connsiteY4" fmla="*/ 1784417 h 8247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4841" h="8247608">
                  <a:moveTo>
                    <a:pt x="0" y="1784417"/>
                  </a:moveTo>
                  <a:lnTo>
                    <a:pt x="7824841" y="0"/>
                  </a:lnTo>
                  <a:lnTo>
                    <a:pt x="4477494" y="6506091"/>
                  </a:lnTo>
                  <a:lnTo>
                    <a:pt x="79267" y="8247608"/>
                  </a:lnTo>
                  <a:lnTo>
                    <a:pt x="0" y="1784417"/>
                  </a:lnTo>
                  <a:close/>
                </a:path>
              </a:pathLst>
            </a:custGeom>
            <a:solidFill>
              <a:srgbClr val="00B0F0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3A64203C-E87C-485F-BBFF-430257244C32}"/>
                </a:ext>
              </a:extLst>
            </p:cNvPr>
            <p:cNvSpPr/>
            <p:nvPr/>
          </p:nvSpPr>
          <p:spPr>
            <a:xfrm rot="19929460">
              <a:off x="6735670" y="1305403"/>
              <a:ext cx="7824841" cy="8247608"/>
            </a:xfrm>
            <a:custGeom>
              <a:avLst/>
              <a:gdLst>
                <a:gd name="connsiteX0" fmla="*/ 0 w 12182168"/>
                <a:gd name="connsiteY0" fmla="*/ 0 h 8489550"/>
                <a:gd name="connsiteX1" fmla="*/ 12182168 w 12182168"/>
                <a:gd name="connsiteY1" fmla="*/ 0 h 8489550"/>
                <a:gd name="connsiteX2" fmla="*/ 12182168 w 12182168"/>
                <a:gd name="connsiteY2" fmla="*/ 8489550 h 8489550"/>
                <a:gd name="connsiteX3" fmla="*/ 0 w 12182168"/>
                <a:gd name="connsiteY3" fmla="*/ 8489550 h 8489550"/>
                <a:gd name="connsiteX4" fmla="*/ 0 w 12182168"/>
                <a:gd name="connsiteY4" fmla="*/ 0 h 8489550"/>
                <a:gd name="connsiteX0" fmla="*/ 0 w 12182168"/>
                <a:gd name="connsiteY0" fmla="*/ 1784417 h 10273967"/>
                <a:gd name="connsiteX1" fmla="*/ 7824841 w 12182168"/>
                <a:gd name="connsiteY1" fmla="*/ 0 h 10273967"/>
                <a:gd name="connsiteX2" fmla="*/ 12182168 w 12182168"/>
                <a:gd name="connsiteY2" fmla="*/ 10273967 h 10273967"/>
                <a:gd name="connsiteX3" fmla="*/ 0 w 12182168"/>
                <a:gd name="connsiteY3" fmla="*/ 10273967 h 10273967"/>
                <a:gd name="connsiteX4" fmla="*/ 0 w 12182168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4800392 w 7824841"/>
                <a:gd name="connsiteY2" fmla="*/ 6547377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3970254 w 7824841"/>
                <a:gd name="connsiteY2" fmla="*/ 6324351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4477494 w 7824841"/>
                <a:gd name="connsiteY2" fmla="*/ 6506091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8247608"/>
                <a:gd name="connsiteX1" fmla="*/ 7824841 w 7824841"/>
                <a:gd name="connsiteY1" fmla="*/ 0 h 8247608"/>
                <a:gd name="connsiteX2" fmla="*/ 4477494 w 7824841"/>
                <a:gd name="connsiteY2" fmla="*/ 6506091 h 8247608"/>
                <a:gd name="connsiteX3" fmla="*/ 79267 w 7824841"/>
                <a:gd name="connsiteY3" fmla="*/ 8247608 h 8247608"/>
                <a:gd name="connsiteX4" fmla="*/ 0 w 7824841"/>
                <a:gd name="connsiteY4" fmla="*/ 1784417 h 8247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4841" h="8247608">
                  <a:moveTo>
                    <a:pt x="0" y="1784417"/>
                  </a:moveTo>
                  <a:lnTo>
                    <a:pt x="7824841" y="0"/>
                  </a:lnTo>
                  <a:lnTo>
                    <a:pt x="4477494" y="6506091"/>
                  </a:lnTo>
                  <a:lnTo>
                    <a:pt x="79267" y="8247608"/>
                  </a:lnTo>
                  <a:lnTo>
                    <a:pt x="0" y="1784417"/>
                  </a:lnTo>
                  <a:close/>
                </a:path>
              </a:pathLst>
            </a:custGeom>
            <a:solidFill>
              <a:srgbClr val="00B0F0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122" name="Picture 2" descr="নবজাতক শিশুর যে ১০টি ছবি অবশ্যই ...">
            <a:extLst>
              <a:ext uri="{FF2B5EF4-FFF2-40B4-BE49-F238E27FC236}">
                <a16:creationId xmlns:a16="http://schemas.microsoft.com/office/drawing/2014/main" id="{4FB2617A-0501-4580-B8FB-352D052F70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19172" y="2014110"/>
            <a:ext cx="3353653" cy="3353653"/>
          </a:xfrm>
          <a:prstGeom prst="ellipse">
            <a:avLst/>
          </a:prstGeom>
          <a:noFill/>
          <a:ln w="127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বৃদ্ধ মা-বাবার জন্য সন্তানের আয়ের ৫ ...">
            <a:extLst>
              <a:ext uri="{FF2B5EF4-FFF2-40B4-BE49-F238E27FC236}">
                <a16:creationId xmlns:a16="http://schemas.microsoft.com/office/drawing/2014/main" id="{E40882F1-827D-4CAD-85AA-2CF8F7446E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19172" y="2014109"/>
            <a:ext cx="3353653" cy="3353653"/>
          </a:xfrm>
          <a:prstGeom prst="ellipse">
            <a:avLst/>
          </a:prstGeom>
          <a:noFill/>
          <a:ln w="127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857DB7-AFD1-4304-B311-E7A0FED65228}"/>
              </a:ext>
            </a:extLst>
          </p:cNvPr>
          <p:cNvSpPr txBox="1"/>
          <p:nvPr/>
        </p:nvSpPr>
        <p:spPr>
          <a:xfrm>
            <a:off x="3780644" y="130187"/>
            <a:ext cx="4630711" cy="876876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DF9F395-749C-401D-B554-60101CA4F350}"/>
              </a:ext>
            </a:extLst>
          </p:cNvPr>
          <p:cNvGrpSpPr/>
          <p:nvPr/>
        </p:nvGrpSpPr>
        <p:grpSpPr>
          <a:xfrm>
            <a:off x="11130079" y="0"/>
            <a:ext cx="1061921" cy="1049312"/>
            <a:chOff x="6438155" y="3132944"/>
            <a:chExt cx="1061921" cy="104931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47E6F6C-3447-42EC-B228-9D58E38D9E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69930D8-3E29-4ADA-9C76-7BDA28A45283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19B2F95-8AAD-40F0-8223-6CD28ECA3A34}"/>
              </a:ext>
            </a:extLst>
          </p:cNvPr>
          <p:cNvSpPr txBox="1"/>
          <p:nvPr/>
        </p:nvSpPr>
        <p:spPr>
          <a:xfrm>
            <a:off x="3988401" y="5955831"/>
            <a:ext cx="4215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অল্প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C8ACCD-087B-4C58-944E-193A90941C87}"/>
              </a:ext>
            </a:extLst>
          </p:cNvPr>
          <p:cNvSpPr txBox="1"/>
          <p:nvPr/>
        </p:nvSpPr>
        <p:spPr>
          <a:xfrm>
            <a:off x="3988401" y="5955830"/>
            <a:ext cx="4215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10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2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6" dur="1000"/>
                                            <p:tgtEl>
                                              <p:spTgt spid="51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/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/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5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5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42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5" dur="1000"/>
                                            <p:tgtEl>
                                              <p:spTgt spid="51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/>
                                            <p:tgtEl>
                                              <p:spTgt spid="5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/>
                                            <p:tgtEl>
                                              <p:spTgt spid="5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5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51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6" presetClass="emph" presetSubtype="0" accel="60000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60000">
                                          <p:cBhvr>
                                            <p:cTn id="45" dur="1000" fill="hold"/>
                                            <p:tgtEl>
                                              <p:spTgt spid="5122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122"/>
                      </p:tgtEl>
                    </p:cond>
                  </p:nextCondLst>
                </p:seq>
                <p:seq concurrent="1" nextAc="seek">
                  <p:cTn id="46" restart="whenNotActive" fill="hold" evtFilter="cancelBubble" nodeType="interactiveSeq">
                    <p:stCondLst>
                      <p:cond evt="onClick" delay="0">
                        <p:tgtEl>
                          <p:spTgt spid="51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" fill="hold">
                          <p:stCondLst>
                            <p:cond delay="0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6" presetClass="emph" presetSubtype="0" accel="60000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60000">
                                          <p:cBhvr>
                                            <p:cTn id="50" dur="1000" fill="hold"/>
                                            <p:tgtEl>
                                              <p:spTgt spid="5124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124"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8" grpId="1"/>
          <p:bldP spid="9" grpId="0"/>
          <p:bldP spid="9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2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6" dur="1000"/>
                                            <p:tgtEl>
                                              <p:spTgt spid="51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/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/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5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5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42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5" dur="1000"/>
                                            <p:tgtEl>
                                              <p:spTgt spid="51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/>
                                            <p:tgtEl>
                                              <p:spTgt spid="5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/>
                                            <p:tgtEl>
                                              <p:spTgt spid="5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5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51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6" presetClass="emph" presetSubtype="0" accel="6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5" dur="1000" fill="hold"/>
                                            <p:tgtEl>
                                              <p:spTgt spid="5122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122"/>
                      </p:tgtEl>
                    </p:cond>
                  </p:nextCondLst>
                </p:seq>
                <p:seq concurrent="1" nextAc="seek">
                  <p:cTn id="46" restart="whenNotActive" fill="hold" evtFilter="cancelBubble" nodeType="interactiveSeq">
                    <p:stCondLst>
                      <p:cond evt="onClick" delay="0">
                        <p:tgtEl>
                          <p:spTgt spid="51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" fill="hold">
                          <p:stCondLst>
                            <p:cond delay="0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6" presetClass="emph" presetSubtype="0" accel="6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0" dur="1000" fill="hold"/>
                                            <p:tgtEl>
                                              <p:spTgt spid="5124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124"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8" grpId="1"/>
          <p:bldP spid="9" grpId="0"/>
          <p:bldP spid="9" grpId="1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3BD1149-6551-4161-ACE0-135BAD839DD8}"/>
              </a:ext>
            </a:extLst>
          </p:cNvPr>
          <p:cNvGrpSpPr/>
          <p:nvPr/>
        </p:nvGrpSpPr>
        <p:grpSpPr>
          <a:xfrm>
            <a:off x="-2601459" y="-2560520"/>
            <a:ext cx="17161970" cy="12113531"/>
            <a:chOff x="-2601459" y="-2560520"/>
            <a:chExt cx="17161970" cy="1211353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0BB9747-A0B6-479C-B266-A5CA033A6D3F}"/>
                </a:ext>
              </a:extLst>
            </p:cNvPr>
            <p:cNvSpPr/>
            <p:nvPr/>
          </p:nvSpPr>
          <p:spPr>
            <a:xfrm rot="9000000">
              <a:off x="-2601459" y="-2560520"/>
              <a:ext cx="7824841" cy="8247608"/>
            </a:xfrm>
            <a:custGeom>
              <a:avLst/>
              <a:gdLst>
                <a:gd name="connsiteX0" fmla="*/ 0 w 12182168"/>
                <a:gd name="connsiteY0" fmla="*/ 0 h 8489550"/>
                <a:gd name="connsiteX1" fmla="*/ 12182168 w 12182168"/>
                <a:gd name="connsiteY1" fmla="*/ 0 h 8489550"/>
                <a:gd name="connsiteX2" fmla="*/ 12182168 w 12182168"/>
                <a:gd name="connsiteY2" fmla="*/ 8489550 h 8489550"/>
                <a:gd name="connsiteX3" fmla="*/ 0 w 12182168"/>
                <a:gd name="connsiteY3" fmla="*/ 8489550 h 8489550"/>
                <a:gd name="connsiteX4" fmla="*/ 0 w 12182168"/>
                <a:gd name="connsiteY4" fmla="*/ 0 h 8489550"/>
                <a:gd name="connsiteX0" fmla="*/ 0 w 12182168"/>
                <a:gd name="connsiteY0" fmla="*/ 1784417 h 10273967"/>
                <a:gd name="connsiteX1" fmla="*/ 7824841 w 12182168"/>
                <a:gd name="connsiteY1" fmla="*/ 0 h 10273967"/>
                <a:gd name="connsiteX2" fmla="*/ 12182168 w 12182168"/>
                <a:gd name="connsiteY2" fmla="*/ 10273967 h 10273967"/>
                <a:gd name="connsiteX3" fmla="*/ 0 w 12182168"/>
                <a:gd name="connsiteY3" fmla="*/ 10273967 h 10273967"/>
                <a:gd name="connsiteX4" fmla="*/ 0 w 12182168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4800392 w 7824841"/>
                <a:gd name="connsiteY2" fmla="*/ 6547377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3970254 w 7824841"/>
                <a:gd name="connsiteY2" fmla="*/ 6324351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4477494 w 7824841"/>
                <a:gd name="connsiteY2" fmla="*/ 6506091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8247608"/>
                <a:gd name="connsiteX1" fmla="*/ 7824841 w 7824841"/>
                <a:gd name="connsiteY1" fmla="*/ 0 h 8247608"/>
                <a:gd name="connsiteX2" fmla="*/ 4477494 w 7824841"/>
                <a:gd name="connsiteY2" fmla="*/ 6506091 h 8247608"/>
                <a:gd name="connsiteX3" fmla="*/ 79267 w 7824841"/>
                <a:gd name="connsiteY3" fmla="*/ 8247608 h 8247608"/>
                <a:gd name="connsiteX4" fmla="*/ 0 w 7824841"/>
                <a:gd name="connsiteY4" fmla="*/ 1784417 h 8247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4841" h="8247608">
                  <a:moveTo>
                    <a:pt x="0" y="1784417"/>
                  </a:moveTo>
                  <a:lnTo>
                    <a:pt x="7824841" y="0"/>
                  </a:lnTo>
                  <a:lnTo>
                    <a:pt x="4477494" y="6506091"/>
                  </a:lnTo>
                  <a:lnTo>
                    <a:pt x="79267" y="8247608"/>
                  </a:lnTo>
                  <a:lnTo>
                    <a:pt x="0" y="1784417"/>
                  </a:lnTo>
                  <a:close/>
                </a:path>
              </a:pathLst>
            </a:custGeom>
            <a:solidFill>
              <a:srgbClr val="00B0F0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8A24F5AA-F46A-4E38-B595-272BF7727B7A}"/>
                </a:ext>
              </a:extLst>
            </p:cNvPr>
            <p:cNvSpPr/>
            <p:nvPr/>
          </p:nvSpPr>
          <p:spPr>
            <a:xfrm rot="19929460">
              <a:off x="6735670" y="1305403"/>
              <a:ext cx="7824841" cy="8247608"/>
            </a:xfrm>
            <a:custGeom>
              <a:avLst/>
              <a:gdLst>
                <a:gd name="connsiteX0" fmla="*/ 0 w 12182168"/>
                <a:gd name="connsiteY0" fmla="*/ 0 h 8489550"/>
                <a:gd name="connsiteX1" fmla="*/ 12182168 w 12182168"/>
                <a:gd name="connsiteY1" fmla="*/ 0 h 8489550"/>
                <a:gd name="connsiteX2" fmla="*/ 12182168 w 12182168"/>
                <a:gd name="connsiteY2" fmla="*/ 8489550 h 8489550"/>
                <a:gd name="connsiteX3" fmla="*/ 0 w 12182168"/>
                <a:gd name="connsiteY3" fmla="*/ 8489550 h 8489550"/>
                <a:gd name="connsiteX4" fmla="*/ 0 w 12182168"/>
                <a:gd name="connsiteY4" fmla="*/ 0 h 8489550"/>
                <a:gd name="connsiteX0" fmla="*/ 0 w 12182168"/>
                <a:gd name="connsiteY0" fmla="*/ 1784417 h 10273967"/>
                <a:gd name="connsiteX1" fmla="*/ 7824841 w 12182168"/>
                <a:gd name="connsiteY1" fmla="*/ 0 h 10273967"/>
                <a:gd name="connsiteX2" fmla="*/ 12182168 w 12182168"/>
                <a:gd name="connsiteY2" fmla="*/ 10273967 h 10273967"/>
                <a:gd name="connsiteX3" fmla="*/ 0 w 12182168"/>
                <a:gd name="connsiteY3" fmla="*/ 10273967 h 10273967"/>
                <a:gd name="connsiteX4" fmla="*/ 0 w 12182168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4800392 w 7824841"/>
                <a:gd name="connsiteY2" fmla="*/ 6547377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3970254 w 7824841"/>
                <a:gd name="connsiteY2" fmla="*/ 6324351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4477494 w 7824841"/>
                <a:gd name="connsiteY2" fmla="*/ 6506091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8247608"/>
                <a:gd name="connsiteX1" fmla="*/ 7824841 w 7824841"/>
                <a:gd name="connsiteY1" fmla="*/ 0 h 8247608"/>
                <a:gd name="connsiteX2" fmla="*/ 4477494 w 7824841"/>
                <a:gd name="connsiteY2" fmla="*/ 6506091 h 8247608"/>
                <a:gd name="connsiteX3" fmla="*/ 79267 w 7824841"/>
                <a:gd name="connsiteY3" fmla="*/ 8247608 h 8247608"/>
                <a:gd name="connsiteX4" fmla="*/ 0 w 7824841"/>
                <a:gd name="connsiteY4" fmla="*/ 1784417 h 8247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4841" h="8247608">
                  <a:moveTo>
                    <a:pt x="0" y="1784417"/>
                  </a:moveTo>
                  <a:lnTo>
                    <a:pt x="7824841" y="0"/>
                  </a:lnTo>
                  <a:lnTo>
                    <a:pt x="4477494" y="6506091"/>
                  </a:lnTo>
                  <a:lnTo>
                    <a:pt x="79267" y="8247608"/>
                  </a:lnTo>
                  <a:lnTo>
                    <a:pt x="0" y="1784417"/>
                  </a:lnTo>
                  <a:close/>
                </a:path>
              </a:pathLst>
            </a:custGeom>
            <a:solidFill>
              <a:srgbClr val="00B0F0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146" name="Picture 2" descr="6 Main Causes of Poverty in the World - Richmondvale Blog">
            <a:extLst>
              <a:ext uri="{FF2B5EF4-FFF2-40B4-BE49-F238E27FC236}">
                <a16:creationId xmlns:a16="http://schemas.microsoft.com/office/drawing/2014/main" id="{64A122AC-E7A9-4D96-8174-D16F0EA8A9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56754" y="1689754"/>
            <a:ext cx="3478492" cy="3478492"/>
          </a:xfrm>
          <a:prstGeom prst="ellipse">
            <a:avLst/>
          </a:prstGeom>
          <a:noFill/>
          <a:ln w="127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পুষ্টিকর খাদ্যেই হবে আকাঙ্ক্ষিত ...">
            <a:extLst>
              <a:ext uri="{FF2B5EF4-FFF2-40B4-BE49-F238E27FC236}">
                <a16:creationId xmlns:a16="http://schemas.microsoft.com/office/drawing/2014/main" id="{FCC70047-FC56-4EAD-B0A7-5B31532C9D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56753" y="1689754"/>
            <a:ext cx="3478492" cy="3478492"/>
          </a:xfrm>
          <a:prstGeom prst="ellipse">
            <a:avLst/>
          </a:prstGeom>
          <a:noFill/>
          <a:ln w="127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78BBE8-D9E9-42C2-B25E-B974E4C1BC10}"/>
              </a:ext>
            </a:extLst>
          </p:cNvPr>
          <p:cNvSpPr txBox="1"/>
          <p:nvPr/>
        </p:nvSpPr>
        <p:spPr>
          <a:xfrm>
            <a:off x="3780644" y="130187"/>
            <a:ext cx="4630711" cy="876876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ুষ্টি</a:t>
            </a:r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3FF9E1F-38C3-4323-A7A5-4B809772B461}"/>
              </a:ext>
            </a:extLst>
          </p:cNvPr>
          <p:cNvGrpSpPr/>
          <p:nvPr/>
        </p:nvGrpSpPr>
        <p:grpSpPr>
          <a:xfrm>
            <a:off x="11130079" y="0"/>
            <a:ext cx="1061921" cy="1049312"/>
            <a:chOff x="6438155" y="3132944"/>
            <a:chExt cx="1061921" cy="104931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EFA8FC1-D0D1-4987-943C-051AF6A6B8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7B30961-5C6E-4BD3-9075-B3DC2D2709AB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68B9992-5D84-4F21-91C0-9BAF5815687E}"/>
              </a:ext>
            </a:extLst>
          </p:cNvPr>
          <p:cNvSpPr txBox="1"/>
          <p:nvPr/>
        </p:nvSpPr>
        <p:spPr>
          <a:xfrm>
            <a:off x="3988402" y="5715988"/>
            <a:ext cx="4215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দারিদ্রতা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B431A8-DD94-4029-A2EB-B21FCEB3F788}"/>
              </a:ext>
            </a:extLst>
          </p:cNvPr>
          <p:cNvSpPr txBox="1"/>
          <p:nvPr/>
        </p:nvSpPr>
        <p:spPr>
          <a:xfrm>
            <a:off x="3988402" y="5715987"/>
            <a:ext cx="4215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03163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1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1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2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6" dur="1000"/>
                                            <p:tgtEl>
                                              <p:spTgt spid="61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/>
                                            <p:tgtEl>
                                              <p:spTgt spid="61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/>
                                            <p:tgtEl>
                                              <p:spTgt spid="61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6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61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61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42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5" dur="1000"/>
                                            <p:tgtEl>
                                              <p:spTgt spid="614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/>
                                            <p:tgtEl>
                                              <p:spTgt spid="61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/>
                                            <p:tgtEl>
                                              <p:spTgt spid="61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6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614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6" presetClass="emph" presetSubtype="0" accel="60000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60000">
                                          <p:cBhvr>
                                            <p:cTn id="45" dur="1000" fill="hold"/>
                                            <p:tgtEl>
                                              <p:spTgt spid="6146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146"/>
                      </p:tgtEl>
                    </p:cond>
                  </p:nextCondLst>
                </p:seq>
                <p:seq concurrent="1" nextAc="seek">
                  <p:cTn id="46" restart="whenNotActive" fill="hold" evtFilter="cancelBubble" nodeType="interactiveSeq">
                    <p:stCondLst>
                      <p:cond evt="onClick" delay="0">
                        <p:tgtEl>
                          <p:spTgt spid="614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" fill="hold">
                          <p:stCondLst>
                            <p:cond delay="0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6" presetClass="emph" presetSubtype="0" accel="60000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60000">
                                          <p:cBhvr>
                                            <p:cTn id="50" dur="1000" fill="hold"/>
                                            <p:tgtEl>
                                              <p:spTgt spid="6148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148"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8" grpId="1"/>
          <p:bldP spid="9" grpId="0"/>
          <p:bldP spid="9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1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1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2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6" dur="1000"/>
                                            <p:tgtEl>
                                              <p:spTgt spid="61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/>
                                            <p:tgtEl>
                                              <p:spTgt spid="61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/>
                                            <p:tgtEl>
                                              <p:spTgt spid="61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6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61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61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42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5" dur="1000"/>
                                            <p:tgtEl>
                                              <p:spTgt spid="614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/>
                                            <p:tgtEl>
                                              <p:spTgt spid="61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/>
                                            <p:tgtEl>
                                              <p:spTgt spid="61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6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614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6" presetClass="emph" presetSubtype="0" accel="6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5" dur="1000" fill="hold"/>
                                            <p:tgtEl>
                                              <p:spTgt spid="6146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146"/>
                      </p:tgtEl>
                    </p:cond>
                  </p:nextCondLst>
                </p:seq>
                <p:seq concurrent="1" nextAc="seek">
                  <p:cTn id="46" restart="whenNotActive" fill="hold" evtFilter="cancelBubble" nodeType="interactiveSeq">
                    <p:stCondLst>
                      <p:cond evt="onClick" delay="0">
                        <p:tgtEl>
                          <p:spTgt spid="614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" fill="hold">
                          <p:stCondLst>
                            <p:cond delay="0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6" presetClass="emph" presetSubtype="0" accel="6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0" dur="1000" fill="hold"/>
                                            <p:tgtEl>
                                              <p:spTgt spid="6148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148"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8" grpId="1"/>
          <p:bldP spid="9" grpId="0"/>
          <p:bldP spid="9" grpId="1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942DC4D4-3223-47E8-887E-A52C7EEBADC5}"/>
              </a:ext>
            </a:extLst>
          </p:cNvPr>
          <p:cNvGrpSpPr/>
          <p:nvPr/>
        </p:nvGrpSpPr>
        <p:grpSpPr>
          <a:xfrm>
            <a:off x="-2601459" y="-2560520"/>
            <a:ext cx="17161970" cy="12113531"/>
            <a:chOff x="-2601459" y="-2560520"/>
            <a:chExt cx="17161970" cy="1211353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029C4A-9018-40AC-93F8-14E222DE1817}"/>
                </a:ext>
              </a:extLst>
            </p:cNvPr>
            <p:cNvSpPr/>
            <p:nvPr/>
          </p:nvSpPr>
          <p:spPr>
            <a:xfrm rot="9000000">
              <a:off x="-2601459" y="-2560520"/>
              <a:ext cx="7824841" cy="8247608"/>
            </a:xfrm>
            <a:custGeom>
              <a:avLst/>
              <a:gdLst>
                <a:gd name="connsiteX0" fmla="*/ 0 w 12182168"/>
                <a:gd name="connsiteY0" fmla="*/ 0 h 8489550"/>
                <a:gd name="connsiteX1" fmla="*/ 12182168 w 12182168"/>
                <a:gd name="connsiteY1" fmla="*/ 0 h 8489550"/>
                <a:gd name="connsiteX2" fmla="*/ 12182168 w 12182168"/>
                <a:gd name="connsiteY2" fmla="*/ 8489550 h 8489550"/>
                <a:gd name="connsiteX3" fmla="*/ 0 w 12182168"/>
                <a:gd name="connsiteY3" fmla="*/ 8489550 h 8489550"/>
                <a:gd name="connsiteX4" fmla="*/ 0 w 12182168"/>
                <a:gd name="connsiteY4" fmla="*/ 0 h 8489550"/>
                <a:gd name="connsiteX0" fmla="*/ 0 w 12182168"/>
                <a:gd name="connsiteY0" fmla="*/ 1784417 h 10273967"/>
                <a:gd name="connsiteX1" fmla="*/ 7824841 w 12182168"/>
                <a:gd name="connsiteY1" fmla="*/ 0 h 10273967"/>
                <a:gd name="connsiteX2" fmla="*/ 12182168 w 12182168"/>
                <a:gd name="connsiteY2" fmla="*/ 10273967 h 10273967"/>
                <a:gd name="connsiteX3" fmla="*/ 0 w 12182168"/>
                <a:gd name="connsiteY3" fmla="*/ 10273967 h 10273967"/>
                <a:gd name="connsiteX4" fmla="*/ 0 w 12182168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4800392 w 7824841"/>
                <a:gd name="connsiteY2" fmla="*/ 6547377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3970254 w 7824841"/>
                <a:gd name="connsiteY2" fmla="*/ 6324351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4477494 w 7824841"/>
                <a:gd name="connsiteY2" fmla="*/ 6506091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8247608"/>
                <a:gd name="connsiteX1" fmla="*/ 7824841 w 7824841"/>
                <a:gd name="connsiteY1" fmla="*/ 0 h 8247608"/>
                <a:gd name="connsiteX2" fmla="*/ 4477494 w 7824841"/>
                <a:gd name="connsiteY2" fmla="*/ 6506091 h 8247608"/>
                <a:gd name="connsiteX3" fmla="*/ 79267 w 7824841"/>
                <a:gd name="connsiteY3" fmla="*/ 8247608 h 8247608"/>
                <a:gd name="connsiteX4" fmla="*/ 0 w 7824841"/>
                <a:gd name="connsiteY4" fmla="*/ 1784417 h 8247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4841" h="8247608">
                  <a:moveTo>
                    <a:pt x="0" y="1784417"/>
                  </a:moveTo>
                  <a:lnTo>
                    <a:pt x="7824841" y="0"/>
                  </a:lnTo>
                  <a:lnTo>
                    <a:pt x="4477494" y="6506091"/>
                  </a:lnTo>
                  <a:lnTo>
                    <a:pt x="79267" y="8247608"/>
                  </a:lnTo>
                  <a:lnTo>
                    <a:pt x="0" y="1784417"/>
                  </a:lnTo>
                  <a:close/>
                </a:path>
              </a:pathLst>
            </a:custGeom>
            <a:solidFill>
              <a:srgbClr val="00B0F0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66BB0BC6-CF0C-49DD-AAAC-7F1A8F11A08D}"/>
                </a:ext>
              </a:extLst>
            </p:cNvPr>
            <p:cNvSpPr/>
            <p:nvPr/>
          </p:nvSpPr>
          <p:spPr>
            <a:xfrm rot="19929460">
              <a:off x="6735670" y="1305403"/>
              <a:ext cx="7824841" cy="8247608"/>
            </a:xfrm>
            <a:custGeom>
              <a:avLst/>
              <a:gdLst>
                <a:gd name="connsiteX0" fmla="*/ 0 w 12182168"/>
                <a:gd name="connsiteY0" fmla="*/ 0 h 8489550"/>
                <a:gd name="connsiteX1" fmla="*/ 12182168 w 12182168"/>
                <a:gd name="connsiteY1" fmla="*/ 0 h 8489550"/>
                <a:gd name="connsiteX2" fmla="*/ 12182168 w 12182168"/>
                <a:gd name="connsiteY2" fmla="*/ 8489550 h 8489550"/>
                <a:gd name="connsiteX3" fmla="*/ 0 w 12182168"/>
                <a:gd name="connsiteY3" fmla="*/ 8489550 h 8489550"/>
                <a:gd name="connsiteX4" fmla="*/ 0 w 12182168"/>
                <a:gd name="connsiteY4" fmla="*/ 0 h 8489550"/>
                <a:gd name="connsiteX0" fmla="*/ 0 w 12182168"/>
                <a:gd name="connsiteY0" fmla="*/ 1784417 h 10273967"/>
                <a:gd name="connsiteX1" fmla="*/ 7824841 w 12182168"/>
                <a:gd name="connsiteY1" fmla="*/ 0 h 10273967"/>
                <a:gd name="connsiteX2" fmla="*/ 12182168 w 12182168"/>
                <a:gd name="connsiteY2" fmla="*/ 10273967 h 10273967"/>
                <a:gd name="connsiteX3" fmla="*/ 0 w 12182168"/>
                <a:gd name="connsiteY3" fmla="*/ 10273967 h 10273967"/>
                <a:gd name="connsiteX4" fmla="*/ 0 w 12182168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4800392 w 7824841"/>
                <a:gd name="connsiteY2" fmla="*/ 6547377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3970254 w 7824841"/>
                <a:gd name="connsiteY2" fmla="*/ 6324351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4477494 w 7824841"/>
                <a:gd name="connsiteY2" fmla="*/ 6506091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8247608"/>
                <a:gd name="connsiteX1" fmla="*/ 7824841 w 7824841"/>
                <a:gd name="connsiteY1" fmla="*/ 0 h 8247608"/>
                <a:gd name="connsiteX2" fmla="*/ 4477494 w 7824841"/>
                <a:gd name="connsiteY2" fmla="*/ 6506091 h 8247608"/>
                <a:gd name="connsiteX3" fmla="*/ 79267 w 7824841"/>
                <a:gd name="connsiteY3" fmla="*/ 8247608 h 8247608"/>
                <a:gd name="connsiteX4" fmla="*/ 0 w 7824841"/>
                <a:gd name="connsiteY4" fmla="*/ 1784417 h 8247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4841" h="8247608">
                  <a:moveTo>
                    <a:pt x="0" y="1784417"/>
                  </a:moveTo>
                  <a:lnTo>
                    <a:pt x="7824841" y="0"/>
                  </a:lnTo>
                  <a:lnTo>
                    <a:pt x="4477494" y="6506091"/>
                  </a:lnTo>
                  <a:lnTo>
                    <a:pt x="79267" y="8247608"/>
                  </a:lnTo>
                  <a:lnTo>
                    <a:pt x="0" y="1784417"/>
                  </a:lnTo>
                  <a:close/>
                </a:path>
              </a:pathLst>
            </a:custGeom>
            <a:solidFill>
              <a:srgbClr val="00B0F0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170" name="Picture 2" descr="সংবাদ ফোকাস - যুদ্ধ: ব্যবসায়ের জন্য ...">
            <a:extLst>
              <a:ext uri="{FF2B5EF4-FFF2-40B4-BE49-F238E27FC236}">
                <a16:creationId xmlns:a16="http://schemas.microsoft.com/office/drawing/2014/main" id="{857C29C8-F8D2-4B6E-B528-34E22E9169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22164" y="1707611"/>
            <a:ext cx="3547672" cy="3547672"/>
          </a:xfrm>
          <a:prstGeom prst="ellipse">
            <a:avLst/>
          </a:prstGeom>
          <a:noFill/>
          <a:ln w="127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মারাঠা ও দলিত ইতিহাসে কেন ...">
            <a:extLst>
              <a:ext uri="{FF2B5EF4-FFF2-40B4-BE49-F238E27FC236}">
                <a16:creationId xmlns:a16="http://schemas.microsoft.com/office/drawing/2014/main" id="{A7D13E31-4C88-40AB-B52A-F70DCF5DCE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22164" y="1707611"/>
            <a:ext cx="3547672" cy="3547672"/>
          </a:xfrm>
          <a:prstGeom prst="ellipse">
            <a:avLst/>
          </a:prstGeom>
          <a:noFill/>
          <a:ln w="127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A792634-C8CD-4F86-8544-4E84D04BABE4}"/>
              </a:ext>
            </a:extLst>
          </p:cNvPr>
          <p:cNvGrpSpPr/>
          <p:nvPr/>
        </p:nvGrpSpPr>
        <p:grpSpPr>
          <a:xfrm>
            <a:off x="11130079" y="0"/>
            <a:ext cx="1061921" cy="1049312"/>
            <a:chOff x="6438155" y="3132944"/>
            <a:chExt cx="1061921" cy="104931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4A5F204-1C87-4D68-8ECC-3E91DA657D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CA6232E-AEC1-4CBE-8EC9-04C0EEE850AD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C276273-AC32-418E-A0AC-902DCBADFBF8}"/>
              </a:ext>
            </a:extLst>
          </p:cNvPr>
          <p:cNvSpPr txBox="1"/>
          <p:nvPr/>
        </p:nvSpPr>
        <p:spPr>
          <a:xfrm>
            <a:off x="3780644" y="130187"/>
            <a:ext cx="4630711" cy="876876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ধবিগ্রহ</a:t>
            </a:r>
            <a:endParaRPr lang="en-US" sz="32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1340EC-1F43-4485-95BA-42308EDB3805}"/>
              </a:ext>
            </a:extLst>
          </p:cNvPr>
          <p:cNvSpPr txBox="1"/>
          <p:nvPr/>
        </p:nvSpPr>
        <p:spPr>
          <a:xfrm>
            <a:off x="3988401" y="5955831"/>
            <a:ext cx="4215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D690CD-53BA-4FA5-A0B0-98D5882647F7}"/>
              </a:ext>
            </a:extLst>
          </p:cNvPr>
          <p:cNvSpPr txBox="1"/>
          <p:nvPr/>
        </p:nvSpPr>
        <p:spPr>
          <a:xfrm>
            <a:off x="3988401" y="5955830"/>
            <a:ext cx="4215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দ্বন্দ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54277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2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6" dur="1000"/>
                                            <p:tgtEl>
                                              <p:spTgt spid="717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/>
                                            <p:tgtEl>
                                              <p:spTgt spid="7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/>
                                            <p:tgtEl>
                                              <p:spTgt spid="7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7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71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71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42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5" dur="1000"/>
                                            <p:tgtEl>
                                              <p:spTgt spid="717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/>
                                            <p:tgtEl>
                                              <p:spTgt spid="71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/>
                                            <p:tgtEl>
                                              <p:spTgt spid="71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71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717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6" presetClass="emph" presetSubtype="0" accel="60000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60000">
                                          <p:cBhvr>
                                            <p:cTn id="45" dur="1000" fill="hold"/>
                                            <p:tgtEl>
                                              <p:spTgt spid="7170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170"/>
                      </p:tgtEl>
                    </p:cond>
                  </p:nextCondLst>
                </p:seq>
                <p:seq concurrent="1" nextAc="seek">
                  <p:cTn id="46" restart="whenNotActive" fill="hold" evtFilter="cancelBubble" nodeType="interactiveSeq">
                    <p:stCondLst>
                      <p:cond evt="onClick" delay="0">
                        <p:tgtEl>
                          <p:spTgt spid="717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" fill="hold">
                          <p:stCondLst>
                            <p:cond delay="0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6" presetClass="emph" presetSubtype="0" accel="60000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60000">
                                          <p:cBhvr>
                                            <p:cTn id="50" dur="1000" fill="hold"/>
                                            <p:tgtEl>
                                              <p:spTgt spid="7172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172"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8" grpId="1"/>
          <p:bldP spid="9" grpId="0"/>
          <p:bldP spid="9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2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6" dur="1000"/>
                                            <p:tgtEl>
                                              <p:spTgt spid="717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/>
                                            <p:tgtEl>
                                              <p:spTgt spid="7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/>
                                            <p:tgtEl>
                                              <p:spTgt spid="7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7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71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71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42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5" dur="1000"/>
                                            <p:tgtEl>
                                              <p:spTgt spid="717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/>
                                            <p:tgtEl>
                                              <p:spTgt spid="71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/>
                                            <p:tgtEl>
                                              <p:spTgt spid="71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71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717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6" presetClass="emph" presetSubtype="0" accel="6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5" dur="1000" fill="hold"/>
                                            <p:tgtEl>
                                              <p:spTgt spid="7170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170"/>
                      </p:tgtEl>
                    </p:cond>
                  </p:nextCondLst>
                </p:seq>
                <p:seq concurrent="1" nextAc="seek">
                  <p:cTn id="46" restart="whenNotActive" fill="hold" evtFilter="cancelBubble" nodeType="interactiveSeq">
                    <p:stCondLst>
                      <p:cond evt="onClick" delay="0">
                        <p:tgtEl>
                          <p:spTgt spid="717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" fill="hold">
                          <p:stCondLst>
                            <p:cond delay="0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6" presetClass="emph" presetSubtype="0" accel="6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0" dur="1000" fill="hold"/>
                                            <p:tgtEl>
                                              <p:spTgt spid="7172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172"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8" grpId="1"/>
          <p:bldP spid="9" grpId="0"/>
          <p:bldP spid="9" grpId="1"/>
        </p:bldLst>
      </p:timing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5F18B7F-7218-45A5-BFD3-0541D1BC61EB}"/>
              </a:ext>
            </a:extLst>
          </p:cNvPr>
          <p:cNvGrpSpPr/>
          <p:nvPr/>
        </p:nvGrpSpPr>
        <p:grpSpPr>
          <a:xfrm>
            <a:off x="-2601459" y="-2560520"/>
            <a:ext cx="17161970" cy="12113531"/>
            <a:chOff x="-2601459" y="-2560520"/>
            <a:chExt cx="17161970" cy="12113531"/>
          </a:xfrm>
        </p:grpSpPr>
        <p:sp>
          <p:nvSpPr>
            <p:cNvPr id="9" name="Rectangle 10">
              <a:extLst>
                <a:ext uri="{FF2B5EF4-FFF2-40B4-BE49-F238E27FC236}">
                  <a16:creationId xmlns:a16="http://schemas.microsoft.com/office/drawing/2014/main" id="{294F0A8F-E580-4197-9676-C65E14B3B65A}"/>
                </a:ext>
              </a:extLst>
            </p:cNvPr>
            <p:cNvSpPr/>
            <p:nvPr/>
          </p:nvSpPr>
          <p:spPr>
            <a:xfrm rot="9000000">
              <a:off x="-2601459" y="-2560520"/>
              <a:ext cx="7824841" cy="8247608"/>
            </a:xfrm>
            <a:custGeom>
              <a:avLst/>
              <a:gdLst>
                <a:gd name="connsiteX0" fmla="*/ 0 w 12182168"/>
                <a:gd name="connsiteY0" fmla="*/ 0 h 8489550"/>
                <a:gd name="connsiteX1" fmla="*/ 12182168 w 12182168"/>
                <a:gd name="connsiteY1" fmla="*/ 0 h 8489550"/>
                <a:gd name="connsiteX2" fmla="*/ 12182168 w 12182168"/>
                <a:gd name="connsiteY2" fmla="*/ 8489550 h 8489550"/>
                <a:gd name="connsiteX3" fmla="*/ 0 w 12182168"/>
                <a:gd name="connsiteY3" fmla="*/ 8489550 h 8489550"/>
                <a:gd name="connsiteX4" fmla="*/ 0 w 12182168"/>
                <a:gd name="connsiteY4" fmla="*/ 0 h 8489550"/>
                <a:gd name="connsiteX0" fmla="*/ 0 w 12182168"/>
                <a:gd name="connsiteY0" fmla="*/ 1784417 h 10273967"/>
                <a:gd name="connsiteX1" fmla="*/ 7824841 w 12182168"/>
                <a:gd name="connsiteY1" fmla="*/ 0 h 10273967"/>
                <a:gd name="connsiteX2" fmla="*/ 12182168 w 12182168"/>
                <a:gd name="connsiteY2" fmla="*/ 10273967 h 10273967"/>
                <a:gd name="connsiteX3" fmla="*/ 0 w 12182168"/>
                <a:gd name="connsiteY3" fmla="*/ 10273967 h 10273967"/>
                <a:gd name="connsiteX4" fmla="*/ 0 w 12182168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4800392 w 7824841"/>
                <a:gd name="connsiteY2" fmla="*/ 6547377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3970254 w 7824841"/>
                <a:gd name="connsiteY2" fmla="*/ 6324351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4477494 w 7824841"/>
                <a:gd name="connsiteY2" fmla="*/ 6506091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8247608"/>
                <a:gd name="connsiteX1" fmla="*/ 7824841 w 7824841"/>
                <a:gd name="connsiteY1" fmla="*/ 0 h 8247608"/>
                <a:gd name="connsiteX2" fmla="*/ 4477494 w 7824841"/>
                <a:gd name="connsiteY2" fmla="*/ 6506091 h 8247608"/>
                <a:gd name="connsiteX3" fmla="*/ 79267 w 7824841"/>
                <a:gd name="connsiteY3" fmla="*/ 8247608 h 8247608"/>
                <a:gd name="connsiteX4" fmla="*/ 0 w 7824841"/>
                <a:gd name="connsiteY4" fmla="*/ 1784417 h 8247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4841" h="8247608">
                  <a:moveTo>
                    <a:pt x="0" y="1784417"/>
                  </a:moveTo>
                  <a:lnTo>
                    <a:pt x="7824841" y="0"/>
                  </a:lnTo>
                  <a:lnTo>
                    <a:pt x="4477494" y="6506091"/>
                  </a:lnTo>
                  <a:lnTo>
                    <a:pt x="79267" y="8247608"/>
                  </a:lnTo>
                  <a:lnTo>
                    <a:pt x="0" y="1784417"/>
                  </a:lnTo>
                  <a:close/>
                </a:path>
              </a:pathLst>
            </a:custGeom>
            <a:solidFill>
              <a:srgbClr val="00B0F0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10">
              <a:extLst>
                <a:ext uri="{FF2B5EF4-FFF2-40B4-BE49-F238E27FC236}">
                  <a16:creationId xmlns:a16="http://schemas.microsoft.com/office/drawing/2014/main" id="{9187AEEE-1A2E-40DF-9D0F-D8128CA616C7}"/>
                </a:ext>
              </a:extLst>
            </p:cNvPr>
            <p:cNvSpPr/>
            <p:nvPr/>
          </p:nvSpPr>
          <p:spPr>
            <a:xfrm rot="19929460">
              <a:off x="6735670" y="1305403"/>
              <a:ext cx="7824841" cy="8247608"/>
            </a:xfrm>
            <a:custGeom>
              <a:avLst/>
              <a:gdLst>
                <a:gd name="connsiteX0" fmla="*/ 0 w 12182168"/>
                <a:gd name="connsiteY0" fmla="*/ 0 h 8489550"/>
                <a:gd name="connsiteX1" fmla="*/ 12182168 w 12182168"/>
                <a:gd name="connsiteY1" fmla="*/ 0 h 8489550"/>
                <a:gd name="connsiteX2" fmla="*/ 12182168 w 12182168"/>
                <a:gd name="connsiteY2" fmla="*/ 8489550 h 8489550"/>
                <a:gd name="connsiteX3" fmla="*/ 0 w 12182168"/>
                <a:gd name="connsiteY3" fmla="*/ 8489550 h 8489550"/>
                <a:gd name="connsiteX4" fmla="*/ 0 w 12182168"/>
                <a:gd name="connsiteY4" fmla="*/ 0 h 8489550"/>
                <a:gd name="connsiteX0" fmla="*/ 0 w 12182168"/>
                <a:gd name="connsiteY0" fmla="*/ 1784417 h 10273967"/>
                <a:gd name="connsiteX1" fmla="*/ 7824841 w 12182168"/>
                <a:gd name="connsiteY1" fmla="*/ 0 h 10273967"/>
                <a:gd name="connsiteX2" fmla="*/ 12182168 w 12182168"/>
                <a:gd name="connsiteY2" fmla="*/ 10273967 h 10273967"/>
                <a:gd name="connsiteX3" fmla="*/ 0 w 12182168"/>
                <a:gd name="connsiteY3" fmla="*/ 10273967 h 10273967"/>
                <a:gd name="connsiteX4" fmla="*/ 0 w 12182168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4800392 w 7824841"/>
                <a:gd name="connsiteY2" fmla="*/ 6547377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3970254 w 7824841"/>
                <a:gd name="connsiteY2" fmla="*/ 6324351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4477494 w 7824841"/>
                <a:gd name="connsiteY2" fmla="*/ 6506091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8247608"/>
                <a:gd name="connsiteX1" fmla="*/ 7824841 w 7824841"/>
                <a:gd name="connsiteY1" fmla="*/ 0 h 8247608"/>
                <a:gd name="connsiteX2" fmla="*/ 4477494 w 7824841"/>
                <a:gd name="connsiteY2" fmla="*/ 6506091 h 8247608"/>
                <a:gd name="connsiteX3" fmla="*/ 79267 w 7824841"/>
                <a:gd name="connsiteY3" fmla="*/ 8247608 h 8247608"/>
                <a:gd name="connsiteX4" fmla="*/ 0 w 7824841"/>
                <a:gd name="connsiteY4" fmla="*/ 1784417 h 8247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4841" h="8247608">
                  <a:moveTo>
                    <a:pt x="0" y="1784417"/>
                  </a:moveTo>
                  <a:lnTo>
                    <a:pt x="7824841" y="0"/>
                  </a:lnTo>
                  <a:lnTo>
                    <a:pt x="4477494" y="6506091"/>
                  </a:lnTo>
                  <a:lnTo>
                    <a:pt x="79267" y="8247608"/>
                  </a:lnTo>
                  <a:lnTo>
                    <a:pt x="0" y="1784417"/>
                  </a:lnTo>
                  <a:close/>
                </a:path>
              </a:pathLst>
            </a:custGeom>
            <a:solidFill>
              <a:srgbClr val="00B0F0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7B97E29-B191-4D79-AE52-5B92DDBECC09}"/>
              </a:ext>
            </a:extLst>
          </p:cNvPr>
          <p:cNvGrpSpPr/>
          <p:nvPr/>
        </p:nvGrpSpPr>
        <p:grpSpPr>
          <a:xfrm>
            <a:off x="11130079" y="0"/>
            <a:ext cx="1061921" cy="1049312"/>
            <a:chOff x="6438155" y="3132944"/>
            <a:chExt cx="1061921" cy="104931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0545F68-71BC-4E4E-9A1F-9851320F32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47CC12F-E054-473B-B480-EF13BCF523E0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8BB0F61-37DB-4EE1-84CE-0FC513EA802F}"/>
              </a:ext>
            </a:extLst>
          </p:cNvPr>
          <p:cNvSpPr txBox="1"/>
          <p:nvPr/>
        </p:nvSpPr>
        <p:spPr>
          <a:xfrm>
            <a:off x="3780643" y="1945849"/>
            <a:ext cx="4630711" cy="876876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32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547E9D-09A0-4262-9F73-63904AD9BE3B}"/>
              </a:ext>
            </a:extLst>
          </p:cNvPr>
          <p:cNvSpPr txBox="1"/>
          <p:nvPr/>
        </p:nvSpPr>
        <p:spPr>
          <a:xfrm>
            <a:off x="1024563" y="3429000"/>
            <a:ext cx="10142872" cy="707886"/>
          </a:xfrm>
          <a:prstGeom prst="rect">
            <a:avLst/>
          </a:prstGeom>
          <a:noFill/>
          <a:ln w="50800" cmpd="dbl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ত্যুরহার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ৃদ্ধি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পেলে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</a:t>
            </a:r>
            <a:r>
              <a:rPr lang="as-IN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99114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BF74C43-D2CD-46E4-9585-5179BF60CAA2}"/>
              </a:ext>
            </a:extLst>
          </p:cNvPr>
          <p:cNvGrpSpPr/>
          <p:nvPr/>
        </p:nvGrpSpPr>
        <p:grpSpPr>
          <a:xfrm>
            <a:off x="-2601459" y="-2560520"/>
            <a:ext cx="17161970" cy="12113531"/>
            <a:chOff x="-2601459" y="-2560520"/>
            <a:chExt cx="17161970" cy="12113531"/>
          </a:xfrm>
        </p:grpSpPr>
        <p:sp>
          <p:nvSpPr>
            <p:cNvPr id="9" name="Rectangle 10">
              <a:extLst>
                <a:ext uri="{FF2B5EF4-FFF2-40B4-BE49-F238E27FC236}">
                  <a16:creationId xmlns:a16="http://schemas.microsoft.com/office/drawing/2014/main" id="{69A1A55C-9069-494C-A6AF-A1799156FE8D}"/>
                </a:ext>
              </a:extLst>
            </p:cNvPr>
            <p:cNvSpPr/>
            <p:nvPr/>
          </p:nvSpPr>
          <p:spPr>
            <a:xfrm rot="9000000">
              <a:off x="-2601459" y="-2560520"/>
              <a:ext cx="7824841" cy="8247608"/>
            </a:xfrm>
            <a:custGeom>
              <a:avLst/>
              <a:gdLst>
                <a:gd name="connsiteX0" fmla="*/ 0 w 12182168"/>
                <a:gd name="connsiteY0" fmla="*/ 0 h 8489550"/>
                <a:gd name="connsiteX1" fmla="*/ 12182168 w 12182168"/>
                <a:gd name="connsiteY1" fmla="*/ 0 h 8489550"/>
                <a:gd name="connsiteX2" fmla="*/ 12182168 w 12182168"/>
                <a:gd name="connsiteY2" fmla="*/ 8489550 h 8489550"/>
                <a:gd name="connsiteX3" fmla="*/ 0 w 12182168"/>
                <a:gd name="connsiteY3" fmla="*/ 8489550 h 8489550"/>
                <a:gd name="connsiteX4" fmla="*/ 0 w 12182168"/>
                <a:gd name="connsiteY4" fmla="*/ 0 h 8489550"/>
                <a:gd name="connsiteX0" fmla="*/ 0 w 12182168"/>
                <a:gd name="connsiteY0" fmla="*/ 1784417 h 10273967"/>
                <a:gd name="connsiteX1" fmla="*/ 7824841 w 12182168"/>
                <a:gd name="connsiteY1" fmla="*/ 0 h 10273967"/>
                <a:gd name="connsiteX2" fmla="*/ 12182168 w 12182168"/>
                <a:gd name="connsiteY2" fmla="*/ 10273967 h 10273967"/>
                <a:gd name="connsiteX3" fmla="*/ 0 w 12182168"/>
                <a:gd name="connsiteY3" fmla="*/ 10273967 h 10273967"/>
                <a:gd name="connsiteX4" fmla="*/ 0 w 12182168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4800392 w 7824841"/>
                <a:gd name="connsiteY2" fmla="*/ 6547377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3970254 w 7824841"/>
                <a:gd name="connsiteY2" fmla="*/ 6324351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4477494 w 7824841"/>
                <a:gd name="connsiteY2" fmla="*/ 6506091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8247608"/>
                <a:gd name="connsiteX1" fmla="*/ 7824841 w 7824841"/>
                <a:gd name="connsiteY1" fmla="*/ 0 h 8247608"/>
                <a:gd name="connsiteX2" fmla="*/ 4477494 w 7824841"/>
                <a:gd name="connsiteY2" fmla="*/ 6506091 h 8247608"/>
                <a:gd name="connsiteX3" fmla="*/ 79267 w 7824841"/>
                <a:gd name="connsiteY3" fmla="*/ 8247608 h 8247608"/>
                <a:gd name="connsiteX4" fmla="*/ 0 w 7824841"/>
                <a:gd name="connsiteY4" fmla="*/ 1784417 h 8247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4841" h="8247608">
                  <a:moveTo>
                    <a:pt x="0" y="1784417"/>
                  </a:moveTo>
                  <a:lnTo>
                    <a:pt x="7824841" y="0"/>
                  </a:lnTo>
                  <a:lnTo>
                    <a:pt x="4477494" y="6506091"/>
                  </a:lnTo>
                  <a:lnTo>
                    <a:pt x="79267" y="8247608"/>
                  </a:lnTo>
                  <a:lnTo>
                    <a:pt x="0" y="1784417"/>
                  </a:lnTo>
                  <a:close/>
                </a:path>
              </a:pathLst>
            </a:custGeom>
            <a:solidFill>
              <a:srgbClr val="00B0F0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C75F3F61-8619-47F9-AE36-1FA16B132AFC}"/>
                </a:ext>
              </a:extLst>
            </p:cNvPr>
            <p:cNvSpPr/>
            <p:nvPr/>
          </p:nvSpPr>
          <p:spPr>
            <a:xfrm rot="19929460">
              <a:off x="6735670" y="1305403"/>
              <a:ext cx="7824841" cy="8247608"/>
            </a:xfrm>
            <a:custGeom>
              <a:avLst/>
              <a:gdLst>
                <a:gd name="connsiteX0" fmla="*/ 0 w 12182168"/>
                <a:gd name="connsiteY0" fmla="*/ 0 h 8489550"/>
                <a:gd name="connsiteX1" fmla="*/ 12182168 w 12182168"/>
                <a:gd name="connsiteY1" fmla="*/ 0 h 8489550"/>
                <a:gd name="connsiteX2" fmla="*/ 12182168 w 12182168"/>
                <a:gd name="connsiteY2" fmla="*/ 8489550 h 8489550"/>
                <a:gd name="connsiteX3" fmla="*/ 0 w 12182168"/>
                <a:gd name="connsiteY3" fmla="*/ 8489550 h 8489550"/>
                <a:gd name="connsiteX4" fmla="*/ 0 w 12182168"/>
                <a:gd name="connsiteY4" fmla="*/ 0 h 8489550"/>
                <a:gd name="connsiteX0" fmla="*/ 0 w 12182168"/>
                <a:gd name="connsiteY0" fmla="*/ 1784417 h 10273967"/>
                <a:gd name="connsiteX1" fmla="*/ 7824841 w 12182168"/>
                <a:gd name="connsiteY1" fmla="*/ 0 h 10273967"/>
                <a:gd name="connsiteX2" fmla="*/ 12182168 w 12182168"/>
                <a:gd name="connsiteY2" fmla="*/ 10273967 h 10273967"/>
                <a:gd name="connsiteX3" fmla="*/ 0 w 12182168"/>
                <a:gd name="connsiteY3" fmla="*/ 10273967 h 10273967"/>
                <a:gd name="connsiteX4" fmla="*/ 0 w 12182168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4800392 w 7824841"/>
                <a:gd name="connsiteY2" fmla="*/ 6547377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3970254 w 7824841"/>
                <a:gd name="connsiteY2" fmla="*/ 6324351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4477494 w 7824841"/>
                <a:gd name="connsiteY2" fmla="*/ 6506091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8247608"/>
                <a:gd name="connsiteX1" fmla="*/ 7824841 w 7824841"/>
                <a:gd name="connsiteY1" fmla="*/ 0 h 8247608"/>
                <a:gd name="connsiteX2" fmla="*/ 4477494 w 7824841"/>
                <a:gd name="connsiteY2" fmla="*/ 6506091 h 8247608"/>
                <a:gd name="connsiteX3" fmla="*/ 79267 w 7824841"/>
                <a:gd name="connsiteY3" fmla="*/ 8247608 h 8247608"/>
                <a:gd name="connsiteX4" fmla="*/ 0 w 7824841"/>
                <a:gd name="connsiteY4" fmla="*/ 1784417 h 8247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4841" h="8247608">
                  <a:moveTo>
                    <a:pt x="0" y="1784417"/>
                  </a:moveTo>
                  <a:lnTo>
                    <a:pt x="7824841" y="0"/>
                  </a:lnTo>
                  <a:lnTo>
                    <a:pt x="4477494" y="6506091"/>
                  </a:lnTo>
                  <a:lnTo>
                    <a:pt x="79267" y="8247608"/>
                  </a:lnTo>
                  <a:lnTo>
                    <a:pt x="0" y="1784417"/>
                  </a:lnTo>
                  <a:close/>
                </a:path>
              </a:pathLst>
            </a:custGeom>
            <a:solidFill>
              <a:srgbClr val="00B0F0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5164388-79C7-4EEE-8FC6-73CF9AD1AB60}"/>
              </a:ext>
            </a:extLst>
          </p:cNvPr>
          <p:cNvSpPr txBox="1"/>
          <p:nvPr/>
        </p:nvSpPr>
        <p:spPr>
          <a:xfrm>
            <a:off x="3525811" y="1953767"/>
            <a:ext cx="4630711" cy="876876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pPr algn="ctr"/>
            <a:r>
              <a:rPr lang="as-IN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359DC2-DD85-4C93-98DC-808610A0792D}"/>
              </a:ext>
            </a:extLst>
          </p:cNvPr>
          <p:cNvSpPr txBox="1"/>
          <p:nvPr/>
        </p:nvSpPr>
        <p:spPr>
          <a:xfrm>
            <a:off x="1409700" y="3121202"/>
            <a:ext cx="97726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ৃদ্ধি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ৃদ্ধি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বাল্য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বিবাহের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িভাবে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ংখ্যা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ধিপায়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মহামারী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বর্তমা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াংলাদেশে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িশুম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ন? 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A522343-74AE-4979-A763-53E1564A9408}"/>
              </a:ext>
            </a:extLst>
          </p:cNvPr>
          <p:cNvGrpSpPr/>
          <p:nvPr/>
        </p:nvGrpSpPr>
        <p:grpSpPr>
          <a:xfrm>
            <a:off x="11130079" y="0"/>
            <a:ext cx="1061921" cy="1049312"/>
            <a:chOff x="6438155" y="3132944"/>
            <a:chExt cx="1061921" cy="104931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D660B25-DA06-4001-8A4E-9FACD7420B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9D0A541-41B0-4F96-A24C-4E6D82A879E7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8958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5EF66D1-E785-4D5A-938E-9FE320C61AAC}"/>
              </a:ext>
            </a:extLst>
          </p:cNvPr>
          <p:cNvGrpSpPr/>
          <p:nvPr/>
        </p:nvGrpSpPr>
        <p:grpSpPr>
          <a:xfrm>
            <a:off x="-2601459" y="-2560520"/>
            <a:ext cx="17161970" cy="12113531"/>
            <a:chOff x="-2601459" y="-2560520"/>
            <a:chExt cx="17161970" cy="12113531"/>
          </a:xfrm>
        </p:grpSpPr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CF3780A0-26B1-4F72-A950-2A4EC514BAAB}"/>
                </a:ext>
              </a:extLst>
            </p:cNvPr>
            <p:cNvSpPr/>
            <p:nvPr/>
          </p:nvSpPr>
          <p:spPr>
            <a:xfrm rot="9000000">
              <a:off x="-2601459" y="-2560520"/>
              <a:ext cx="7824841" cy="8247608"/>
            </a:xfrm>
            <a:custGeom>
              <a:avLst/>
              <a:gdLst>
                <a:gd name="connsiteX0" fmla="*/ 0 w 12182168"/>
                <a:gd name="connsiteY0" fmla="*/ 0 h 8489550"/>
                <a:gd name="connsiteX1" fmla="*/ 12182168 w 12182168"/>
                <a:gd name="connsiteY1" fmla="*/ 0 h 8489550"/>
                <a:gd name="connsiteX2" fmla="*/ 12182168 w 12182168"/>
                <a:gd name="connsiteY2" fmla="*/ 8489550 h 8489550"/>
                <a:gd name="connsiteX3" fmla="*/ 0 w 12182168"/>
                <a:gd name="connsiteY3" fmla="*/ 8489550 h 8489550"/>
                <a:gd name="connsiteX4" fmla="*/ 0 w 12182168"/>
                <a:gd name="connsiteY4" fmla="*/ 0 h 8489550"/>
                <a:gd name="connsiteX0" fmla="*/ 0 w 12182168"/>
                <a:gd name="connsiteY0" fmla="*/ 1784417 h 10273967"/>
                <a:gd name="connsiteX1" fmla="*/ 7824841 w 12182168"/>
                <a:gd name="connsiteY1" fmla="*/ 0 h 10273967"/>
                <a:gd name="connsiteX2" fmla="*/ 12182168 w 12182168"/>
                <a:gd name="connsiteY2" fmla="*/ 10273967 h 10273967"/>
                <a:gd name="connsiteX3" fmla="*/ 0 w 12182168"/>
                <a:gd name="connsiteY3" fmla="*/ 10273967 h 10273967"/>
                <a:gd name="connsiteX4" fmla="*/ 0 w 12182168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4800392 w 7824841"/>
                <a:gd name="connsiteY2" fmla="*/ 6547377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3970254 w 7824841"/>
                <a:gd name="connsiteY2" fmla="*/ 6324351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4477494 w 7824841"/>
                <a:gd name="connsiteY2" fmla="*/ 6506091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8247608"/>
                <a:gd name="connsiteX1" fmla="*/ 7824841 w 7824841"/>
                <a:gd name="connsiteY1" fmla="*/ 0 h 8247608"/>
                <a:gd name="connsiteX2" fmla="*/ 4477494 w 7824841"/>
                <a:gd name="connsiteY2" fmla="*/ 6506091 h 8247608"/>
                <a:gd name="connsiteX3" fmla="*/ 79267 w 7824841"/>
                <a:gd name="connsiteY3" fmla="*/ 8247608 h 8247608"/>
                <a:gd name="connsiteX4" fmla="*/ 0 w 7824841"/>
                <a:gd name="connsiteY4" fmla="*/ 1784417 h 8247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4841" h="8247608">
                  <a:moveTo>
                    <a:pt x="0" y="1784417"/>
                  </a:moveTo>
                  <a:lnTo>
                    <a:pt x="7824841" y="0"/>
                  </a:lnTo>
                  <a:lnTo>
                    <a:pt x="4477494" y="6506091"/>
                  </a:lnTo>
                  <a:lnTo>
                    <a:pt x="79267" y="8247608"/>
                  </a:lnTo>
                  <a:lnTo>
                    <a:pt x="0" y="1784417"/>
                  </a:lnTo>
                  <a:close/>
                </a:path>
              </a:pathLst>
            </a:custGeom>
            <a:solidFill>
              <a:srgbClr val="00B0F0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10">
              <a:extLst>
                <a:ext uri="{FF2B5EF4-FFF2-40B4-BE49-F238E27FC236}">
                  <a16:creationId xmlns:a16="http://schemas.microsoft.com/office/drawing/2014/main" id="{D0213197-ABDC-4DED-A2EE-026E2AEC66AD}"/>
                </a:ext>
              </a:extLst>
            </p:cNvPr>
            <p:cNvSpPr/>
            <p:nvPr/>
          </p:nvSpPr>
          <p:spPr>
            <a:xfrm rot="19929460">
              <a:off x="6735670" y="1305403"/>
              <a:ext cx="7824841" cy="8247608"/>
            </a:xfrm>
            <a:custGeom>
              <a:avLst/>
              <a:gdLst>
                <a:gd name="connsiteX0" fmla="*/ 0 w 12182168"/>
                <a:gd name="connsiteY0" fmla="*/ 0 h 8489550"/>
                <a:gd name="connsiteX1" fmla="*/ 12182168 w 12182168"/>
                <a:gd name="connsiteY1" fmla="*/ 0 h 8489550"/>
                <a:gd name="connsiteX2" fmla="*/ 12182168 w 12182168"/>
                <a:gd name="connsiteY2" fmla="*/ 8489550 h 8489550"/>
                <a:gd name="connsiteX3" fmla="*/ 0 w 12182168"/>
                <a:gd name="connsiteY3" fmla="*/ 8489550 h 8489550"/>
                <a:gd name="connsiteX4" fmla="*/ 0 w 12182168"/>
                <a:gd name="connsiteY4" fmla="*/ 0 h 8489550"/>
                <a:gd name="connsiteX0" fmla="*/ 0 w 12182168"/>
                <a:gd name="connsiteY0" fmla="*/ 1784417 h 10273967"/>
                <a:gd name="connsiteX1" fmla="*/ 7824841 w 12182168"/>
                <a:gd name="connsiteY1" fmla="*/ 0 h 10273967"/>
                <a:gd name="connsiteX2" fmla="*/ 12182168 w 12182168"/>
                <a:gd name="connsiteY2" fmla="*/ 10273967 h 10273967"/>
                <a:gd name="connsiteX3" fmla="*/ 0 w 12182168"/>
                <a:gd name="connsiteY3" fmla="*/ 10273967 h 10273967"/>
                <a:gd name="connsiteX4" fmla="*/ 0 w 12182168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4800392 w 7824841"/>
                <a:gd name="connsiteY2" fmla="*/ 6547377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3970254 w 7824841"/>
                <a:gd name="connsiteY2" fmla="*/ 6324351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4477494 w 7824841"/>
                <a:gd name="connsiteY2" fmla="*/ 6506091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8247608"/>
                <a:gd name="connsiteX1" fmla="*/ 7824841 w 7824841"/>
                <a:gd name="connsiteY1" fmla="*/ 0 h 8247608"/>
                <a:gd name="connsiteX2" fmla="*/ 4477494 w 7824841"/>
                <a:gd name="connsiteY2" fmla="*/ 6506091 h 8247608"/>
                <a:gd name="connsiteX3" fmla="*/ 79267 w 7824841"/>
                <a:gd name="connsiteY3" fmla="*/ 8247608 h 8247608"/>
                <a:gd name="connsiteX4" fmla="*/ 0 w 7824841"/>
                <a:gd name="connsiteY4" fmla="*/ 1784417 h 8247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4841" h="8247608">
                  <a:moveTo>
                    <a:pt x="0" y="1784417"/>
                  </a:moveTo>
                  <a:lnTo>
                    <a:pt x="7824841" y="0"/>
                  </a:lnTo>
                  <a:lnTo>
                    <a:pt x="4477494" y="6506091"/>
                  </a:lnTo>
                  <a:lnTo>
                    <a:pt x="79267" y="8247608"/>
                  </a:lnTo>
                  <a:lnTo>
                    <a:pt x="0" y="1784417"/>
                  </a:lnTo>
                  <a:close/>
                </a:path>
              </a:pathLst>
            </a:custGeom>
            <a:solidFill>
              <a:srgbClr val="00B0F0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DA03FDD-3409-4378-B1DD-2544A9D1682D}"/>
              </a:ext>
            </a:extLst>
          </p:cNvPr>
          <p:cNvGrpSpPr/>
          <p:nvPr/>
        </p:nvGrpSpPr>
        <p:grpSpPr>
          <a:xfrm>
            <a:off x="11130079" y="0"/>
            <a:ext cx="1061921" cy="1049312"/>
            <a:chOff x="6438155" y="3132944"/>
            <a:chExt cx="1061921" cy="104931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EEDDC6A-AE7E-4244-A462-0095DA2BE7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2E91CE8-6154-412E-AFD6-609FD7A7C3D5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BB119E6-D270-4C75-AE3D-453CFCE19623}"/>
              </a:ext>
            </a:extLst>
          </p:cNvPr>
          <p:cNvSpPr txBox="1"/>
          <p:nvPr/>
        </p:nvSpPr>
        <p:spPr>
          <a:xfrm>
            <a:off x="3780643" y="1819122"/>
            <a:ext cx="4630711" cy="876876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A378D6-AC69-49AF-8010-5629742BA3E7}"/>
              </a:ext>
            </a:extLst>
          </p:cNvPr>
          <p:cNvSpPr txBox="1"/>
          <p:nvPr/>
        </p:nvSpPr>
        <p:spPr>
          <a:xfrm>
            <a:off x="12607" y="3465808"/>
            <a:ext cx="12166784" cy="584775"/>
          </a:xfrm>
          <a:prstGeom prst="rect">
            <a:avLst/>
          </a:prstGeom>
          <a:noFill/>
          <a:ln w="25400" cmpd="dbl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ৃত্যুহার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হ্রাস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ধি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পেলে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েশে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র্ণনা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14140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5A86A008-B060-4D4D-943A-FADF1988E589}"/>
              </a:ext>
            </a:extLst>
          </p:cNvPr>
          <p:cNvGrpSpPr/>
          <p:nvPr/>
        </p:nvGrpSpPr>
        <p:grpSpPr>
          <a:xfrm>
            <a:off x="-2601459" y="-2560520"/>
            <a:ext cx="17161970" cy="12113531"/>
            <a:chOff x="-2601459" y="-2560520"/>
            <a:chExt cx="17161970" cy="12113531"/>
          </a:xfrm>
        </p:grpSpPr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08FA7857-894A-4FF2-80F2-DC07B9154132}"/>
                </a:ext>
              </a:extLst>
            </p:cNvPr>
            <p:cNvSpPr/>
            <p:nvPr/>
          </p:nvSpPr>
          <p:spPr>
            <a:xfrm rot="9000000">
              <a:off x="-2601459" y="-2560520"/>
              <a:ext cx="7824841" cy="8247608"/>
            </a:xfrm>
            <a:custGeom>
              <a:avLst/>
              <a:gdLst>
                <a:gd name="connsiteX0" fmla="*/ 0 w 12182168"/>
                <a:gd name="connsiteY0" fmla="*/ 0 h 8489550"/>
                <a:gd name="connsiteX1" fmla="*/ 12182168 w 12182168"/>
                <a:gd name="connsiteY1" fmla="*/ 0 h 8489550"/>
                <a:gd name="connsiteX2" fmla="*/ 12182168 w 12182168"/>
                <a:gd name="connsiteY2" fmla="*/ 8489550 h 8489550"/>
                <a:gd name="connsiteX3" fmla="*/ 0 w 12182168"/>
                <a:gd name="connsiteY3" fmla="*/ 8489550 h 8489550"/>
                <a:gd name="connsiteX4" fmla="*/ 0 w 12182168"/>
                <a:gd name="connsiteY4" fmla="*/ 0 h 8489550"/>
                <a:gd name="connsiteX0" fmla="*/ 0 w 12182168"/>
                <a:gd name="connsiteY0" fmla="*/ 1784417 h 10273967"/>
                <a:gd name="connsiteX1" fmla="*/ 7824841 w 12182168"/>
                <a:gd name="connsiteY1" fmla="*/ 0 h 10273967"/>
                <a:gd name="connsiteX2" fmla="*/ 12182168 w 12182168"/>
                <a:gd name="connsiteY2" fmla="*/ 10273967 h 10273967"/>
                <a:gd name="connsiteX3" fmla="*/ 0 w 12182168"/>
                <a:gd name="connsiteY3" fmla="*/ 10273967 h 10273967"/>
                <a:gd name="connsiteX4" fmla="*/ 0 w 12182168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4800392 w 7824841"/>
                <a:gd name="connsiteY2" fmla="*/ 6547377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3970254 w 7824841"/>
                <a:gd name="connsiteY2" fmla="*/ 6324351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4477494 w 7824841"/>
                <a:gd name="connsiteY2" fmla="*/ 6506091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8247608"/>
                <a:gd name="connsiteX1" fmla="*/ 7824841 w 7824841"/>
                <a:gd name="connsiteY1" fmla="*/ 0 h 8247608"/>
                <a:gd name="connsiteX2" fmla="*/ 4477494 w 7824841"/>
                <a:gd name="connsiteY2" fmla="*/ 6506091 h 8247608"/>
                <a:gd name="connsiteX3" fmla="*/ 79267 w 7824841"/>
                <a:gd name="connsiteY3" fmla="*/ 8247608 h 8247608"/>
                <a:gd name="connsiteX4" fmla="*/ 0 w 7824841"/>
                <a:gd name="connsiteY4" fmla="*/ 1784417 h 8247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4841" h="8247608">
                  <a:moveTo>
                    <a:pt x="0" y="1784417"/>
                  </a:moveTo>
                  <a:lnTo>
                    <a:pt x="7824841" y="0"/>
                  </a:lnTo>
                  <a:lnTo>
                    <a:pt x="4477494" y="6506091"/>
                  </a:lnTo>
                  <a:lnTo>
                    <a:pt x="79267" y="8247608"/>
                  </a:lnTo>
                  <a:lnTo>
                    <a:pt x="0" y="1784417"/>
                  </a:lnTo>
                  <a:close/>
                </a:path>
              </a:pathLst>
            </a:custGeom>
            <a:solidFill>
              <a:srgbClr val="00B0F0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7F87955-D3B5-4184-9140-6007D33EDC3A}"/>
                </a:ext>
              </a:extLst>
            </p:cNvPr>
            <p:cNvSpPr/>
            <p:nvPr/>
          </p:nvSpPr>
          <p:spPr>
            <a:xfrm rot="19929460">
              <a:off x="6735670" y="1305403"/>
              <a:ext cx="7824841" cy="8247608"/>
            </a:xfrm>
            <a:custGeom>
              <a:avLst/>
              <a:gdLst>
                <a:gd name="connsiteX0" fmla="*/ 0 w 12182168"/>
                <a:gd name="connsiteY0" fmla="*/ 0 h 8489550"/>
                <a:gd name="connsiteX1" fmla="*/ 12182168 w 12182168"/>
                <a:gd name="connsiteY1" fmla="*/ 0 h 8489550"/>
                <a:gd name="connsiteX2" fmla="*/ 12182168 w 12182168"/>
                <a:gd name="connsiteY2" fmla="*/ 8489550 h 8489550"/>
                <a:gd name="connsiteX3" fmla="*/ 0 w 12182168"/>
                <a:gd name="connsiteY3" fmla="*/ 8489550 h 8489550"/>
                <a:gd name="connsiteX4" fmla="*/ 0 w 12182168"/>
                <a:gd name="connsiteY4" fmla="*/ 0 h 8489550"/>
                <a:gd name="connsiteX0" fmla="*/ 0 w 12182168"/>
                <a:gd name="connsiteY0" fmla="*/ 1784417 h 10273967"/>
                <a:gd name="connsiteX1" fmla="*/ 7824841 w 12182168"/>
                <a:gd name="connsiteY1" fmla="*/ 0 h 10273967"/>
                <a:gd name="connsiteX2" fmla="*/ 12182168 w 12182168"/>
                <a:gd name="connsiteY2" fmla="*/ 10273967 h 10273967"/>
                <a:gd name="connsiteX3" fmla="*/ 0 w 12182168"/>
                <a:gd name="connsiteY3" fmla="*/ 10273967 h 10273967"/>
                <a:gd name="connsiteX4" fmla="*/ 0 w 12182168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4800392 w 7824841"/>
                <a:gd name="connsiteY2" fmla="*/ 6547377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3970254 w 7824841"/>
                <a:gd name="connsiteY2" fmla="*/ 6324351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4477494 w 7824841"/>
                <a:gd name="connsiteY2" fmla="*/ 6506091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8247608"/>
                <a:gd name="connsiteX1" fmla="*/ 7824841 w 7824841"/>
                <a:gd name="connsiteY1" fmla="*/ 0 h 8247608"/>
                <a:gd name="connsiteX2" fmla="*/ 4477494 w 7824841"/>
                <a:gd name="connsiteY2" fmla="*/ 6506091 h 8247608"/>
                <a:gd name="connsiteX3" fmla="*/ 79267 w 7824841"/>
                <a:gd name="connsiteY3" fmla="*/ 8247608 h 8247608"/>
                <a:gd name="connsiteX4" fmla="*/ 0 w 7824841"/>
                <a:gd name="connsiteY4" fmla="*/ 1784417 h 8247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4841" h="8247608">
                  <a:moveTo>
                    <a:pt x="0" y="1784417"/>
                  </a:moveTo>
                  <a:lnTo>
                    <a:pt x="7824841" y="0"/>
                  </a:lnTo>
                  <a:lnTo>
                    <a:pt x="4477494" y="6506091"/>
                  </a:lnTo>
                  <a:lnTo>
                    <a:pt x="79267" y="8247608"/>
                  </a:lnTo>
                  <a:lnTo>
                    <a:pt x="0" y="1784417"/>
                  </a:lnTo>
                  <a:close/>
                </a:path>
              </a:pathLst>
            </a:custGeom>
            <a:solidFill>
              <a:srgbClr val="00B0F0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31DD079-8221-4793-8FFB-ACB3E6DAED07}"/>
              </a:ext>
            </a:extLst>
          </p:cNvPr>
          <p:cNvGrpSpPr/>
          <p:nvPr/>
        </p:nvGrpSpPr>
        <p:grpSpPr>
          <a:xfrm>
            <a:off x="11130079" y="0"/>
            <a:ext cx="1061921" cy="1049312"/>
            <a:chOff x="6438155" y="3132944"/>
            <a:chExt cx="1061921" cy="104931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41A035D-0419-4F92-9326-4C97E8DB2C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5466582A-501F-430A-A070-F1E60655AAD0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8" descr="Image result for জন্ম নেওয়া শিশু">
            <a:extLst>
              <a:ext uri="{FF2B5EF4-FFF2-40B4-BE49-F238E27FC236}">
                <a16:creationId xmlns:a16="http://schemas.microsoft.com/office/drawing/2014/main" id="{88DCDD65-4C20-41D3-8262-0B131C6A5C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31010" y="1622278"/>
            <a:ext cx="4164990" cy="4164988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জনসংখ্যা">
            <a:extLst>
              <a:ext uri="{FF2B5EF4-FFF2-40B4-BE49-F238E27FC236}">
                <a16:creationId xmlns:a16="http://schemas.microsoft.com/office/drawing/2014/main" id="{874F907A-0466-4F81-8B5D-B003644BF2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3" b="-193"/>
          <a:stretch/>
        </p:blipFill>
        <p:spPr bwMode="auto">
          <a:xfrm>
            <a:off x="6096000" y="1622278"/>
            <a:ext cx="4164990" cy="4164988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237C9E-9C78-4D43-90A6-C6531702489C}"/>
              </a:ext>
            </a:extLst>
          </p:cNvPr>
          <p:cNvSpPr txBox="1"/>
          <p:nvPr/>
        </p:nvSpPr>
        <p:spPr>
          <a:xfrm>
            <a:off x="3557666" y="5968964"/>
            <a:ext cx="911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as-IN" sz="28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C38E80-FE4A-429C-93C5-C71B95EBAC48}"/>
              </a:ext>
            </a:extLst>
          </p:cNvPr>
          <p:cNvSpPr txBox="1"/>
          <p:nvPr/>
        </p:nvSpPr>
        <p:spPr>
          <a:xfrm>
            <a:off x="7722654" y="5968237"/>
            <a:ext cx="911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28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1E6E84-6556-4266-A3B5-97C45D0DA23D}"/>
              </a:ext>
            </a:extLst>
          </p:cNvPr>
          <p:cNvSpPr txBox="1"/>
          <p:nvPr/>
        </p:nvSpPr>
        <p:spPr>
          <a:xfrm>
            <a:off x="4469345" y="978915"/>
            <a:ext cx="3253310" cy="523220"/>
          </a:xfrm>
          <a:prstGeom prst="rect">
            <a:avLst/>
          </a:prstGeom>
          <a:ln w="38100" cmpd="dbl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as-IN" sz="28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</a:p>
        </p:txBody>
      </p:sp>
    </p:spTree>
    <p:extLst>
      <p:ext uri="{BB962C8B-B14F-4D97-AF65-F5344CB8AC3E}">
        <p14:creationId xmlns:p14="http://schemas.microsoft.com/office/powerpoint/2010/main" val="2623264741"/>
      </p:ext>
    </p:extLst>
  </p:cSld>
  <p:clrMapOvr>
    <a:masterClrMapping/>
  </p:clrMapOvr>
  <p:transition spd="med">
    <p:pull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E48F07A-0631-41CA-ADBF-33EA26A6D9CE}"/>
              </a:ext>
            </a:extLst>
          </p:cNvPr>
          <p:cNvGrpSpPr/>
          <p:nvPr/>
        </p:nvGrpSpPr>
        <p:grpSpPr>
          <a:xfrm>
            <a:off x="-2601459" y="-2560520"/>
            <a:ext cx="17161970" cy="12113531"/>
            <a:chOff x="-2601459" y="-2560520"/>
            <a:chExt cx="17161970" cy="12113531"/>
          </a:xfrm>
        </p:grpSpPr>
        <p:sp>
          <p:nvSpPr>
            <p:cNvPr id="10" name="Rectangle 10">
              <a:extLst>
                <a:ext uri="{FF2B5EF4-FFF2-40B4-BE49-F238E27FC236}">
                  <a16:creationId xmlns:a16="http://schemas.microsoft.com/office/drawing/2014/main" id="{586028DE-25CB-4FCC-876B-83FC82AB73FE}"/>
                </a:ext>
              </a:extLst>
            </p:cNvPr>
            <p:cNvSpPr/>
            <p:nvPr/>
          </p:nvSpPr>
          <p:spPr>
            <a:xfrm rot="9000000">
              <a:off x="-2601459" y="-2560520"/>
              <a:ext cx="7824841" cy="8247608"/>
            </a:xfrm>
            <a:custGeom>
              <a:avLst/>
              <a:gdLst>
                <a:gd name="connsiteX0" fmla="*/ 0 w 12182168"/>
                <a:gd name="connsiteY0" fmla="*/ 0 h 8489550"/>
                <a:gd name="connsiteX1" fmla="*/ 12182168 w 12182168"/>
                <a:gd name="connsiteY1" fmla="*/ 0 h 8489550"/>
                <a:gd name="connsiteX2" fmla="*/ 12182168 w 12182168"/>
                <a:gd name="connsiteY2" fmla="*/ 8489550 h 8489550"/>
                <a:gd name="connsiteX3" fmla="*/ 0 w 12182168"/>
                <a:gd name="connsiteY3" fmla="*/ 8489550 h 8489550"/>
                <a:gd name="connsiteX4" fmla="*/ 0 w 12182168"/>
                <a:gd name="connsiteY4" fmla="*/ 0 h 8489550"/>
                <a:gd name="connsiteX0" fmla="*/ 0 w 12182168"/>
                <a:gd name="connsiteY0" fmla="*/ 1784417 h 10273967"/>
                <a:gd name="connsiteX1" fmla="*/ 7824841 w 12182168"/>
                <a:gd name="connsiteY1" fmla="*/ 0 h 10273967"/>
                <a:gd name="connsiteX2" fmla="*/ 12182168 w 12182168"/>
                <a:gd name="connsiteY2" fmla="*/ 10273967 h 10273967"/>
                <a:gd name="connsiteX3" fmla="*/ 0 w 12182168"/>
                <a:gd name="connsiteY3" fmla="*/ 10273967 h 10273967"/>
                <a:gd name="connsiteX4" fmla="*/ 0 w 12182168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4800392 w 7824841"/>
                <a:gd name="connsiteY2" fmla="*/ 6547377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3970254 w 7824841"/>
                <a:gd name="connsiteY2" fmla="*/ 6324351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4477494 w 7824841"/>
                <a:gd name="connsiteY2" fmla="*/ 6506091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8247608"/>
                <a:gd name="connsiteX1" fmla="*/ 7824841 w 7824841"/>
                <a:gd name="connsiteY1" fmla="*/ 0 h 8247608"/>
                <a:gd name="connsiteX2" fmla="*/ 4477494 w 7824841"/>
                <a:gd name="connsiteY2" fmla="*/ 6506091 h 8247608"/>
                <a:gd name="connsiteX3" fmla="*/ 79267 w 7824841"/>
                <a:gd name="connsiteY3" fmla="*/ 8247608 h 8247608"/>
                <a:gd name="connsiteX4" fmla="*/ 0 w 7824841"/>
                <a:gd name="connsiteY4" fmla="*/ 1784417 h 8247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4841" h="8247608">
                  <a:moveTo>
                    <a:pt x="0" y="1784417"/>
                  </a:moveTo>
                  <a:lnTo>
                    <a:pt x="7824841" y="0"/>
                  </a:lnTo>
                  <a:lnTo>
                    <a:pt x="4477494" y="6506091"/>
                  </a:lnTo>
                  <a:lnTo>
                    <a:pt x="79267" y="8247608"/>
                  </a:lnTo>
                  <a:lnTo>
                    <a:pt x="0" y="1784417"/>
                  </a:lnTo>
                  <a:close/>
                </a:path>
              </a:pathLst>
            </a:custGeom>
            <a:solidFill>
              <a:srgbClr val="00B0F0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5513C95-884B-42ED-B4DC-C8E023115532}"/>
                </a:ext>
              </a:extLst>
            </p:cNvPr>
            <p:cNvSpPr/>
            <p:nvPr/>
          </p:nvSpPr>
          <p:spPr>
            <a:xfrm rot="19929460">
              <a:off x="6735670" y="1305403"/>
              <a:ext cx="7824841" cy="8247608"/>
            </a:xfrm>
            <a:custGeom>
              <a:avLst/>
              <a:gdLst>
                <a:gd name="connsiteX0" fmla="*/ 0 w 12182168"/>
                <a:gd name="connsiteY0" fmla="*/ 0 h 8489550"/>
                <a:gd name="connsiteX1" fmla="*/ 12182168 w 12182168"/>
                <a:gd name="connsiteY1" fmla="*/ 0 h 8489550"/>
                <a:gd name="connsiteX2" fmla="*/ 12182168 w 12182168"/>
                <a:gd name="connsiteY2" fmla="*/ 8489550 h 8489550"/>
                <a:gd name="connsiteX3" fmla="*/ 0 w 12182168"/>
                <a:gd name="connsiteY3" fmla="*/ 8489550 h 8489550"/>
                <a:gd name="connsiteX4" fmla="*/ 0 w 12182168"/>
                <a:gd name="connsiteY4" fmla="*/ 0 h 8489550"/>
                <a:gd name="connsiteX0" fmla="*/ 0 w 12182168"/>
                <a:gd name="connsiteY0" fmla="*/ 1784417 h 10273967"/>
                <a:gd name="connsiteX1" fmla="*/ 7824841 w 12182168"/>
                <a:gd name="connsiteY1" fmla="*/ 0 h 10273967"/>
                <a:gd name="connsiteX2" fmla="*/ 12182168 w 12182168"/>
                <a:gd name="connsiteY2" fmla="*/ 10273967 h 10273967"/>
                <a:gd name="connsiteX3" fmla="*/ 0 w 12182168"/>
                <a:gd name="connsiteY3" fmla="*/ 10273967 h 10273967"/>
                <a:gd name="connsiteX4" fmla="*/ 0 w 12182168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4800392 w 7824841"/>
                <a:gd name="connsiteY2" fmla="*/ 6547377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3970254 w 7824841"/>
                <a:gd name="connsiteY2" fmla="*/ 6324351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4477494 w 7824841"/>
                <a:gd name="connsiteY2" fmla="*/ 6506091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8247608"/>
                <a:gd name="connsiteX1" fmla="*/ 7824841 w 7824841"/>
                <a:gd name="connsiteY1" fmla="*/ 0 h 8247608"/>
                <a:gd name="connsiteX2" fmla="*/ 4477494 w 7824841"/>
                <a:gd name="connsiteY2" fmla="*/ 6506091 h 8247608"/>
                <a:gd name="connsiteX3" fmla="*/ 79267 w 7824841"/>
                <a:gd name="connsiteY3" fmla="*/ 8247608 h 8247608"/>
                <a:gd name="connsiteX4" fmla="*/ 0 w 7824841"/>
                <a:gd name="connsiteY4" fmla="*/ 1784417 h 8247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4841" h="8247608">
                  <a:moveTo>
                    <a:pt x="0" y="1784417"/>
                  </a:moveTo>
                  <a:lnTo>
                    <a:pt x="7824841" y="0"/>
                  </a:lnTo>
                  <a:lnTo>
                    <a:pt x="4477494" y="6506091"/>
                  </a:lnTo>
                  <a:lnTo>
                    <a:pt x="79267" y="8247608"/>
                  </a:lnTo>
                  <a:lnTo>
                    <a:pt x="0" y="1784417"/>
                  </a:lnTo>
                  <a:close/>
                </a:path>
              </a:pathLst>
            </a:custGeom>
            <a:solidFill>
              <a:srgbClr val="00B0F0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6A27BE8-B779-4483-8BD4-EA493DE4CA05}"/>
              </a:ext>
            </a:extLst>
          </p:cNvPr>
          <p:cNvGrpSpPr/>
          <p:nvPr/>
        </p:nvGrpSpPr>
        <p:grpSpPr>
          <a:xfrm>
            <a:off x="11130079" y="0"/>
            <a:ext cx="1061921" cy="1049312"/>
            <a:chOff x="6438155" y="3132944"/>
            <a:chExt cx="1061921" cy="104931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4310472-FFF5-49C0-8E3E-18F9F1332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F343C0F-0F8E-4A9E-A037-182C5D5A21AA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DD77619-BD02-4940-A03E-96D4BA9E7C59}"/>
              </a:ext>
            </a:extLst>
          </p:cNvPr>
          <p:cNvSpPr txBox="1"/>
          <p:nvPr/>
        </p:nvSpPr>
        <p:spPr>
          <a:xfrm>
            <a:off x="1368711" y="2105561"/>
            <a:ext cx="142258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FC4860-E0A6-4D42-BA30-EBAC8F8340B3}"/>
              </a:ext>
            </a:extLst>
          </p:cNvPr>
          <p:cNvSpPr txBox="1"/>
          <p:nvPr/>
        </p:nvSpPr>
        <p:spPr>
          <a:xfrm>
            <a:off x="3861891" y="2124611"/>
            <a:ext cx="185815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1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1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1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1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48B79C-C984-4EFF-BD94-9F85F3E5A635}"/>
              </a:ext>
            </a:extLst>
          </p:cNvPr>
          <p:cNvSpPr txBox="1"/>
          <p:nvPr/>
        </p:nvSpPr>
        <p:spPr>
          <a:xfrm>
            <a:off x="6790645" y="2105561"/>
            <a:ext cx="171984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1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16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0775EB-2363-4AF7-93C7-B4C2FAD378D9}"/>
              </a:ext>
            </a:extLst>
          </p:cNvPr>
          <p:cNvSpPr txBox="1"/>
          <p:nvPr/>
        </p:nvSpPr>
        <p:spPr>
          <a:xfrm>
            <a:off x="9581092" y="2105561"/>
            <a:ext cx="186378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</a:p>
        </p:txBody>
      </p:sp>
    </p:spTree>
    <p:extLst>
      <p:ext uri="{BB962C8B-B14F-4D97-AF65-F5344CB8AC3E}">
        <p14:creationId xmlns:p14="http://schemas.microsoft.com/office/powerpoint/2010/main" val="1512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"/>
                            </p:stCondLst>
                            <p:childTnLst>
                              <p:par>
                                <p:cTn id="17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75"/>
                            </p:stCondLst>
                            <p:childTnLst>
                              <p:par>
                                <p:cTn id="23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4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75"/>
                            </p:stCondLst>
                            <p:childTnLst>
                              <p:par>
                                <p:cTn id="29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75"/>
                            </p:stCondLst>
                            <p:childTnLst>
                              <p:par>
                                <p:cTn id="36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135"/>
                            </p:stCondLst>
                            <p:childTnLst>
                              <p:par>
                                <p:cTn id="43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665"/>
                            </p:stCondLst>
                            <p:childTnLst>
                              <p:par>
                                <p:cTn id="50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165"/>
                            </p:stCondLst>
                            <p:childTnLst>
                              <p:par>
                                <p:cTn id="57" presetID="56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415"/>
                            </p:stCondLst>
                            <p:childTnLst>
                              <p:par>
                                <p:cTn id="64" presetID="56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6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7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715"/>
                            </p:stCondLst>
                            <p:childTnLst>
                              <p:par>
                                <p:cTn id="71" presetID="56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3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4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990"/>
                            </p:stCondLst>
                            <p:childTnLst>
                              <p:par>
                                <p:cTn id="78" presetID="56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0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1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6" grpId="0"/>
      <p:bldP spid="6" grpId="1"/>
      <p:bldP spid="6" grpId="2"/>
      <p:bldP spid="7" grpId="0"/>
      <p:bldP spid="7" grpId="1"/>
      <p:bldP spid="7" grpId="2"/>
      <p:bldP spid="8" grpId="0"/>
      <p:bldP spid="8" grpId="1"/>
      <p:bldP spid="8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D181EF6-945B-4EE7-A9AD-094E2E1C0015}"/>
              </a:ext>
            </a:extLst>
          </p:cNvPr>
          <p:cNvGrpSpPr/>
          <p:nvPr/>
        </p:nvGrpSpPr>
        <p:grpSpPr>
          <a:xfrm>
            <a:off x="-2601459" y="-2560520"/>
            <a:ext cx="17161970" cy="12113531"/>
            <a:chOff x="-2601459" y="-2560520"/>
            <a:chExt cx="17161970" cy="1211353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D6B965C-6C24-46A9-8F63-EE931EB9AD45}"/>
                </a:ext>
              </a:extLst>
            </p:cNvPr>
            <p:cNvSpPr/>
            <p:nvPr/>
          </p:nvSpPr>
          <p:spPr>
            <a:xfrm rot="9000000">
              <a:off x="-2601459" y="-2560520"/>
              <a:ext cx="7824841" cy="8247608"/>
            </a:xfrm>
            <a:custGeom>
              <a:avLst/>
              <a:gdLst>
                <a:gd name="connsiteX0" fmla="*/ 0 w 12182168"/>
                <a:gd name="connsiteY0" fmla="*/ 0 h 8489550"/>
                <a:gd name="connsiteX1" fmla="*/ 12182168 w 12182168"/>
                <a:gd name="connsiteY1" fmla="*/ 0 h 8489550"/>
                <a:gd name="connsiteX2" fmla="*/ 12182168 w 12182168"/>
                <a:gd name="connsiteY2" fmla="*/ 8489550 h 8489550"/>
                <a:gd name="connsiteX3" fmla="*/ 0 w 12182168"/>
                <a:gd name="connsiteY3" fmla="*/ 8489550 h 8489550"/>
                <a:gd name="connsiteX4" fmla="*/ 0 w 12182168"/>
                <a:gd name="connsiteY4" fmla="*/ 0 h 8489550"/>
                <a:gd name="connsiteX0" fmla="*/ 0 w 12182168"/>
                <a:gd name="connsiteY0" fmla="*/ 1784417 h 10273967"/>
                <a:gd name="connsiteX1" fmla="*/ 7824841 w 12182168"/>
                <a:gd name="connsiteY1" fmla="*/ 0 h 10273967"/>
                <a:gd name="connsiteX2" fmla="*/ 12182168 w 12182168"/>
                <a:gd name="connsiteY2" fmla="*/ 10273967 h 10273967"/>
                <a:gd name="connsiteX3" fmla="*/ 0 w 12182168"/>
                <a:gd name="connsiteY3" fmla="*/ 10273967 h 10273967"/>
                <a:gd name="connsiteX4" fmla="*/ 0 w 12182168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4800392 w 7824841"/>
                <a:gd name="connsiteY2" fmla="*/ 6547377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3970254 w 7824841"/>
                <a:gd name="connsiteY2" fmla="*/ 6324351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4477494 w 7824841"/>
                <a:gd name="connsiteY2" fmla="*/ 6506091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8247608"/>
                <a:gd name="connsiteX1" fmla="*/ 7824841 w 7824841"/>
                <a:gd name="connsiteY1" fmla="*/ 0 h 8247608"/>
                <a:gd name="connsiteX2" fmla="*/ 4477494 w 7824841"/>
                <a:gd name="connsiteY2" fmla="*/ 6506091 h 8247608"/>
                <a:gd name="connsiteX3" fmla="*/ 79267 w 7824841"/>
                <a:gd name="connsiteY3" fmla="*/ 8247608 h 8247608"/>
                <a:gd name="connsiteX4" fmla="*/ 0 w 7824841"/>
                <a:gd name="connsiteY4" fmla="*/ 1784417 h 8247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4841" h="8247608">
                  <a:moveTo>
                    <a:pt x="0" y="1784417"/>
                  </a:moveTo>
                  <a:lnTo>
                    <a:pt x="7824841" y="0"/>
                  </a:lnTo>
                  <a:lnTo>
                    <a:pt x="4477494" y="6506091"/>
                  </a:lnTo>
                  <a:lnTo>
                    <a:pt x="79267" y="8247608"/>
                  </a:lnTo>
                  <a:lnTo>
                    <a:pt x="0" y="1784417"/>
                  </a:lnTo>
                  <a:close/>
                </a:path>
              </a:pathLst>
            </a:custGeom>
            <a:solidFill>
              <a:srgbClr val="00B0F0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8F1265B0-57FE-477E-83DF-B76DFF4F9622}"/>
                </a:ext>
              </a:extLst>
            </p:cNvPr>
            <p:cNvSpPr/>
            <p:nvPr/>
          </p:nvSpPr>
          <p:spPr>
            <a:xfrm rot="19929460">
              <a:off x="6735670" y="1305403"/>
              <a:ext cx="7824841" cy="8247608"/>
            </a:xfrm>
            <a:custGeom>
              <a:avLst/>
              <a:gdLst>
                <a:gd name="connsiteX0" fmla="*/ 0 w 12182168"/>
                <a:gd name="connsiteY0" fmla="*/ 0 h 8489550"/>
                <a:gd name="connsiteX1" fmla="*/ 12182168 w 12182168"/>
                <a:gd name="connsiteY1" fmla="*/ 0 h 8489550"/>
                <a:gd name="connsiteX2" fmla="*/ 12182168 w 12182168"/>
                <a:gd name="connsiteY2" fmla="*/ 8489550 h 8489550"/>
                <a:gd name="connsiteX3" fmla="*/ 0 w 12182168"/>
                <a:gd name="connsiteY3" fmla="*/ 8489550 h 8489550"/>
                <a:gd name="connsiteX4" fmla="*/ 0 w 12182168"/>
                <a:gd name="connsiteY4" fmla="*/ 0 h 8489550"/>
                <a:gd name="connsiteX0" fmla="*/ 0 w 12182168"/>
                <a:gd name="connsiteY0" fmla="*/ 1784417 h 10273967"/>
                <a:gd name="connsiteX1" fmla="*/ 7824841 w 12182168"/>
                <a:gd name="connsiteY1" fmla="*/ 0 h 10273967"/>
                <a:gd name="connsiteX2" fmla="*/ 12182168 w 12182168"/>
                <a:gd name="connsiteY2" fmla="*/ 10273967 h 10273967"/>
                <a:gd name="connsiteX3" fmla="*/ 0 w 12182168"/>
                <a:gd name="connsiteY3" fmla="*/ 10273967 h 10273967"/>
                <a:gd name="connsiteX4" fmla="*/ 0 w 12182168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4800392 w 7824841"/>
                <a:gd name="connsiteY2" fmla="*/ 6547377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3970254 w 7824841"/>
                <a:gd name="connsiteY2" fmla="*/ 6324351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4477494 w 7824841"/>
                <a:gd name="connsiteY2" fmla="*/ 6506091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8247608"/>
                <a:gd name="connsiteX1" fmla="*/ 7824841 w 7824841"/>
                <a:gd name="connsiteY1" fmla="*/ 0 h 8247608"/>
                <a:gd name="connsiteX2" fmla="*/ 4477494 w 7824841"/>
                <a:gd name="connsiteY2" fmla="*/ 6506091 h 8247608"/>
                <a:gd name="connsiteX3" fmla="*/ 79267 w 7824841"/>
                <a:gd name="connsiteY3" fmla="*/ 8247608 h 8247608"/>
                <a:gd name="connsiteX4" fmla="*/ 0 w 7824841"/>
                <a:gd name="connsiteY4" fmla="*/ 1784417 h 8247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4841" h="8247608">
                  <a:moveTo>
                    <a:pt x="0" y="1784417"/>
                  </a:moveTo>
                  <a:lnTo>
                    <a:pt x="7824841" y="0"/>
                  </a:lnTo>
                  <a:lnTo>
                    <a:pt x="4477494" y="6506091"/>
                  </a:lnTo>
                  <a:lnTo>
                    <a:pt x="79267" y="8247608"/>
                  </a:lnTo>
                  <a:lnTo>
                    <a:pt x="0" y="1784417"/>
                  </a:lnTo>
                  <a:close/>
                </a:path>
              </a:pathLst>
            </a:custGeom>
            <a:solidFill>
              <a:srgbClr val="00B0F0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BE8743B-9AD3-4798-82DE-201FE3B6080A}"/>
              </a:ext>
            </a:extLst>
          </p:cNvPr>
          <p:cNvGrpSpPr/>
          <p:nvPr/>
        </p:nvGrpSpPr>
        <p:grpSpPr>
          <a:xfrm>
            <a:off x="11130079" y="0"/>
            <a:ext cx="1061921" cy="1049312"/>
            <a:chOff x="6438155" y="3132944"/>
            <a:chExt cx="1061921" cy="104931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43200A1-46F8-443A-BF56-A6ED78334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D4B3E61-873D-46BB-968C-87B2B01E182E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10" descr="Image result for মৃত মানুষ">
            <a:extLst>
              <a:ext uri="{FF2B5EF4-FFF2-40B4-BE49-F238E27FC236}">
                <a16:creationId xmlns:a16="http://schemas.microsoft.com/office/drawing/2014/main" id="{4AE11C23-E47A-4941-934A-B2541649CB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31011" y="1541378"/>
            <a:ext cx="4164990" cy="4164988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জনসংখ্যা">
            <a:extLst>
              <a:ext uri="{FF2B5EF4-FFF2-40B4-BE49-F238E27FC236}">
                <a16:creationId xmlns:a16="http://schemas.microsoft.com/office/drawing/2014/main" id="{1C600FE6-58F3-44F2-8FF1-FC38D40481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3" b="-193"/>
          <a:stretch/>
        </p:blipFill>
        <p:spPr bwMode="auto">
          <a:xfrm>
            <a:off x="6095999" y="1541378"/>
            <a:ext cx="4164990" cy="4164988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00089A-D205-435B-BBF6-A5FE98DCA84D}"/>
              </a:ext>
            </a:extLst>
          </p:cNvPr>
          <p:cNvSpPr txBox="1"/>
          <p:nvPr/>
        </p:nvSpPr>
        <p:spPr>
          <a:xfrm>
            <a:off x="3572656" y="5968964"/>
            <a:ext cx="881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18A941-1E15-4C8A-8830-A98BC0602CCB}"/>
              </a:ext>
            </a:extLst>
          </p:cNvPr>
          <p:cNvSpPr txBox="1"/>
          <p:nvPr/>
        </p:nvSpPr>
        <p:spPr>
          <a:xfrm>
            <a:off x="7737644" y="5968964"/>
            <a:ext cx="881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62464D-AD90-4903-83A8-A86490959135}"/>
              </a:ext>
            </a:extLst>
          </p:cNvPr>
          <p:cNvSpPr txBox="1"/>
          <p:nvPr/>
        </p:nvSpPr>
        <p:spPr>
          <a:xfrm>
            <a:off x="4454355" y="978915"/>
            <a:ext cx="3283290" cy="523220"/>
          </a:xfrm>
          <a:prstGeom prst="rect">
            <a:avLst/>
          </a:prstGeom>
          <a:ln w="38100" cmpd="dbl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err="1"/>
              <a:t>ছবিতে</a:t>
            </a:r>
            <a:r>
              <a:rPr lang="en-US" dirty="0"/>
              <a:t> </a:t>
            </a:r>
            <a:r>
              <a:rPr lang="en-US" dirty="0" err="1"/>
              <a:t>আমরা</a:t>
            </a:r>
            <a:r>
              <a:rPr lang="en-US" dirty="0"/>
              <a:t> </a:t>
            </a:r>
            <a:r>
              <a:rPr lang="en-US" dirty="0" err="1"/>
              <a:t>কি</a:t>
            </a:r>
            <a:r>
              <a:rPr lang="en-US" dirty="0"/>
              <a:t> </a:t>
            </a:r>
            <a:r>
              <a:rPr lang="en-US" dirty="0" err="1"/>
              <a:t>দেখ</a:t>
            </a:r>
            <a:r>
              <a:rPr lang="as-IN" dirty="0"/>
              <a:t>ছ</a:t>
            </a:r>
            <a:r>
              <a:rPr lang="en-US" dirty="0"/>
              <a:t>ি </a:t>
            </a:r>
          </a:p>
        </p:txBody>
      </p:sp>
    </p:spTree>
    <p:extLst>
      <p:ext uri="{BB962C8B-B14F-4D97-AF65-F5344CB8AC3E}">
        <p14:creationId xmlns:p14="http://schemas.microsoft.com/office/powerpoint/2010/main" val="2267847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FD98977-298E-467C-AE49-FEC19959B5E7}"/>
              </a:ext>
            </a:extLst>
          </p:cNvPr>
          <p:cNvGrpSpPr/>
          <p:nvPr/>
        </p:nvGrpSpPr>
        <p:grpSpPr>
          <a:xfrm>
            <a:off x="-2601459" y="-2560520"/>
            <a:ext cx="17161970" cy="12113531"/>
            <a:chOff x="-2601459" y="-2560520"/>
            <a:chExt cx="17161970" cy="12113531"/>
          </a:xfrm>
        </p:grpSpPr>
        <p:sp>
          <p:nvSpPr>
            <p:cNvPr id="9" name="Rectangle 10">
              <a:extLst>
                <a:ext uri="{FF2B5EF4-FFF2-40B4-BE49-F238E27FC236}">
                  <a16:creationId xmlns:a16="http://schemas.microsoft.com/office/drawing/2014/main" id="{91620811-734E-4263-B7F1-882BC8A412B2}"/>
                </a:ext>
              </a:extLst>
            </p:cNvPr>
            <p:cNvSpPr/>
            <p:nvPr/>
          </p:nvSpPr>
          <p:spPr>
            <a:xfrm rot="9000000">
              <a:off x="-2601459" y="-2560520"/>
              <a:ext cx="7824841" cy="8247608"/>
            </a:xfrm>
            <a:custGeom>
              <a:avLst/>
              <a:gdLst>
                <a:gd name="connsiteX0" fmla="*/ 0 w 12182168"/>
                <a:gd name="connsiteY0" fmla="*/ 0 h 8489550"/>
                <a:gd name="connsiteX1" fmla="*/ 12182168 w 12182168"/>
                <a:gd name="connsiteY1" fmla="*/ 0 h 8489550"/>
                <a:gd name="connsiteX2" fmla="*/ 12182168 w 12182168"/>
                <a:gd name="connsiteY2" fmla="*/ 8489550 h 8489550"/>
                <a:gd name="connsiteX3" fmla="*/ 0 w 12182168"/>
                <a:gd name="connsiteY3" fmla="*/ 8489550 h 8489550"/>
                <a:gd name="connsiteX4" fmla="*/ 0 w 12182168"/>
                <a:gd name="connsiteY4" fmla="*/ 0 h 8489550"/>
                <a:gd name="connsiteX0" fmla="*/ 0 w 12182168"/>
                <a:gd name="connsiteY0" fmla="*/ 1784417 h 10273967"/>
                <a:gd name="connsiteX1" fmla="*/ 7824841 w 12182168"/>
                <a:gd name="connsiteY1" fmla="*/ 0 h 10273967"/>
                <a:gd name="connsiteX2" fmla="*/ 12182168 w 12182168"/>
                <a:gd name="connsiteY2" fmla="*/ 10273967 h 10273967"/>
                <a:gd name="connsiteX3" fmla="*/ 0 w 12182168"/>
                <a:gd name="connsiteY3" fmla="*/ 10273967 h 10273967"/>
                <a:gd name="connsiteX4" fmla="*/ 0 w 12182168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4800392 w 7824841"/>
                <a:gd name="connsiteY2" fmla="*/ 6547377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3970254 w 7824841"/>
                <a:gd name="connsiteY2" fmla="*/ 6324351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4477494 w 7824841"/>
                <a:gd name="connsiteY2" fmla="*/ 6506091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8247608"/>
                <a:gd name="connsiteX1" fmla="*/ 7824841 w 7824841"/>
                <a:gd name="connsiteY1" fmla="*/ 0 h 8247608"/>
                <a:gd name="connsiteX2" fmla="*/ 4477494 w 7824841"/>
                <a:gd name="connsiteY2" fmla="*/ 6506091 h 8247608"/>
                <a:gd name="connsiteX3" fmla="*/ 79267 w 7824841"/>
                <a:gd name="connsiteY3" fmla="*/ 8247608 h 8247608"/>
                <a:gd name="connsiteX4" fmla="*/ 0 w 7824841"/>
                <a:gd name="connsiteY4" fmla="*/ 1784417 h 8247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4841" h="8247608">
                  <a:moveTo>
                    <a:pt x="0" y="1784417"/>
                  </a:moveTo>
                  <a:lnTo>
                    <a:pt x="7824841" y="0"/>
                  </a:lnTo>
                  <a:lnTo>
                    <a:pt x="4477494" y="6506091"/>
                  </a:lnTo>
                  <a:lnTo>
                    <a:pt x="79267" y="8247608"/>
                  </a:lnTo>
                  <a:lnTo>
                    <a:pt x="0" y="1784417"/>
                  </a:lnTo>
                  <a:close/>
                </a:path>
              </a:pathLst>
            </a:custGeom>
            <a:solidFill>
              <a:srgbClr val="00B0F0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10">
              <a:extLst>
                <a:ext uri="{FF2B5EF4-FFF2-40B4-BE49-F238E27FC236}">
                  <a16:creationId xmlns:a16="http://schemas.microsoft.com/office/drawing/2014/main" id="{76FAE616-9AB0-4D5C-9A5E-E5D8C577BFCA}"/>
                </a:ext>
              </a:extLst>
            </p:cNvPr>
            <p:cNvSpPr/>
            <p:nvPr/>
          </p:nvSpPr>
          <p:spPr>
            <a:xfrm rot="19929460">
              <a:off x="6735670" y="1305403"/>
              <a:ext cx="7824841" cy="8247608"/>
            </a:xfrm>
            <a:custGeom>
              <a:avLst/>
              <a:gdLst>
                <a:gd name="connsiteX0" fmla="*/ 0 w 12182168"/>
                <a:gd name="connsiteY0" fmla="*/ 0 h 8489550"/>
                <a:gd name="connsiteX1" fmla="*/ 12182168 w 12182168"/>
                <a:gd name="connsiteY1" fmla="*/ 0 h 8489550"/>
                <a:gd name="connsiteX2" fmla="*/ 12182168 w 12182168"/>
                <a:gd name="connsiteY2" fmla="*/ 8489550 h 8489550"/>
                <a:gd name="connsiteX3" fmla="*/ 0 w 12182168"/>
                <a:gd name="connsiteY3" fmla="*/ 8489550 h 8489550"/>
                <a:gd name="connsiteX4" fmla="*/ 0 w 12182168"/>
                <a:gd name="connsiteY4" fmla="*/ 0 h 8489550"/>
                <a:gd name="connsiteX0" fmla="*/ 0 w 12182168"/>
                <a:gd name="connsiteY0" fmla="*/ 1784417 h 10273967"/>
                <a:gd name="connsiteX1" fmla="*/ 7824841 w 12182168"/>
                <a:gd name="connsiteY1" fmla="*/ 0 h 10273967"/>
                <a:gd name="connsiteX2" fmla="*/ 12182168 w 12182168"/>
                <a:gd name="connsiteY2" fmla="*/ 10273967 h 10273967"/>
                <a:gd name="connsiteX3" fmla="*/ 0 w 12182168"/>
                <a:gd name="connsiteY3" fmla="*/ 10273967 h 10273967"/>
                <a:gd name="connsiteX4" fmla="*/ 0 w 12182168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4800392 w 7824841"/>
                <a:gd name="connsiteY2" fmla="*/ 6547377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3970254 w 7824841"/>
                <a:gd name="connsiteY2" fmla="*/ 6324351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4477494 w 7824841"/>
                <a:gd name="connsiteY2" fmla="*/ 6506091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8247608"/>
                <a:gd name="connsiteX1" fmla="*/ 7824841 w 7824841"/>
                <a:gd name="connsiteY1" fmla="*/ 0 h 8247608"/>
                <a:gd name="connsiteX2" fmla="*/ 4477494 w 7824841"/>
                <a:gd name="connsiteY2" fmla="*/ 6506091 h 8247608"/>
                <a:gd name="connsiteX3" fmla="*/ 79267 w 7824841"/>
                <a:gd name="connsiteY3" fmla="*/ 8247608 h 8247608"/>
                <a:gd name="connsiteX4" fmla="*/ 0 w 7824841"/>
                <a:gd name="connsiteY4" fmla="*/ 1784417 h 8247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4841" h="8247608">
                  <a:moveTo>
                    <a:pt x="0" y="1784417"/>
                  </a:moveTo>
                  <a:lnTo>
                    <a:pt x="7824841" y="0"/>
                  </a:lnTo>
                  <a:lnTo>
                    <a:pt x="4477494" y="6506091"/>
                  </a:lnTo>
                  <a:lnTo>
                    <a:pt x="79267" y="8247608"/>
                  </a:lnTo>
                  <a:lnTo>
                    <a:pt x="0" y="1784417"/>
                  </a:lnTo>
                  <a:close/>
                </a:path>
              </a:pathLst>
            </a:custGeom>
            <a:solidFill>
              <a:srgbClr val="00B0F0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F7BDEEF-1F4E-4FD2-89C5-5F5E36A027EA}"/>
              </a:ext>
            </a:extLst>
          </p:cNvPr>
          <p:cNvGrpSpPr/>
          <p:nvPr/>
        </p:nvGrpSpPr>
        <p:grpSpPr>
          <a:xfrm>
            <a:off x="11130079" y="0"/>
            <a:ext cx="1061921" cy="1049312"/>
            <a:chOff x="6438155" y="3132944"/>
            <a:chExt cx="1061921" cy="104931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9B5D4DC-0E47-4141-8AAD-FC13C85399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6741690-B518-4196-AC27-77B491B8EACC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14D3B25-DC08-4E62-B7BA-BA8C658C4578}"/>
              </a:ext>
            </a:extLst>
          </p:cNvPr>
          <p:cNvSpPr txBox="1"/>
          <p:nvPr/>
        </p:nvSpPr>
        <p:spPr>
          <a:xfrm>
            <a:off x="4202243" y="263046"/>
            <a:ext cx="3787514" cy="523220"/>
          </a:xfrm>
          <a:prstGeom prst="rect">
            <a:avLst/>
          </a:prstGeom>
          <a:ln w="38100" cmpd="dbl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err="1"/>
              <a:t>আমরা</a:t>
            </a:r>
            <a:r>
              <a:rPr lang="en-US" dirty="0"/>
              <a:t> </a:t>
            </a:r>
            <a:r>
              <a:rPr lang="en-US" dirty="0" err="1"/>
              <a:t>আজকে</a:t>
            </a:r>
            <a:r>
              <a:rPr lang="en-US" dirty="0"/>
              <a:t> </a:t>
            </a:r>
            <a:r>
              <a:rPr lang="en-US" dirty="0" err="1"/>
              <a:t>আলোচনা</a:t>
            </a:r>
            <a:r>
              <a:rPr lang="en-US" dirty="0"/>
              <a:t> </a:t>
            </a:r>
            <a:r>
              <a:rPr lang="en-US" dirty="0" err="1"/>
              <a:t>করবো</a:t>
            </a:r>
            <a:r>
              <a:rPr lang="en-US" dirty="0"/>
              <a:t> </a:t>
            </a:r>
          </a:p>
        </p:txBody>
      </p:sp>
      <p:pic>
        <p:nvPicPr>
          <p:cNvPr id="1026" name="Picture 2" descr="Image result for জন্ম হার">
            <a:extLst>
              <a:ext uri="{FF2B5EF4-FFF2-40B4-BE49-F238E27FC236}">
                <a16:creationId xmlns:a16="http://schemas.microsoft.com/office/drawing/2014/main" id="{33CF3EE1-57E4-4D37-8978-E7ACA020D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182" y="1303864"/>
            <a:ext cx="7281629" cy="42502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A5DF05-0CCC-4025-8773-63494DF07B9F}"/>
              </a:ext>
            </a:extLst>
          </p:cNvPr>
          <p:cNvSpPr txBox="1"/>
          <p:nvPr/>
        </p:nvSpPr>
        <p:spPr>
          <a:xfrm>
            <a:off x="4327158" y="5712529"/>
            <a:ext cx="35376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জন্মহার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ম</a:t>
            </a:r>
            <a:r>
              <a:rPr lang="as-IN" sz="40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0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0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</a:p>
        </p:txBody>
      </p:sp>
    </p:spTree>
    <p:extLst>
      <p:ext uri="{BB962C8B-B14F-4D97-AF65-F5344CB8AC3E}">
        <p14:creationId xmlns:p14="http://schemas.microsoft.com/office/powerpoint/2010/main" val="175421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7CCD4FED-DCC0-4593-87F8-5FF4C5ED22EF}"/>
              </a:ext>
            </a:extLst>
          </p:cNvPr>
          <p:cNvGrpSpPr/>
          <p:nvPr/>
        </p:nvGrpSpPr>
        <p:grpSpPr>
          <a:xfrm>
            <a:off x="-2601459" y="-2560520"/>
            <a:ext cx="17161970" cy="12113531"/>
            <a:chOff x="-2601459" y="-2560520"/>
            <a:chExt cx="17161970" cy="12113531"/>
          </a:xfrm>
        </p:grpSpPr>
        <p:sp>
          <p:nvSpPr>
            <p:cNvPr id="31" name="Rectangle 10">
              <a:extLst>
                <a:ext uri="{FF2B5EF4-FFF2-40B4-BE49-F238E27FC236}">
                  <a16:creationId xmlns:a16="http://schemas.microsoft.com/office/drawing/2014/main" id="{F33E919D-614F-4071-B9E1-A6F0DC16BB94}"/>
                </a:ext>
              </a:extLst>
            </p:cNvPr>
            <p:cNvSpPr/>
            <p:nvPr/>
          </p:nvSpPr>
          <p:spPr>
            <a:xfrm rot="9000000">
              <a:off x="-2601459" y="-2560520"/>
              <a:ext cx="7824841" cy="8247608"/>
            </a:xfrm>
            <a:custGeom>
              <a:avLst/>
              <a:gdLst>
                <a:gd name="connsiteX0" fmla="*/ 0 w 12182168"/>
                <a:gd name="connsiteY0" fmla="*/ 0 h 8489550"/>
                <a:gd name="connsiteX1" fmla="*/ 12182168 w 12182168"/>
                <a:gd name="connsiteY1" fmla="*/ 0 h 8489550"/>
                <a:gd name="connsiteX2" fmla="*/ 12182168 w 12182168"/>
                <a:gd name="connsiteY2" fmla="*/ 8489550 h 8489550"/>
                <a:gd name="connsiteX3" fmla="*/ 0 w 12182168"/>
                <a:gd name="connsiteY3" fmla="*/ 8489550 h 8489550"/>
                <a:gd name="connsiteX4" fmla="*/ 0 w 12182168"/>
                <a:gd name="connsiteY4" fmla="*/ 0 h 8489550"/>
                <a:gd name="connsiteX0" fmla="*/ 0 w 12182168"/>
                <a:gd name="connsiteY0" fmla="*/ 1784417 h 10273967"/>
                <a:gd name="connsiteX1" fmla="*/ 7824841 w 12182168"/>
                <a:gd name="connsiteY1" fmla="*/ 0 h 10273967"/>
                <a:gd name="connsiteX2" fmla="*/ 12182168 w 12182168"/>
                <a:gd name="connsiteY2" fmla="*/ 10273967 h 10273967"/>
                <a:gd name="connsiteX3" fmla="*/ 0 w 12182168"/>
                <a:gd name="connsiteY3" fmla="*/ 10273967 h 10273967"/>
                <a:gd name="connsiteX4" fmla="*/ 0 w 12182168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4800392 w 7824841"/>
                <a:gd name="connsiteY2" fmla="*/ 6547377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3970254 w 7824841"/>
                <a:gd name="connsiteY2" fmla="*/ 6324351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4477494 w 7824841"/>
                <a:gd name="connsiteY2" fmla="*/ 6506091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8247608"/>
                <a:gd name="connsiteX1" fmla="*/ 7824841 w 7824841"/>
                <a:gd name="connsiteY1" fmla="*/ 0 h 8247608"/>
                <a:gd name="connsiteX2" fmla="*/ 4477494 w 7824841"/>
                <a:gd name="connsiteY2" fmla="*/ 6506091 h 8247608"/>
                <a:gd name="connsiteX3" fmla="*/ 79267 w 7824841"/>
                <a:gd name="connsiteY3" fmla="*/ 8247608 h 8247608"/>
                <a:gd name="connsiteX4" fmla="*/ 0 w 7824841"/>
                <a:gd name="connsiteY4" fmla="*/ 1784417 h 8247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4841" h="8247608">
                  <a:moveTo>
                    <a:pt x="0" y="1784417"/>
                  </a:moveTo>
                  <a:lnTo>
                    <a:pt x="7824841" y="0"/>
                  </a:lnTo>
                  <a:lnTo>
                    <a:pt x="4477494" y="6506091"/>
                  </a:lnTo>
                  <a:lnTo>
                    <a:pt x="79267" y="8247608"/>
                  </a:lnTo>
                  <a:lnTo>
                    <a:pt x="0" y="1784417"/>
                  </a:lnTo>
                  <a:close/>
                </a:path>
              </a:pathLst>
            </a:custGeom>
            <a:solidFill>
              <a:srgbClr val="00B0F0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10">
              <a:extLst>
                <a:ext uri="{FF2B5EF4-FFF2-40B4-BE49-F238E27FC236}">
                  <a16:creationId xmlns:a16="http://schemas.microsoft.com/office/drawing/2014/main" id="{A9B5E9D5-9089-4731-9993-649FC70D4FF5}"/>
                </a:ext>
              </a:extLst>
            </p:cNvPr>
            <p:cNvSpPr/>
            <p:nvPr/>
          </p:nvSpPr>
          <p:spPr>
            <a:xfrm rot="19929460">
              <a:off x="6735670" y="1305403"/>
              <a:ext cx="7824841" cy="8247608"/>
            </a:xfrm>
            <a:custGeom>
              <a:avLst/>
              <a:gdLst>
                <a:gd name="connsiteX0" fmla="*/ 0 w 12182168"/>
                <a:gd name="connsiteY0" fmla="*/ 0 h 8489550"/>
                <a:gd name="connsiteX1" fmla="*/ 12182168 w 12182168"/>
                <a:gd name="connsiteY1" fmla="*/ 0 h 8489550"/>
                <a:gd name="connsiteX2" fmla="*/ 12182168 w 12182168"/>
                <a:gd name="connsiteY2" fmla="*/ 8489550 h 8489550"/>
                <a:gd name="connsiteX3" fmla="*/ 0 w 12182168"/>
                <a:gd name="connsiteY3" fmla="*/ 8489550 h 8489550"/>
                <a:gd name="connsiteX4" fmla="*/ 0 w 12182168"/>
                <a:gd name="connsiteY4" fmla="*/ 0 h 8489550"/>
                <a:gd name="connsiteX0" fmla="*/ 0 w 12182168"/>
                <a:gd name="connsiteY0" fmla="*/ 1784417 h 10273967"/>
                <a:gd name="connsiteX1" fmla="*/ 7824841 w 12182168"/>
                <a:gd name="connsiteY1" fmla="*/ 0 h 10273967"/>
                <a:gd name="connsiteX2" fmla="*/ 12182168 w 12182168"/>
                <a:gd name="connsiteY2" fmla="*/ 10273967 h 10273967"/>
                <a:gd name="connsiteX3" fmla="*/ 0 w 12182168"/>
                <a:gd name="connsiteY3" fmla="*/ 10273967 h 10273967"/>
                <a:gd name="connsiteX4" fmla="*/ 0 w 12182168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4800392 w 7824841"/>
                <a:gd name="connsiteY2" fmla="*/ 6547377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3970254 w 7824841"/>
                <a:gd name="connsiteY2" fmla="*/ 6324351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4477494 w 7824841"/>
                <a:gd name="connsiteY2" fmla="*/ 6506091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8247608"/>
                <a:gd name="connsiteX1" fmla="*/ 7824841 w 7824841"/>
                <a:gd name="connsiteY1" fmla="*/ 0 h 8247608"/>
                <a:gd name="connsiteX2" fmla="*/ 4477494 w 7824841"/>
                <a:gd name="connsiteY2" fmla="*/ 6506091 h 8247608"/>
                <a:gd name="connsiteX3" fmla="*/ 79267 w 7824841"/>
                <a:gd name="connsiteY3" fmla="*/ 8247608 h 8247608"/>
                <a:gd name="connsiteX4" fmla="*/ 0 w 7824841"/>
                <a:gd name="connsiteY4" fmla="*/ 1784417 h 8247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4841" h="8247608">
                  <a:moveTo>
                    <a:pt x="0" y="1784417"/>
                  </a:moveTo>
                  <a:lnTo>
                    <a:pt x="7824841" y="0"/>
                  </a:lnTo>
                  <a:lnTo>
                    <a:pt x="4477494" y="6506091"/>
                  </a:lnTo>
                  <a:lnTo>
                    <a:pt x="79267" y="8247608"/>
                  </a:lnTo>
                  <a:lnTo>
                    <a:pt x="0" y="1784417"/>
                  </a:lnTo>
                  <a:close/>
                </a:path>
              </a:pathLst>
            </a:custGeom>
            <a:solidFill>
              <a:srgbClr val="00B0F0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FFA5B83-109A-42D8-B5FC-8DDF41CBAB8B}"/>
              </a:ext>
            </a:extLst>
          </p:cNvPr>
          <p:cNvGrpSpPr/>
          <p:nvPr/>
        </p:nvGrpSpPr>
        <p:grpSpPr>
          <a:xfrm flipV="1">
            <a:off x="2923208" y="3750328"/>
            <a:ext cx="7607381" cy="646330"/>
            <a:chOff x="3438040" y="1844298"/>
            <a:chExt cx="6728848" cy="2417737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BAFDD067-2163-4BA2-A6DD-A7E8556553FC}"/>
                </a:ext>
              </a:extLst>
            </p:cNvPr>
            <p:cNvSpPr/>
            <p:nvPr/>
          </p:nvSpPr>
          <p:spPr>
            <a:xfrm>
              <a:off x="3438040" y="1844298"/>
              <a:ext cx="6728848" cy="2417737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89DB63E0-F204-4C9F-800F-B6C01C3D9F66}"/>
                </a:ext>
              </a:extLst>
            </p:cNvPr>
            <p:cNvSpPr/>
            <p:nvPr/>
          </p:nvSpPr>
          <p:spPr>
            <a:xfrm>
              <a:off x="3562026" y="1911898"/>
              <a:ext cx="6480876" cy="2295035"/>
            </a:xfrm>
            <a:prstGeom prst="roundRect">
              <a:avLst>
                <a:gd name="adj" fmla="val 50000"/>
              </a:avLst>
            </a:prstGeom>
            <a:solidFill>
              <a:srgbClr val="92D050"/>
            </a:solidFill>
            <a:ln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FCC83246-BFBB-48E9-BB63-B652FC516482}"/>
                </a:ext>
              </a:extLst>
            </p:cNvPr>
            <p:cNvSpPr/>
            <p:nvPr/>
          </p:nvSpPr>
          <p:spPr>
            <a:xfrm>
              <a:off x="3438040" y="1844298"/>
              <a:ext cx="3983064" cy="2417737"/>
            </a:xfrm>
            <a:prstGeom prst="roundRect">
              <a:avLst>
                <a:gd name="adj" fmla="val 50000"/>
              </a:avLst>
            </a:prstGeom>
            <a:solidFill>
              <a:srgbClr val="659A2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DAD01FEE-0C81-4DD2-BB7B-E89BF9F7C9AF}"/>
                </a:ext>
              </a:extLst>
            </p:cNvPr>
            <p:cNvSpPr/>
            <p:nvPr/>
          </p:nvSpPr>
          <p:spPr>
            <a:xfrm>
              <a:off x="3574941" y="1927397"/>
              <a:ext cx="3709262" cy="2251538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751591F-AA89-4749-923D-9280EBF00997}"/>
                </a:ext>
              </a:extLst>
            </p:cNvPr>
            <p:cNvSpPr/>
            <p:nvPr/>
          </p:nvSpPr>
          <p:spPr>
            <a:xfrm>
              <a:off x="3440622" y="2030275"/>
              <a:ext cx="6679770" cy="2186073"/>
            </a:xfrm>
            <a:custGeom>
              <a:avLst/>
              <a:gdLst>
                <a:gd name="connsiteX0" fmla="*/ 774915 w 7811146"/>
                <a:gd name="connsiteY0" fmla="*/ 0 h 2681207"/>
                <a:gd name="connsiteX1" fmla="*/ 7811146 w 7811146"/>
                <a:gd name="connsiteY1" fmla="*/ 1642821 h 2681207"/>
                <a:gd name="connsiteX2" fmla="*/ 5625885 w 7811146"/>
                <a:gd name="connsiteY2" fmla="*/ 2681207 h 2681207"/>
                <a:gd name="connsiteX3" fmla="*/ 511444 w 7811146"/>
                <a:gd name="connsiteY3" fmla="*/ 2526224 h 2681207"/>
                <a:gd name="connsiteX4" fmla="*/ 0 w 7811146"/>
                <a:gd name="connsiteY4" fmla="*/ 650929 h 2681207"/>
                <a:gd name="connsiteX5" fmla="*/ 774915 w 7811146"/>
                <a:gd name="connsiteY5" fmla="*/ 0 h 2681207"/>
                <a:gd name="connsiteX0" fmla="*/ 774915 w 7811146"/>
                <a:gd name="connsiteY0" fmla="*/ 0 h 2681207"/>
                <a:gd name="connsiteX1" fmla="*/ 7811146 w 7811146"/>
                <a:gd name="connsiteY1" fmla="*/ 1642821 h 2681207"/>
                <a:gd name="connsiteX2" fmla="*/ 5625885 w 7811146"/>
                <a:gd name="connsiteY2" fmla="*/ 2681207 h 2681207"/>
                <a:gd name="connsiteX3" fmla="*/ 511444 w 7811146"/>
                <a:gd name="connsiteY3" fmla="*/ 2526224 h 2681207"/>
                <a:gd name="connsiteX4" fmla="*/ 0 w 7811146"/>
                <a:gd name="connsiteY4" fmla="*/ 650929 h 2681207"/>
                <a:gd name="connsiteX5" fmla="*/ 774915 w 7811146"/>
                <a:gd name="connsiteY5" fmla="*/ 0 h 2681207"/>
                <a:gd name="connsiteX0" fmla="*/ 774915 w 7811146"/>
                <a:gd name="connsiteY0" fmla="*/ 0 h 2688051"/>
                <a:gd name="connsiteX1" fmla="*/ 7811146 w 7811146"/>
                <a:gd name="connsiteY1" fmla="*/ 1642821 h 2688051"/>
                <a:gd name="connsiteX2" fmla="*/ 5625885 w 7811146"/>
                <a:gd name="connsiteY2" fmla="*/ 2681207 h 2688051"/>
                <a:gd name="connsiteX3" fmla="*/ 511444 w 7811146"/>
                <a:gd name="connsiteY3" fmla="*/ 2526224 h 2688051"/>
                <a:gd name="connsiteX4" fmla="*/ 0 w 7811146"/>
                <a:gd name="connsiteY4" fmla="*/ 650929 h 2688051"/>
                <a:gd name="connsiteX5" fmla="*/ 774915 w 7811146"/>
                <a:gd name="connsiteY5" fmla="*/ 0 h 2688051"/>
                <a:gd name="connsiteX0" fmla="*/ 774915 w 7811146"/>
                <a:gd name="connsiteY0" fmla="*/ 0 h 2694537"/>
                <a:gd name="connsiteX1" fmla="*/ 7811146 w 7811146"/>
                <a:gd name="connsiteY1" fmla="*/ 1642821 h 2694537"/>
                <a:gd name="connsiteX2" fmla="*/ 5625885 w 7811146"/>
                <a:gd name="connsiteY2" fmla="*/ 2681207 h 2694537"/>
                <a:gd name="connsiteX3" fmla="*/ 511444 w 7811146"/>
                <a:gd name="connsiteY3" fmla="*/ 2526224 h 2694537"/>
                <a:gd name="connsiteX4" fmla="*/ 0 w 7811146"/>
                <a:gd name="connsiteY4" fmla="*/ 650929 h 2694537"/>
                <a:gd name="connsiteX5" fmla="*/ 774915 w 7811146"/>
                <a:gd name="connsiteY5" fmla="*/ 0 h 2694537"/>
                <a:gd name="connsiteX0" fmla="*/ 774915 w 7811146"/>
                <a:gd name="connsiteY0" fmla="*/ 0 h 2526224"/>
                <a:gd name="connsiteX1" fmla="*/ 7811146 w 7811146"/>
                <a:gd name="connsiteY1" fmla="*/ 1642821 h 2526224"/>
                <a:gd name="connsiteX2" fmla="*/ 5641383 w 7811146"/>
                <a:gd name="connsiteY2" fmla="*/ 2216258 h 2526224"/>
                <a:gd name="connsiteX3" fmla="*/ 511444 w 7811146"/>
                <a:gd name="connsiteY3" fmla="*/ 2526224 h 2526224"/>
                <a:gd name="connsiteX4" fmla="*/ 0 w 7811146"/>
                <a:gd name="connsiteY4" fmla="*/ 650929 h 2526224"/>
                <a:gd name="connsiteX5" fmla="*/ 774915 w 7811146"/>
                <a:gd name="connsiteY5" fmla="*/ 0 h 2526224"/>
                <a:gd name="connsiteX0" fmla="*/ 774915 w 7299702"/>
                <a:gd name="connsiteY0" fmla="*/ 0 h 2526224"/>
                <a:gd name="connsiteX1" fmla="*/ 7299702 w 7299702"/>
                <a:gd name="connsiteY1" fmla="*/ 1348353 h 2526224"/>
                <a:gd name="connsiteX2" fmla="*/ 5641383 w 7299702"/>
                <a:gd name="connsiteY2" fmla="*/ 2216258 h 2526224"/>
                <a:gd name="connsiteX3" fmla="*/ 511444 w 7299702"/>
                <a:gd name="connsiteY3" fmla="*/ 2526224 h 2526224"/>
                <a:gd name="connsiteX4" fmla="*/ 0 w 7299702"/>
                <a:gd name="connsiteY4" fmla="*/ 650929 h 2526224"/>
                <a:gd name="connsiteX5" fmla="*/ 774915 w 7299702"/>
                <a:gd name="connsiteY5" fmla="*/ 0 h 2526224"/>
                <a:gd name="connsiteX0" fmla="*/ 774915 w 7299702"/>
                <a:gd name="connsiteY0" fmla="*/ 0 h 2526224"/>
                <a:gd name="connsiteX1" fmla="*/ 7299702 w 7299702"/>
                <a:gd name="connsiteY1" fmla="*/ 1348353 h 2526224"/>
                <a:gd name="connsiteX2" fmla="*/ 5641383 w 7299702"/>
                <a:gd name="connsiteY2" fmla="*/ 2216258 h 2526224"/>
                <a:gd name="connsiteX3" fmla="*/ 511444 w 7299702"/>
                <a:gd name="connsiteY3" fmla="*/ 2526224 h 2526224"/>
                <a:gd name="connsiteX4" fmla="*/ 0 w 7299702"/>
                <a:gd name="connsiteY4" fmla="*/ 650929 h 2526224"/>
                <a:gd name="connsiteX5" fmla="*/ 774915 w 7299702"/>
                <a:gd name="connsiteY5" fmla="*/ 0 h 2526224"/>
                <a:gd name="connsiteX0" fmla="*/ 774915 w 7361695"/>
                <a:gd name="connsiteY0" fmla="*/ 0 h 2526224"/>
                <a:gd name="connsiteX1" fmla="*/ 7361695 w 7361695"/>
                <a:gd name="connsiteY1" fmla="*/ 1363851 h 2526224"/>
                <a:gd name="connsiteX2" fmla="*/ 5641383 w 7361695"/>
                <a:gd name="connsiteY2" fmla="*/ 2216258 h 2526224"/>
                <a:gd name="connsiteX3" fmla="*/ 511444 w 7361695"/>
                <a:gd name="connsiteY3" fmla="*/ 2526224 h 2526224"/>
                <a:gd name="connsiteX4" fmla="*/ 0 w 7361695"/>
                <a:gd name="connsiteY4" fmla="*/ 650929 h 2526224"/>
                <a:gd name="connsiteX5" fmla="*/ 774915 w 7361695"/>
                <a:gd name="connsiteY5" fmla="*/ 0 h 2526224"/>
                <a:gd name="connsiteX0" fmla="*/ 774915 w 7346197"/>
                <a:gd name="connsiteY0" fmla="*/ 0 h 2526224"/>
                <a:gd name="connsiteX1" fmla="*/ 7346197 w 7346197"/>
                <a:gd name="connsiteY1" fmla="*/ 1363851 h 2526224"/>
                <a:gd name="connsiteX2" fmla="*/ 5641383 w 7346197"/>
                <a:gd name="connsiteY2" fmla="*/ 2216258 h 2526224"/>
                <a:gd name="connsiteX3" fmla="*/ 511444 w 7346197"/>
                <a:gd name="connsiteY3" fmla="*/ 2526224 h 2526224"/>
                <a:gd name="connsiteX4" fmla="*/ 0 w 7346197"/>
                <a:gd name="connsiteY4" fmla="*/ 650929 h 2526224"/>
                <a:gd name="connsiteX5" fmla="*/ 774915 w 7346197"/>
                <a:gd name="connsiteY5" fmla="*/ 0 h 2526224"/>
                <a:gd name="connsiteX0" fmla="*/ 774915 w 7346197"/>
                <a:gd name="connsiteY0" fmla="*/ 0 h 2526224"/>
                <a:gd name="connsiteX1" fmla="*/ 7346197 w 7346197"/>
                <a:gd name="connsiteY1" fmla="*/ 1363851 h 2526224"/>
                <a:gd name="connsiteX2" fmla="*/ 5641383 w 7346197"/>
                <a:gd name="connsiteY2" fmla="*/ 2216258 h 2526224"/>
                <a:gd name="connsiteX3" fmla="*/ 511444 w 7346197"/>
                <a:gd name="connsiteY3" fmla="*/ 2526224 h 2526224"/>
                <a:gd name="connsiteX4" fmla="*/ 0 w 7346197"/>
                <a:gd name="connsiteY4" fmla="*/ 650929 h 2526224"/>
                <a:gd name="connsiteX5" fmla="*/ 774915 w 7346197"/>
                <a:gd name="connsiteY5" fmla="*/ 0 h 2526224"/>
                <a:gd name="connsiteX0" fmla="*/ 1100380 w 7346197"/>
                <a:gd name="connsiteY0" fmla="*/ 0 h 2510726"/>
                <a:gd name="connsiteX1" fmla="*/ 7346197 w 7346197"/>
                <a:gd name="connsiteY1" fmla="*/ 1348353 h 2510726"/>
                <a:gd name="connsiteX2" fmla="*/ 5641383 w 7346197"/>
                <a:gd name="connsiteY2" fmla="*/ 2200760 h 2510726"/>
                <a:gd name="connsiteX3" fmla="*/ 511444 w 7346197"/>
                <a:gd name="connsiteY3" fmla="*/ 2510726 h 2510726"/>
                <a:gd name="connsiteX4" fmla="*/ 0 w 7346197"/>
                <a:gd name="connsiteY4" fmla="*/ 635431 h 2510726"/>
                <a:gd name="connsiteX5" fmla="*/ 1100380 w 7346197"/>
                <a:gd name="connsiteY5" fmla="*/ 0 h 2510726"/>
                <a:gd name="connsiteX0" fmla="*/ 588936 w 6834753"/>
                <a:gd name="connsiteY0" fmla="*/ 0 h 2510726"/>
                <a:gd name="connsiteX1" fmla="*/ 6834753 w 6834753"/>
                <a:gd name="connsiteY1" fmla="*/ 1348353 h 2510726"/>
                <a:gd name="connsiteX2" fmla="*/ 5129939 w 6834753"/>
                <a:gd name="connsiteY2" fmla="*/ 2200760 h 2510726"/>
                <a:gd name="connsiteX3" fmla="*/ 0 w 6834753"/>
                <a:gd name="connsiteY3" fmla="*/ 2510726 h 2510726"/>
                <a:gd name="connsiteX4" fmla="*/ 123986 w 6834753"/>
                <a:gd name="connsiteY4" fmla="*/ 1038387 h 2510726"/>
                <a:gd name="connsiteX5" fmla="*/ 588936 w 6834753"/>
                <a:gd name="connsiteY5" fmla="*/ 0 h 2510726"/>
                <a:gd name="connsiteX0" fmla="*/ 588936 w 6834753"/>
                <a:gd name="connsiteY0" fmla="*/ 0 h 2510726"/>
                <a:gd name="connsiteX1" fmla="*/ 6834753 w 6834753"/>
                <a:gd name="connsiteY1" fmla="*/ 1348353 h 2510726"/>
                <a:gd name="connsiteX2" fmla="*/ 5129939 w 6834753"/>
                <a:gd name="connsiteY2" fmla="*/ 2200760 h 2510726"/>
                <a:gd name="connsiteX3" fmla="*/ 0 w 6834753"/>
                <a:gd name="connsiteY3" fmla="*/ 2510726 h 2510726"/>
                <a:gd name="connsiteX4" fmla="*/ 123986 w 6834753"/>
                <a:gd name="connsiteY4" fmla="*/ 1038387 h 2510726"/>
                <a:gd name="connsiteX5" fmla="*/ 588936 w 6834753"/>
                <a:gd name="connsiteY5" fmla="*/ 0 h 2510726"/>
                <a:gd name="connsiteX0" fmla="*/ 588936 w 6834753"/>
                <a:gd name="connsiteY0" fmla="*/ 0 h 2510726"/>
                <a:gd name="connsiteX1" fmla="*/ 6834753 w 6834753"/>
                <a:gd name="connsiteY1" fmla="*/ 1348353 h 2510726"/>
                <a:gd name="connsiteX2" fmla="*/ 5129939 w 6834753"/>
                <a:gd name="connsiteY2" fmla="*/ 2200760 h 2510726"/>
                <a:gd name="connsiteX3" fmla="*/ 0 w 6834753"/>
                <a:gd name="connsiteY3" fmla="*/ 2510726 h 2510726"/>
                <a:gd name="connsiteX4" fmla="*/ 123986 w 6834753"/>
                <a:gd name="connsiteY4" fmla="*/ 1038387 h 2510726"/>
                <a:gd name="connsiteX5" fmla="*/ 588936 w 6834753"/>
                <a:gd name="connsiteY5" fmla="*/ 0 h 2510726"/>
                <a:gd name="connsiteX0" fmla="*/ 588936 w 6834753"/>
                <a:gd name="connsiteY0" fmla="*/ 0 h 2510726"/>
                <a:gd name="connsiteX1" fmla="*/ 6834753 w 6834753"/>
                <a:gd name="connsiteY1" fmla="*/ 1348353 h 2510726"/>
                <a:gd name="connsiteX2" fmla="*/ 5129939 w 6834753"/>
                <a:gd name="connsiteY2" fmla="*/ 2200760 h 2510726"/>
                <a:gd name="connsiteX3" fmla="*/ 0 w 6834753"/>
                <a:gd name="connsiteY3" fmla="*/ 2510726 h 2510726"/>
                <a:gd name="connsiteX4" fmla="*/ 123986 w 6834753"/>
                <a:gd name="connsiteY4" fmla="*/ 1038387 h 2510726"/>
                <a:gd name="connsiteX5" fmla="*/ 588936 w 6834753"/>
                <a:gd name="connsiteY5" fmla="*/ 0 h 2510726"/>
                <a:gd name="connsiteX0" fmla="*/ 464950 w 6710767"/>
                <a:gd name="connsiteY0" fmla="*/ 0 h 2202669"/>
                <a:gd name="connsiteX1" fmla="*/ 6710767 w 6710767"/>
                <a:gd name="connsiteY1" fmla="*/ 1348353 h 2202669"/>
                <a:gd name="connsiteX2" fmla="*/ 5005953 w 6710767"/>
                <a:gd name="connsiteY2" fmla="*/ 2200760 h 2202669"/>
                <a:gd name="connsiteX3" fmla="*/ 681926 w 6710767"/>
                <a:gd name="connsiteY3" fmla="*/ 2092271 h 2202669"/>
                <a:gd name="connsiteX4" fmla="*/ 0 w 6710767"/>
                <a:gd name="connsiteY4" fmla="*/ 1038387 h 2202669"/>
                <a:gd name="connsiteX5" fmla="*/ 464950 w 6710767"/>
                <a:gd name="connsiteY5" fmla="*/ 0 h 2202669"/>
                <a:gd name="connsiteX0" fmla="*/ 464950 w 6710767"/>
                <a:gd name="connsiteY0" fmla="*/ 0 h 2202669"/>
                <a:gd name="connsiteX1" fmla="*/ 6710767 w 6710767"/>
                <a:gd name="connsiteY1" fmla="*/ 1348353 h 2202669"/>
                <a:gd name="connsiteX2" fmla="*/ 5005953 w 6710767"/>
                <a:gd name="connsiteY2" fmla="*/ 2200760 h 2202669"/>
                <a:gd name="connsiteX3" fmla="*/ 681926 w 6710767"/>
                <a:gd name="connsiteY3" fmla="*/ 2092271 h 2202669"/>
                <a:gd name="connsiteX4" fmla="*/ 0 w 6710767"/>
                <a:gd name="connsiteY4" fmla="*/ 1038387 h 2202669"/>
                <a:gd name="connsiteX5" fmla="*/ 464950 w 6710767"/>
                <a:gd name="connsiteY5" fmla="*/ 0 h 2202669"/>
                <a:gd name="connsiteX0" fmla="*/ 464950 w 6710767"/>
                <a:gd name="connsiteY0" fmla="*/ 0 h 2202669"/>
                <a:gd name="connsiteX1" fmla="*/ 6710767 w 6710767"/>
                <a:gd name="connsiteY1" fmla="*/ 1348353 h 2202669"/>
                <a:gd name="connsiteX2" fmla="*/ 5005953 w 6710767"/>
                <a:gd name="connsiteY2" fmla="*/ 2200760 h 2202669"/>
                <a:gd name="connsiteX3" fmla="*/ 681926 w 6710767"/>
                <a:gd name="connsiteY3" fmla="*/ 2092271 h 2202669"/>
                <a:gd name="connsiteX4" fmla="*/ 0 w 6710767"/>
                <a:gd name="connsiteY4" fmla="*/ 1038387 h 2202669"/>
                <a:gd name="connsiteX5" fmla="*/ 464950 w 6710767"/>
                <a:gd name="connsiteY5" fmla="*/ 0 h 2202669"/>
                <a:gd name="connsiteX0" fmla="*/ 464950 w 6710767"/>
                <a:gd name="connsiteY0" fmla="*/ 0 h 2202669"/>
                <a:gd name="connsiteX1" fmla="*/ 6710767 w 6710767"/>
                <a:gd name="connsiteY1" fmla="*/ 1348353 h 2202669"/>
                <a:gd name="connsiteX2" fmla="*/ 5005953 w 6710767"/>
                <a:gd name="connsiteY2" fmla="*/ 2200760 h 2202669"/>
                <a:gd name="connsiteX3" fmla="*/ 681926 w 6710767"/>
                <a:gd name="connsiteY3" fmla="*/ 2092271 h 2202669"/>
                <a:gd name="connsiteX4" fmla="*/ 0 w 6710767"/>
                <a:gd name="connsiteY4" fmla="*/ 1038387 h 2202669"/>
                <a:gd name="connsiteX5" fmla="*/ 464950 w 6710767"/>
                <a:gd name="connsiteY5" fmla="*/ 0 h 2202669"/>
                <a:gd name="connsiteX0" fmla="*/ 464950 w 6710767"/>
                <a:gd name="connsiteY0" fmla="*/ 0 h 2202669"/>
                <a:gd name="connsiteX1" fmla="*/ 6710767 w 6710767"/>
                <a:gd name="connsiteY1" fmla="*/ 1348353 h 2202669"/>
                <a:gd name="connsiteX2" fmla="*/ 5005953 w 6710767"/>
                <a:gd name="connsiteY2" fmla="*/ 2200760 h 2202669"/>
                <a:gd name="connsiteX3" fmla="*/ 681926 w 6710767"/>
                <a:gd name="connsiteY3" fmla="*/ 2092271 h 2202669"/>
                <a:gd name="connsiteX4" fmla="*/ 0 w 6710767"/>
                <a:gd name="connsiteY4" fmla="*/ 1038387 h 2202669"/>
                <a:gd name="connsiteX5" fmla="*/ 464950 w 6710767"/>
                <a:gd name="connsiteY5" fmla="*/ 0 h 2202669"/>
                <a:gd name="connsiteX0" fmla="*/ 464950 w 6679770"/>
                <a:gd name="connsiteY0" fmla="*/ 0 h 2202669"/>
                <a:gd name="connsiteX1" fmla="*/ 6679770 w 6679770"/>
                <a:gd name="connsiteY1" fmla="*/ 1348353 h 2202669"/>
                <a:gd name="connsiteX2" fmla="*/ 5005953 w 6679770"/>
                <a:gd name="connsiteY2" fmla="*/ 2200760 h 2202669"/>
                <a:gd name="connsiteX3" fmla="*/ 681926 w 6679770"/>
                <a:gd name="connsiteY3" fmla="*/ 2092271 h 2202669"/>
                <a:gd name="connsiteX4" fmla="*/ 0 w 6679770"/>
                <a:gd name="connsiteY4" fmla="*/ 1038387 h 2202669"/>
                <a:gd name="connsiteX5" fmla="*/ 464950 w 6679770"/>
                <a:gd name="connsiteY5" fmla="*/ 0 h 2202669"/>
                <a:gd name="connsiteX0" fmla="*/ 464950 w 6679770"/>
                <a:gd name="connsiteY0" fmla="*/ 0 h 2202182"/>
                <a:gd name="connsiteX1" fmla="*/ 6679770 w 6679770"/>
                <a:gd name="connsiteY1" fmla="*/ 1348353 h 2202182"/>
                <a:gd name="connsiteX2" fmla="*/ 5005953 w 6679770"/>
                <a:gd name="connsiteY2" fmla="*/ 2200760 h 2202182"/>
                <a:gd name="connsiteX3" fmla="*/ 681926 w 6679770"/>
                <a:gd name="connsiteY3" fmla="*/ 2092271 h 2202182"/>
                <a:gd name="connsiteX4" fmla="*/ 0 w 6679770"/>
                <a:gd name="connsiteY4" fmla="*/ 1038387 h 2202182"/>
                <a:gd name="connsiteX5" fmla="*/ 464950 w 6679770"/>
                <a:gd name="connsiteY5" fmla="*/ 0 h 2202182"/>
                <a:gd name="connsiteX0" fmla="*/ 464950 w 6679770"/>
                <a:gd name="connsiteY0" fmla="*/ 0 h 2202182"/>
                <a:gd name="connsiteX1" fmla="*/ 6679770 w 6679770"/>
                <a:gd name="connsiteY1" fmla="*/ 1348353 h 2202182"/>
                <a:gd name="connsiteX2" fmla="*/ 5005953 w 6679770"/>
                <a:gd name="connsiteY2" fmla="*/ 2200760 h 2202182"/>
                <a:gd name="connsiteX3" fmla="*/ 681926 w 6679770"/>
                <a:gd name="connsiteY3" fmla="*/ 2092271 h 2202182"/>
                <a:gd name="connsiteX4" fmla="*/ 0 w 6679770"/>
                <a:gd name="connsiteY4" fmla="*/ 1038387 h 2202182"/>
                <a:gd name="connsiteX5" fmla="*/ 464950 w 6679770"/>
                <a:gd name="connsiteY5" fmla="*/ 0 h 2202182"/>
                <a:gd name="connsiteX0" fmla="*/ 464950 w 6679770"/>
                <a:gd name="connsiteY0" fmla="*/ 0 h 2216309"/>
                <a:gd name="connsiteX1" fmla="*/ 6679770 w 6679770"/>
                <a:gd name="connsiteY1" fmla="*/ 1348353 h 2216309"/>
                <a:gd name="connsiteX2" fmla="*/ 5005953 w 6679770"/>
                <a:gd name="connsiteY2" fmla="*/ 2200760 h 2216309"/>
                <a:gd name="connsiteX3" fmla="*/ 681926 w 6679770"/>
                <a:gd name="connsiteY3" fmla="*/ 2092271 h 2216309"/>
                <a:gd name="connsiteX4" fmla="*/ 0 w 6679770"/>
                <a:gd name="connsiteY4" fmla="*/ 1038387 h 2216309"/>
                <a:gd name="connsiteX5" fmla="*/ 464950 w 6679770"/>
                <a:gd name="connsiteY5" fmla="*/ 0 h 2216309"/>
                <a:gd name="connsiteX0" fmla="*/ 588937 w 6679770"/>
                <a:gd name="connsiteY0" fmla="*/ 0 h 2247305"/>
                <a:gd name="connsiteX1" fmla="*/ 6679770 w 6679770"/>
                <a:gd name="connsiteY1" fmla="*/ 1379349 h 2247305"/>
                <a:gd name="connsiteX2" fmla="*/ 5005953 w 6679770"/>
                <a:gd name="connsiteY2" fmla="*/ 2231756 h 2247305"/>
                <a:gd name="connsiteX3" fmla="*/ 681926 w 6679770"/>
                <a:gd name="connsiteY3" fmla="*/ 2123267 h 2247305"/>
                <a:gd name="connsiteX4" fmla="*/ 0 w 6679770"/>
                <a:gd name="connsiteY4" fmla="*/ 1069383 h 2247305"/>
                <a:gd name="connsiteX5" fmla="*/ 588937 w 6679770"/>
                <a:gd name="connsiteY5" fmla="*/ 0 h 2247305"/>
                <a:gd name="connsiteX0" fmla="*/ 588937 w 6679770"/>
                <a:gd name="connsiteY0" fmla="*/ 0 h 2247305"/>
                <a:gd name="connsiteX1" fmla="*/ 6679770 w 6679770"/>
                <a:gd name="connsiteY1" fmla="*/ 1379349 h 2247305"/>
                <a:gd name="connsiteX2" fmla="*/ 5005953 w 6679770"/>
                <a:gd name="connsiteY2" fmla="*/ 2231756 h 2247305"/>
                <a:gd name="connsiteX3" fmla="*/ 681926 w 6679770"/>
                <a:gd name="connsiteY3" fmla="*/ 2123267 h 2247305"/>
                <a:gd name="connsiteX4" fmla="*/ 0 w 6679770"/>
                <a:gd name="connsiteY4" fmla="*/ 1069383 h 2247305"/>
                <a:gd name="connsiteX5" fmla="*/ 588937 w 6679770"/>
                <a:gd name="connsiteY5" fmla="*/ 0 h 2247305"/>
                <a:gd name="connsiteX0" fmla="*/ 588937 w 6679770"/>
                <a:gd name="connsiteY0" fmla="*/ 0 h 2247305"/>
                <a:gd name="connsiteX1" fmla="*/ 6679770 w 6679770"/>
                <a:gd name="connsiteY1" fmla="*/ 1379349 h 2247305"/>
                <a:gd name="connsiteX2" fmla="*/ 5005953 w 6679770"/>
                <a:gd name="connsiteY2" fmla="*/ 2231756 h 2247305"/>
                <a:gd name="connsiteX3" fmla="*/ 681926 w 6679770"/>
                <a:gd name="connsiteY3" fmla="*/ 2123267 h 2247305"/>
                <a:gd name="connsiteX4" fmla="*/ 0 w 6679770"/>
                <a:gd name="connsiteY4" fmla="*/ 1069383 h 2247305"/>
                <a:gd name="connsiteX5" fmla="*/ 588937 w 6679770"/>
                <a:gd name="connsiteY5" fmla="*/ 0 h 2247305"/>
                <a:gd name="connsiteX0" fmla="*/ 588937 w 6679770"/>
                <a:gd name="connsiteY0" fmla="*/ 0 h 2142703"/>
                <a:gd name="connsiteX1" fmla="*/ 6679770 w 6679770"/>
                <a:gd name="connsiteY1" fmla="*/ 1379349 h 2142703"/>
                <a:gd name="connsiteX2" fmla="*/ 4186383 w 6679770"/>
                <a:gd name="connsiteY2" fmla="*/ 2125463 h 2142703"/>
                <a:gd name="connsiteX3" fmla="*/ 681926 w 6679770"/>
                <a:gd name="connsiteY3" fmla="*/ 2123267 h 2142703"/>
                <a:gd name="connsiteX4" fmla="*/ 0 w 6679770"/>
                <a:gd name="connsiteY4" fmla="*/ 1069383 h 2142703"/>
                <a:gd name="connsiteX5" fmla="*/ 588937 w 6679770"/>
                <a:gd name="connsiteY5" fmla="*/ 0 h 2142703"/>
                <a:gd name="connsiteX0" fmla="*/ 588937 w 6679770"/>
                <a:gd name="connsiteY0" fmla="*/ 0 h 2133965"/>
                <a:gd name="connsiteX1" fmla="*/ 6679770 w 6679770"/>
                <a:gd name="connsiteY1" fmla="*/ 1379349 h 2133965"/>
                <a:gd name="connsiteX2" fmla="*/ 4186383 w 6679770"/>
                <a:gd name="connsiteY2" fmla="*/ 2125463 h 2133965"/>
                <a:gd name="connsiteX3" fmla="*/ 681926 w 6679770"/>
                <a:gd name="connsiteY3" fmla="*/ 2123267 h 2133965"/>
                <a:gd name="connsiteX4" fmla="*/ 0 w 6679770"/>
                <a:gd name="connsiteY4" fmla="*/ 1069383 h 2133965"/>
                <a:gd name="connsiteX5" fmla="*/ 588937 w 6679770"/>
                <a:gd name="connsiteY5" fmla="*/ 0 h 2133965"/>
                <a:gd name="connsiteX0" fmla="*/ 588937 w 6679770"/>
                <a:gd name="connsiteY0" fmla="*/ 0 h 2125463"/>
                <a:gd name="connsiteX1" fmla="*/ 6679770 w 6679770"/>
                <a:gd name="connsiteY1" fmla="*/ 1379349 h 2125463"/>
                <a:gd name="connsiteX2" fmla="*/ 4186383 w 6679770"/>
                <a:gd name="connsiteY2" fmla="*/ 2125463 h 2125463"/>
                <a:gd name="connsiteX3" fmla="*/ 913086 w 6679770"/>
                <a:gd name="connsiteY3" fmla="*/ 2036904 h 2125463"/>
                <a:gd name="connsiteX4" fmla="*/ 0 w 6679770"/>
                <a:gd name="connsiteY4" fmla="*/ 1069383 h 2125463"/>
                <a:gd name="connsiteX5" fmla="*/ 588937 w 6679770"/>
                <a:gd name="connsiteY5" fmla="*/ 0 h 2125463"/>
                <a:gd name="connsiteX0" fmla="*/ 588937 w 6679770"/>
                <a:gd name="connsiteY0" fmla="*/ 0 h 2125463"/>
                <a:gd name="connsiteX1" fmla="*/ 6679770 w 6679770"/>
                <a:gd name="connsiteY1" fmla="*/ 1379349 h 2125463"/>
                <a:gd name="connsiteX2" fmla="*/ 4186383 w 6679770"/>
                <a:gd name="connsiteY2" fmla="*/ 2125463 h 2125463"/>
                <a:gd name="connsiteX3" fmla="*/ 913086 w 6679770"/>
                <a:gd name="connsiteY3" fmla="*/ 2036904 h 2125463"/>
                <a:gd name="connsiteX4" fmla="*/ 0 w 6679770"/>
                <a:gd name="connsiteY4" fmla="*/ 1069383 h 2125463"/>
                <a:gd name="connsiteX5" fmla="*/ 588937 w 6679770"/>
                <a:gd name="connsiteY5" fmla="*/ 0 h 2125463"/>
                <a:gd name="connsiteX0" fmla="*/ 588937 w 6679770"/>
                <a:gd name="connsiteY0" fmla="*/ 0 h 2125463"/>
                <a:gd name="connsiteX1" fmla="*/ 6679770 w 6679770"/>
                <a:gd name="connsiteY1" fmla="*/ 1379349 h 2125463"/>
                <a:gd name="connsiteX2" fmla="*/ 4186383 w 6679770"/>
                <a:gd name="connsiteY2" fmla="*/ 2125463 h 2125463"/>
                <a:gd name="connsiteX3" fmla="*/ 913086 w 6679770"/>
                <a:gd name="connsiteY3" fmla="*/ 2036904 h 2125463"/>
                <a:gd name="connsiteX4" fmla="*/ 0 w 6679770"/>
                <a:gd name="connsiteY4" fmla="*/ 1069383 h 2125463"/>
                <a:gd name="connsiteX5" fmla="*/ 588937 w 6679770"/>
                <a:gd name="connsiteY5" fmla="*/ 0 h 2125463"/>
                <a:gd name="connsiteX0" fmla="*/ 588937 w 6679770"/>
                <a:gd name="connsiteY0" fmla="*/ 0 h 2150161"/>
                <a:gd name="connsiteX1" fmla="*/ 6679770 w 6679770"/>
                <a:gd name="connsiteY1" fmla="*/ 1379349 h 2150161"/>
                <a:gd name="connsiteX2" fmla="*/ 4186383 w 6679770"/>
                <a:gd name="connsiteY2" fmla="*/ 2125463 h 2150161"/>
                <a:gd name="connsiteX3" fmla="*/ 913086 w 6679770"/>
                <a:gd name="connsiteY3" fmla="*/ 2036904 h 2150161"/>
                <a:gd name="connsiteX4" fmla="*/ 0 w 6679770"/>
                <a:gd name="connsiteY4" fmla="*/ 1069383 h 2150161"/>
                <a:gd name="connsiteX5" fmla="*/ 588937 w 6679770"/>
                <a:gd name="connsiteY5" fmla="*/ 0 h 2150161"/>
                <a:gd name="connsiteX0" fmla="*/ 588937 w 6679770"/>
                <a:gd name="connsiteY0" fmla="*/ 0 h 2173369"/>
                <a:gd name="connsiteX1" fmla="*/ 6679770 w 6679770"/>
                <a:gd name="connsiteY1" fmla="*/ 1379349 h 2173369"/>
                <a:gd name="connsiteX2" fmla="*/ 4186383 w 6679770"/>
                <a:gd name="connsiteY2" fmla="*/ 2125463 h 2173369"/>
                <a:gd name="connsiteX3" fmla="*/ 913086 w 6679770"/>
                <a:gd name="connsiteY3" fmla="*/ 2036904 h 2173369"/>
                <a:gd name="connsiteX4" fmla="*/ 0 w 6679770"/>
                <a:gd name="connsiteY4" fmla="*/ 1069383 h 2173369"/>
                <a:gd name="connsiteX5" fmla="*/ 588937 w 6679770"/>
                <a:gd name="connsiteY5" fmla="*/ 0 h 2173369"/>
                <a:gd name="connsiteX0" fmla="*/ 588937 w 6679770"/>
                <a:gd name="connsiteY0" fmla="*/ 0 h 2186073"/>
                <a:gd name="connsiteX1" fmla="*/ 6679770 w 6679770"/>
                <a:gd name="connsiteY1" fmla="*/ 1379349 h 2186073"/>
                <a:gd name="connsiteX2" fmla="*/ 4186383 w 6679770"/>
                <a:gd name="connsiteY2" fmla="*/ 2125463 h 2186073"/>
                <a:gd name="connsiteX3" fmla="*/ 913086 w 6679770"/>
                <a:gd name="connsiteY3" fmla="*/ 2036904 h 2186073"/>
                <a:gd name="connsiteX4" fmla="*/ 0 w 6679770"/>
                <a:gd name="connsiteY4" fmla="*/ 1069383 h 2186073"/>
                <a:gd name="connsiteX5" fmla="*/ 588937 w 6679770"/>
                <a:gd name="connsiteY5" fmla="*/ 0 h 2186073"/>
                <a:gd name="connsiteX0" fmla="*/ 588937 w 6679770"/>
                <a:gd name="connsiteY0" fmla="*/ 0 h 2186073"/>
                <a:gd name="connsiteX1" fmla="*/ 6679770 w 6679770"/>
                <a:gd name="connsiteY1" fmla="*/ 1379349 h 2186073"/>
                <a:gd name="connsiteX2" fmla="*/ 4186383 w 6679770"/>
                <a:gd name="connsiteY2" fmla="*/ 2125463 h 2186073"/>
                <a:gd name="connsiteX3" fmla="*/ 913086 w 6679770"/>
                <a:gd name="connsiteY3" fmla="*/ 2036904 h 2186073"/>
                <a:gd name="connsiteX4" fmla="*/ 0 w 6679770"/>
                <a:gd name="connsiteY4" fmla="*/ 1069383 h 2186073"/>
                <a:gd name="connsiteX5" fmla="*/ 588937 w 6679770"/>
                <a:gd name="connsiteY5" fmla="*/ 0 h 2186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79770" h="2186073">
                  <a:moveTo>
                    <a:pt x="588937" y="0"/>
                  </a:moveTo>
                  <a:lnTo>
                    <a:pt x="6679770" y="1379349"/>
                  </a:lnTo>
                  <a:cubicBezTo>
                    <a:pt x="6633276" y="1400013"/>
                    <a:pt x="5615642" y="2069338"/>
                    <a:pt x="4186383" y="2125463"/>
                  </a:cubicBezTo>
                  <a:cubicBezTo>
                    <a:pt x="3599635" y="2162376"/>
                    <a:pt x="2361431" y="2279010"/>
                    <a:pt x="913086" y="2036904"/>
                  </a:cubicBezTo>
                  <a:cubicBezTo>
                    <a:pt x="129151" y="1889330"/>
                    <a:pt x="56828" y="1389681"/>
                    <a:pt x="0" y="1069383"/>
                  </a:cubicBezTo>
                  <a:cubicBezTo>
                    <a:pt x="15498" y="304800"/>
                    <a:pt x="495947" y="98157"/>
                    <a:pt x="588937" y="0"/>
                  </a:cubicBezTo>
                  <a:close/>
                </a:path>
              </a:pathLst>
            </a:custGeom>
            <a:solidFill>
              <a:schemeClr val="bg1"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F667676-7DA5-48B4-85A4-4FA6013B5F07}"/>
              </a:ext>
            </a:extLst>
          </p:cNvPr>
          <p:cNvGrpSpPr/>
          <p:nvPr/>
        </p:nvGrpSpPr>
        <p:grpSpPr>
          <a:xfrm>
            <a:off x="11130079" y="0"/>
            <a:ext cx="1061921" cy="1049312"/>
            <a:chOff x="6438155" y="3132944"/>
            <a:chExt cx="1061921" cy="104931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B1A3AD4-5040-4048-AD55-A344D0DD7A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E452A3A-6259-41D6-BB15-5D4FB07CE947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CB7FA92-FE21-401A-A67F-9AAD80794973}"/>
              </a:ext>
            </a:extLst>
          </p:cNvPr>
          <p:cNvSpPr txBox="1"/>
          <p:nvPr/>
        </p:nvSpPr>
        <p:spPr>
          <a:xfrm>
            <a:off x="3050625" y="3825546"/>
            <a:ext cx="7352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তারতম্যের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CF4D963-012D-4B02-A181-5A59CC3C7391}"/>
              </a:ext>
            </a:extLst>
          </p:cNvPr>
          <p:cNvSpPr/>
          <p:nvPr/>
        </p:nvSpPr>
        <p:spPr>
          <a:xfrm>
            <a:off x="2923208" y="2740497"/>
            <a:ext cx="3095597" cy="77024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থীর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9D99CE5-C94E-4ED5-BF06-0899A0794BD7}"/>
              </a:ext>
            </a:extLst>
          </p:cNvPr>
          <p:cNvGrpSpPr/>
          <p:nvPr/>
        </p:nvGrpSpPr>
        <p:grpSpPr>
          <a:xfrm rot="5400000" flipV="1">
            <a:off x="5949548" y="-289471"/>
            <a:ext cx="770245" cy="1873731"/>
            <a:chOff x="3438040" y="1844298"/>
            <a:chExt cx="6728848" cy="2417737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4FF2B5D3-BA0E-4747-BAF7-A393025DB9E2}"/>
                </a:ext>
              </a:extLst>
            </p:cNvPr>
            <p:cNvSpPr/>
            <p:nvPr/>
          </p:nvSpPr>
          <p:spPr>
            <a:xfrm>
              <a:off x="3438040" y="1844298"/>
              <a:ext cx="6728848" cy="2417737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BF294F07-F1AF-47DC-90C4-8FF7E8F34FCB}"/>
                </a:ext>
              </a:extLst>
            </p:cNvPr>
            <p:cNvSpPr/>
            <p:nvPr/>
          </p:nvSpPr>
          <p:spPr>
            <a:xfrm>
              <a:off x="3562026" y="1911898"/>
              <a:ext cx="6480876" cy="2295035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05B7DB17-D713-4F1A-8EA8-51489E2D1C8B}"/>
                </a:ext>
              </a:extLst>
            </p:cNvPr>
            <p:cNvSpPr/>
            <p:nvPr/>
          </p:nvSpPr>
          <p:spPr>
            <a:xfrm>
              <a:off x="3438040" y="1844298"/>
              <a:ext cx="3983064" cy="2417737"/>
            </a:xfrm>
            <a:prstGeom prst="roundRect">
              <a:avLst>
                <a:gd name="adj" fmla="val 50000"/>
              </a:avLst>
            </a:prstGeom>
            <a:solidFill>
              <a:srgbClr val="008BB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3423499B-0CE3-42AA-B49E-BA460C11A9B1}"/>
                </a:ext>
              </a:extLst>
            </p:cNvPr>
            <p:cNvSpPr/>
            <p:nvPr/>
          </p:nvSpPr>
          <p:spPr>
            <a:xfrm>
              <a:off x="3574941" y="1927397"/>
              <a:ext cx="3709262" cy="2251538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47AD3DE-0E76-4F60-B82D-013BD2B7246B}"/>
                </a:ext>
              </a:extLst>
            </p:cNvPr>
            <p:cNvSpPr/>
            <p:nvPr/>
          </p:nvSpPr>
          <p:spPr>
            <a:xfrm>
              <a:off x="3440623" y="2030275"/>
              <a:ext cx="6679770" cy="2205184"/>
            </a:xfrm>
            <a:custGeom>
              <a:avLst/>
              <a:gdLst>
                <a:gd name="connsiteX0" fmla="*/ 774915 w 7811146"/>
                <a:gd name="connsiteY0" fmla="*/ 0 h 2681207"/>
                <a:gd name="connsiteX1" fmla="*/ 7811146 w 7811146"/>
                <a:gd name="connsiteY1" fmla="*/ 1642821 h 2681207"/>
                <a:gd name="connsiteX2" fmla="*/ 5625885 w 7811146"/>
                <a:gd name="connsiteY2" fmla="*/ 2681207 h 2681207"/>
                <a:gd name="connsiteX3" fmla="*/ 511444 w 7811146"/>
                <a:gd name="connsiteY3" fmla="*/ 2526224 h 2681207"/>
                <a:gd name="connsiteX4" fmla="*/ 0 w 7811146"/>
                <a:gd name="connsiteY4" fmla="*/ 650929 h 2681207"/>
                <a:gd name="connsiteX5" fmla="*/ 774915 w 7811146"/>
                <a:gd name="connsiteY5" fmla="*/ 0 h 2681207"/>
                <a:gd name="connsiteX0" fmla="*/ 774915 w 7811146"/>
                <a:gd name="connsiteY0" fmla="*/ 0 h 2681207"/>
                <a:gd name="connsiteX1" fmla="*/ 7811146 w 7811146"/>
                <a:gd name="connsiteY1" fmla="*/ 1642821 h 2681207"/>
                <a:gd name="connsiteX2" fmla="*/ 5625885 w 7811146"/>
                <a:gd name="connsiteY2" fmla="*/ 2681207 h 2681207"/>
                <a:gd name="connsiteX3" fmla="*/ 511444 w 7811146"/>
                <a:gd name="connsiteY3" fmla="*/ 2526224 h 2681207"/>
                <a:gd name="connsiteX4" fmla="*/ 0 w 7811146"/>
                <a:gd name="connsiteY4" fmla="*/ 650929 h 2681207"/>
                <a:gd name="connsiteX5" fmla="*/ 774915 w 7811146"/>
                <a:gd name="connsiteY5" fmla="*/ 0 h 2681207"/>
                <a:gd name="connsiteX0" fmla="*/ 774915 w 7811146"/>
                <a:gd name="connsiteY0" fmla="*/ 0 h 2688051"/>
                <a:gd name="connsiteX1" fmla="*/ 7811146 w 7811146"/>
                <a:gd name="connsiteY1" fmla="*/ 1642821 h 2688051"/>
                <a:gd name="connsiteX2" fmla="*/ 5625885 w 7811146"/>
                <a:gd name="connsiteY2" fmla="*/ 2681207 h 2688051"/>
                <a:gd name="connsiteX3" fmla="*/ 511444 w 7811146"/>
                <a:gd name="connsiteY3" fmla="*/ 2526224 h 2688051"/>
                <a:gd name="connsiteX4" fmla="*/ 0 w 7811146"/>
                <a:gd name="connsiteY4" fmla="*/ 650929 h 2688051"/>
                <a:gd name="connsiteX5" fmla="*/ 774915 w 7811146"/>
                <a:gd name="connsiteY5" fmla="*/ 0 h 2688051"/>
                <a:gd name="connsiteX0" fmla="*/ 774915 w 7811146"/>
                <a:gd name="connsiteY0" fmla="*/ 0 h 2694537"/>
                <a:gd name="connsiteX1" fmla="*/ 7811146 w 7811146"/>
                <a:gd name="connsiteY1" fmla="*/ 1642821 h 2694537"/>
                <a:gd name="connsiteX2" fmla="*/ 5625885 w 7811146"/>
                <a:gd name="connsiteY2" fmla="*/ 2681207 h 2694537"/>
                <a:gd name="connsiteX3" fmla="*/ 511444 w 7811146"/>
                <a:gd name="connsiteY3" fmla="*/ 2526224 h 2694537"/>
                <a:gd name="connsiteX4" fmla="*/ 0 w 7811146"/>
                <a:gd name="connsiteY4" fmla="*/ 650929 h 2694537"/>
                <a:gd name="connsiteX5" fmla="*/ 774915 w 7811146"/>
                <a:gd name="connsiteY5" fmla="*/ 0 h 2694537"/>
                <a:gd name="connsiteX0" fmla="*/ 774915 w 7811146"/>
                <a:gd name="connsiteY0" fmla="*/ 0 h 2526224"/>
                <a:gd name="connsiteX1" fmla="*/ 7811146 w 7811146"/>
                <a:gd name="connsiteY1" fmla="*/ 1642821 h 2526224"/>
                <a:gd name="connsiteX2" fmla="*/ 5641383 w 7811146"/>
                <a:gd name="connsiteY2" fmla="*/ 2216258 h 2526224"/>
                <a:gd name="connsiteX3" fmla="*/ 511444 w 7811146"/>
                <a:gd name="connsiteY3" fmla="*/ 2526224 h 2526224"/>
                <a:gd name="connsiteX4" fmla="*/ 0 w 7811146"/>
                <a:gd name="connsiteY4" fmla="*/ 650929 h 2526224"/>
                <a:gd name="connsiteX5" fmla="*/ 774915 w 7811146"/>
                <a:gd name="connsiteY5" fmla="*/ 0 h 2526224"/>
                <a:gd name="connsiteX0" fmla="*/ 774915 w 7299702"/>
                <a:gd name="connsiteY0" fmla="*/ 0 h 2526224"/>
                <a:gd name="connsiteX1" fmla="*/ 7299702 w 7299702"/>
                <a:gd name="connsiteY1" fmla="*/ 1348353 h 2526224"/>
                <a:gd name="connsiteX2" fmla="*/ 5641383 w 7299702"/>
                <a:gd name="connsiteY2" fmla="*/ 2216258 h 2526224"/>
                <a:gd name="connsiteX3" fmla="*/ 511444 w 7299702"/>
                <a:gd name="connsiteY3" fmla="*/ 2526224 h 2526224"/>
                <a:gd name="connsiteX4" fmla="*/ 0 w 7299702"/>
                <a:gd name="connsiteY4" fmla="*/ 650929 h 2526224"/>
                <a:gd name="connsiteX5" fmla="*/ 774915 w 7299702"/>
                <a:gd name="connsiteY5" fmla="*/ 0 h 2526224"/>
                <a:gd name="connsiteX0" fmla="*/ 774915 w 7299702"/>
                <a:gd name="connsiteY0" fmla="*/ 0 h 2526224"/>
                <a:gd name="connsiteX1" fmla="*/ 7299702 w 7299702"/>
                <a:gd name="connsiteY1" fmla="*/ 1348353 h 2526224"/>
                <a:gd name="connsiteX2" fmla="*/ 5641383 w 7299702"/>
                <a:gd name="connsiteY2" fmla="*/ 2216258 h 2526224"/>
                <a:gd name="connsiteX3" fmla="*/ 511444 w 7299702"/>
                <a:gd name="connsiteY3" fmla="*/ 2526224 h 2526224"/>
                <a:gd name="connsiteX4" fmla="*/ 0 w 7299702"/>
                <a:gd name="connsiteY4" fmla="*/ 650929 h 2526224"/>
                <a:gd name="connsiteX5" fmla="*/ 774915 w 7299702"/>
                <a:gd name="connsiteY5" fmla="*/ 0 h 2526224"/>
                <a:gd name="connsiteX0" fmla="*/ 774915 w 7361695"/>
                <a:gd name="connsiteY0" fmla="*/ 0 h 2526224"/>
                <a:gd name="connsiteX1" fmla="*/ 7361695 w 7361695"/>
                <a:gd name="connsiteY1" fmla="*/ 1363851 h 2526224"/>
                <a:gd name="connsiteX2" fmla="*/ 5641383 w 7361695"/>
                <a:gd name="connsiteY2" fmla="*/ 2216258 h 2526224"/>
                <a:gd name="connsiteX3" fmla="*/ 511444 w 7361695"/>
                <a:gd name="connsiteY3" fmla="*/ 2526224 h 2526224"/>
                <a:gd name="connsiteX4" fmla="*/ 0 w 7361695"/>
                <a:gd name="connsiteY4" fmla="*/ 650929 h 2526224"/>
                <a:gd name="connsiteX5" fmla="*/ 774915 w 7361695"/>
                <a:gd name="connsiteY5" fmla="*/ 0 h 2526224"/>
                <a:gd name="connsiteX0" fmla="*/ 774915 w 7346197"/>
                <a:gd name="connsiteY0" fmla="*/ 0 h 2526224"/>
                <a:gd name="connsiteX1" fmla="*/ 7346197 w 7346197"/>
                <a:gd name="connsiteY1" fmla="*/ 1363851 h 2526224"/>
                <a:gd name="connsiteX2" fmla="*/ 5641383 w 7346197"/>
                <a:gd name="connsiteY2" fmla="*/ 2216258 h 2526224"/>
                <a:gd name="connsiteX3" fmla="*/ 511444 w 7346197"/>
                <a:gd name="connsiteY3" fmla="*/ 2526224 h 2526224"/>
                <a:gd name="connsiteX4" fmla="*/ 0 w 7346197"/>
                <a:gd name="connsiteY4" fmla="*/ 650929 h 2526224"/>
                <a:gd name="connsiteX5" fmla="*/ 774915 w 7346197"/>
                <a:gd name="connsiteY5" fmla="*/ 0 h 2526224"/>
                <a:gd name="connsiteX0" fmla="*/ 774915 w 7346197"/>
                <a:gd name="connsiteY0" fmla="*/ 0 h 2526224"/>
                <a:gd name="connsiteX1" fmla="*/ 7346197 w 7346197"/>
                <a:gd name="connsiteY1" fmla="*/ 1363851 h 2526224"/>
                <a:gd name="connsiteX2" fmla="*/ 5641383 w 7346197"/>
                <a:gd name="connsiteY2" fmla="*/ 2216258 h 2526224"/>
                <a:gd name="connsiteX3" fmla="*/ 511444 w 7346197"/>
                <a:gd name="connsiteY3" fmla="*/ 2526224 h 2526224"/>
                <a:gd name="connsiteX4" fmla="*/ 0 w 7346197"/>
                <a:gd name="connsiteY4" fmla="*/ 650929 h 2526224"/>
                <a:gd name="connsiteX5" fmla="*/ 774915 w 7346197"/>
                <a:gd name="connsiteY5" fmla="*/ 0 h 2526224"/>
                <a:gd name="connsiteX0" fmla="*/ 1100380 w 7346197"/>
                <a:gd name="connsiteY0" fmla="*/ 0 h 2510726"/>
                <a:gd name="connsiteX1" fmla="*/ 7346197 w 7346197"/>
                <a:gd name="connsiteY1" fmla="*/ 1348353 h 2510726"/>
                <a:gd name="connsiteX2" fmla="*/ 5641383 w 7346197"/>
                <a:gd name="connsiteY2" fmla="*/ 2200760 h 2510726"/>
                <a:gd name="connsiteX3" fmla="*/ 511444 w 7346197"/>
                <a:gd name="connsiteY3" fmla="*/ 2510726 h 2510726"/>
                <a:gd name="connsiteX4" fmla="*/ 0 w 7346197"/>
                <a:gd name="connsiteY4" fmla="*/ 635431 h 2510726"/>
                <a:gd name="connsiteX5" fmla="*/ 1100380 w 7346197"/>
                <a:gd name="connsiteY5" fmla="*/ 0 h 2510726"/>
                <a:gd name="connsiteX0" fmla="*/ 588936 w 6834753"/>
                <a:gd name="connsiteY0" fmla="*/ 0 h 2510726"/>
                <a:gd name="connsiteX1" fmla="*/ 6834753 w 6834753"/>
                <a:gd name="connsiteY1" fmla="*/ 1348353 h 2510726"/>
                <a:gd name="connsiteX2" fmla="*/ 5129939 w 6834753"/>
                <a:gd name="connsiteY2" fmla="*/ 2200760 h 2510726"/>
                <a:gd name="connsiteX3" fmla="*/ 0 w 6834753"/>
                <a:gd name="connsiteY3" fmla="*/ 2510726 h 2510726"/>
                <a:gd name="connsiteX4" fmla="*/ 123986 w 6834753"/>
                <a:gd name="connsiteY4" fmla="*/ 1038387 h 2510726"/>
                <a:gd name="connsiteX5" fmla="*/ 588936 w 6834753"/>
                <a:gd name="connsiteY5" fmla="*/ 0 h 2510726"/>
                <a:gd name="connsiteX0" fmla="*/ 588936 w 6834753"/>
                <a:gd name="connsiteY0" fmla="*/ 0 h 2510726"/>
                <a:gd name="connsiteX1" fmla="*/ 6834753 w 6834753"/>
                <a:gd name="connsiteY1" fmla="*/ 1348353 h 2510726"/>
                <a:gd name="connsiteX2" fmla="*/ 5129939 w 6834753"/>
                <a:gd name="connsiteY2" fmla="*/ 2200760 h 2510726"/>
                <a:gd name="connsiteX3" fmla="*/ 0 w 6834753"/>
                <a:gd name="connsiteY3" fmla="*/ 2510726 h 2510726"/>
                <a:gd name="connsiteX4" fmla="*/ 123986 w 6834753"/>
                <a:gd name="connsiteY4" fmla="*/ 1038387 h 2510726"/>
                <a:gd name="connsiteX5" fmla="*/ 588936 w 6834753"/>
                <a:gd name="connsiteY5" fmla="*/ 0 h 2510726"/>
                <a:gd name="connsiteX0" fmla="*/ 588936 w 6834753"/>
                <a:gd name="connsiteY0" fmla="*/ 0 h 2510726"/>
                <a:gd name="connsiteX1" fmla="*/ 6834753 w 6834753"/>
                <a:gd name="connsiteY1" fmla="*/ 1348353 h 2510726"/>
                <a:gd name="connsiteX2" fmla="*/ 5129939 w 6834753"/>
                <a:gd name="connsiteY2" fmla="*/ 2200760 h 2510726"/>
                <a:gd name="connsiteX3" fmla="*/ 0 w 6834753"/>
                <a:gd name="connsiteY3" fmla="*/ 2510726 h 2510726"/>
                <a:gd name="connsiteX4" fmla="*/ 123986 w 6834753"/>
                <a:gd name="connsiteY4" fmla="*/ 1038387 h 2510726"/>
                <a:gd name="connsiteX5" fmla="*/ 588936 w 6834753"/>
                <a:gd name="connsiteY5" fmla="*/ 0 h 2510726"/>
                <a:gd name="connsiteX0" fmla="*/ 588936 w 6834753"/>
                <a:gd name="connsiteY0" fmla="*/ 0 h 2510726"/>
                <a:gd name="connsiteX1" fmla="*/ 6834753 w 6834753"/>
                <a:gd name="connsiteY1" fmla="*/ 1348353 h 2510726"/>
                <a:gd name="connsiteX2" fmla="*/ 5129939 w 6834753"/>
                <a:gd name="connsiteY2" fmla="*/ 2200760 h 2510726"/>
                <a:gd name="connsiteX3" fmla="*/ 0 w 6834753"/>
                <a:gd name="connsiteY3" fmla="*/ 2510726 h 2510726"/>
                <a:gd name="connsiteX4" fmla="*/ 123986 w 6834753"/>
                <a:gd name="connsiteY4" fmla="*/ 1038387 h 2510726"/>
                <a:gd name="connsiteX5" fmla="*/ 588936 w 6834753"/>
                <a:gd name="connsiteY5" fmla="*/ 0 h 2510726"/>
                <a:gd name="connsiteX0" fmla="*/ 464950 w 6710767"/>
                <a:gd name="connsiteY0" fmla="*/ 0 h 2202669"/>
                <a:gd name="connsiteX1" fmla="*/ 6710767 w 6710767"/>
                <a:gd name="connsiteY1" fmla="*/ 1348353 h 2202669"/>
                <a:gd name="connsiteX2" fmla="*/ 5005953 w 6710767"/>
                <a:gd name="connsiteY2" fmla="*/ 2200760 h 2202669"/>
                <a:gd name="connsiteX3" fmla="*/ 681926 w 6710767"/>
                <a:gd name="connsiteY3" fmla="*/ 2092271 h 2202669"/>
                <a:gd name="connsiteX4" fmla="*/ 0 w 6710767"/>
                <a:gd name="connsiteY4" fmla="*/ 1038387 h 2202669"/>
                <a:gd name="connsiteX5" fmla="*/ 464950 w 6710767"/>
                <a:gd name="connsiteY5" fmla="*/ 0 h 2202669"/>
                <a:gd name="connsiteX0" fmla="*/ 464950 w 6710767"/>
                <a:gd name="connsiteY0" fmla="*/ 0 h 2202669"/>
                <a:gd name="connsiteX1" fmla="*/ 6710767 w 6710767"/>
                <a:gd name="connsiteY1" fmla="*/ 1348353 h 2202669"/>
                <a:gd name="connsiteX2" fmla="*/ 5005953 w 6710767"/>
                <a:gd name="connsiteY2" fmla="*/ 2200760 h 2202669"/>
                <a:gd name="connsiteX3" fmla="*/ 681926 w 6710767"/>
                <a:gd name="connsiteY3" fmla="*/ 2092271 h 2202669"/>
                <a:gd name="connsiteX4" fmla="*/ 0 w 6710767"/>
                <a:gd name="connsiteY4" fmla="*/ 1038387 h 2202669"/>
                <a:gd name="connsiteX5" fmla="*/ 464950 w 6710767"/>
                <a:gd name="connsiteY5" fmla="*/ 0 h 2202669"/>
                <a:gd name="connsiteX0" fmla="*/ 464950 w 6710767"/>
                <a:gd name="connsiteY0" fmla="*/ 0 h 2202669"/>
                <a:gd name="connsiteX1" fmla="*/ 6710767 w 6710767"/>
                <a:gd name="connsiteY1" fmla="*/ 1348353 h 2202669"/>
                <a:gd name="connsiteX2" fmla="*/ 5005953 w 6710767"/>
                <a:gd name="connsiteY2" fmla="*/ 2200760 h 2202669"/>
                <a:gd name="connsiteX3" fmla="*/ 681926 w 6710767"/>
                <a:gd name="connsiteY3" fmla="*/ 2092271 h 2202669"/>
                <a:gd name="connsiteX4" fmla="*/ 0 w 6710767"/>
                <a:gd name="connsiteY4" fmla="*/ 1038387 h 2202669"/>
                <a:gd name="connsiteX5" fmla="*/ 464950 w 6710767"/>
                <a:gd name="connsiteY5" fmla="*/ 0 h 2202669"/>
                <a:gd name="connsiteX0" fmla="*/ 464950 w 6710767"/>
                <a:gd name="connsiteY0" fmla="*/ 0 h 2202669"/>
                <a:gd name="connsiteX1" fmla="*/ 6710767 w 6710767"/>
                <a:gd name="connsiteY1" fmla="*/ 1348353 h 2202669"/>
                <a:gd name="connsiteX2" fmla="*/ 5005953 w 6710767"/>
                <a:gd name="connsiteY2" fmla="*/ 2200760 h 2202669"/>
                <a:gd name="connsiteX3" fmla="*/ 681926 w 6710767"/>
                <a:gd name="connsiteY3" fmla="*/ 2092271 h 2202669"/>
                <a:gd name="connsiteX4" fmla="*/ 0 w 6710767"/>
                <a:gd name="connsiteY4" fmla="*/ 1038387 h 2202669"/>
                <a:gd name="connsiteX5" fmla="*/ 464950 w 6710767"/>
                <a:gd name="connsiteY5" fmla="*/ 0 h 2202669"/>
                <a:gd name="connsiteX0" fmla="*/ 464950 w 6710767"/>
                <a:gd name="connsiteY0" fmla="*/ 0 h 2202669"/>
                <a:gd name="connsiteX1" fmla="*/ 6710767 w 6710767"/>
                <a:gd name="connsiteY1" fmla="*/ 1348353 h 2202669"/>
                <a:gd name="connsiteX2" fmla="*/ 5005953 w 6710767"/>
                <a:gd name="connsiteY2" fmla="*/ 2200760 h 2202669"/>
                <a:gd name="connsiteX3" fmla="*/ 681926 w 6710767"/>
                <a:gd name="connsiteY3" fmla="*/ 2092271 h 2202669"/>
                <a:gd name="connsiteX4" fmla="*/ 0 w 6710767"/>
                <a:gd name="connsiteY4" fmla="*/ 1038387 h 2202669"/>
                <a:gd name="connsiteX5" fmla="*/ 464950 w 6710767"/>
                <a:gd name="connsiteY5" fmla="*/ 0 h 2202669"/>
                <a:gd name="connsiteX0" fmla="*/ 464950 w 6679770"/>
                <a:gd name="connsiteY0" fmla="*/ 0 h 2202669"/>
                <a:gd name="connsiteX1" fmla="*/ 6679770 w 6679770"/>
                <a:gd name="connsiteY1" fmla="*/ 1348353 h 2202669"/>
                <a:gd name="connsiteX2" fmla="*/ 5005953 w 6679770"/>
                <a:gd name="connsiteY2" fmla="*/ 2200760 h 2202669"/>
                <a:gd name="connsiteX3" fmla="*/ 681926 w 6679770"/>
                <a:gd name="connsiteY3" fmla="*/ 2092271 h 2202669"/>
                <a:gd name="connsiteX4" fmla="*/ 0 w 6679770"/>
                <a:gd name="connsiteY4" fmla="*/ 1038387 h 2202669"/>
                <a:gd name="connsiteX5" fmla="*/ 464950 w 6679770"/>
                <a:gd name="connsiteY5" fmla="*/ 0 h 2202669"/>
                <a:gd name="connsiteX0" fmla="*/ 464950 w 6679770"/>
                <a:gd name="connsiteY0" fmla="*/ 0 h 2202182"/>
                <a:gd name="connsiteX1" fmla="*/ 6679770 w 6679770"/>
                <a:gd name="connsiteY1" fmla="*/ 1348353 h 2202182"/>
                <a:gd name="connsiteX2" fmla="*/ 5005953 w 6679770"/>
                <a:gd name="connsiteY2" fmla="*/ 2200760 h 2202182"/>
                <a:gd name="connsiteX3" fmla="*/ 681926 w 6679770"/>
                <a:gd name="connsiteY3" fmla="*/ 2092271 h 2202182"/>
                <a:gd name="connsiteX4" fmla="*/ 0 w 6679770"/>
                <a:gd name="connsiteY4" fmla="*/ 1038387 h 2202182"/>
                <a:gd name="connsiteX5" fmla="*/ 464950 w 6679770"/>
                <a:gd name="connsiteY5" fmla="*/ 0 h 2202182"/>
                <a:gd name="connsiteX0" fmla="*/ 464950 w 6679770"/>
                <a:gd name="connsiteY0" fmla="*/ 0 h 2202182"/>
                <a:gd name="connsiteX1" fmla="*/ 6679770 w 6679770"/>
                <a:gd name="connsiteY1" fmla="*/ 1348353 h 2202182"/>
                <a:gd name="connsiteX2" fmla="*/ 5005953 w 6679770"/>
                <a:gd name="connsiteY2" fmla="*/ 2200760 h 2202182"/>
                <a:gd name="connsiteX3" fmla="*/ 681926 w 6679770"/>
                <a:gd name="connsiteY3" fmla="*/ 2092271 h 2202182"/>
                <a:gd name="connsiteX4" fmla="*/ 0 w 6679770"/>
                <a:gd name="connsiteY4" fmla="*/ 1038387 h 2202182"/>
                <a:gd name="connsiteX5" fmla="*/ 464950 w 6679770"/>
                <a:gd name="connsiteY5" fmla="*/ 0 h 2202182"/>
                <a:gd name="connsiteX0" fmla="*/ 464950 w 6679770"/>
                <a:gd name="connsiteY0" fmla="*/ 0 h 2216309"/>
                <a:gd name="connsiteX1" fmla="*/ 6679770 w 6679770"/>
                <a:gd name="connsiteY1" fmla="*/ 1348353 h 2216309"/>
                <a:gd name="connsiteX2" fmla="*/ 5005953 w 6679770"/>
                <a:gd name="connsiteY2" fmla="*/ 2200760 h 2216309"/>
                <a:gd name="connsiteX3" fmla="*/ 681926 w 6679770"/>
                <a:gd name="connsiteY3" fmla="*/ 2092271 h 2216309"/>
                <a:gd name="connsiteX4" fmla="*/ 0 w 6679770"/>
                <a:gd name="connsiteY4" fmla="*/ 1038387 h 2216309"/>
                <a:gd name="connsiteX5" fmla="*/ 464950 w 6679770"/>
                <a:gd name="connsiteY5" fmla="*/ 0 h 2216309"/>
                <a:gd name="connsiteX0" fmla="*/ 588937 w 6679770"/>
                <a:gd name="connsiteY0" fmla="*/ 0 h 2247305"/>
                <a:gd name="connsiteX1" fmla="*/ 6679770 w 6679770"/>
                <a:gd name="connsiteY1" fmla="*/ 1379349 h 2247305"/>
                <a:gd name="connsiteX2" fmla="*/ 5005953 w 6679770"/>
                <a:gd name="connsiteY2" fmla="*/ 2231756 h 2247305"/>
                <a:gd name="connsiteX3" fmla="*/ 681926 w 6679770"/>
                <a:gd name="connsiteY3" fmla="*/ 2123267 h 2247305"/>
                <a:gd name="connsiteX4" fmla="*/ 0 w 6679770"/>
                <a:gd name="connsiteY4" fmla="*/ 1069383 h 2247305"/>
                <a:gd name="connsiteX5" fmla="*/ 588937 w 6679770"/>
                <a:gd name="connsiteY5" fmla="*/ 0 h 2247305"/>
                <a:gd name="connsiteX0" fmla="*/ 588937 w 6679770"/>
                <a:gd name="connsiteY0" fmla="*/ 0 h 2247305"/>
                <a:gd name="connsiteX1" fmla="*/ 6679770 w 6679770"/>
                <a:gd name="connsiteY1" fmla="*/ 1379349 h 2247305"/>
                <a:gd name="connsiteX2" fmla="*/ 5005953 w 6679770"/>
                <a:gd name="connsiteY2" fmla="*/ 2231756 h 2247305"/>
                <a:gd name="connsiteX3" fmla="*/ 681926 w 6679770"/>
                <a:gd name="connsiteY3" fmla="*/ 2123267 h 2247305"/>
                <a:gd name="connsiteX4" fmla="*/ 0 w 6679770"/>
                <a:gd name="connsiteY4" fmla="*/ 1069383 h 2247305"/>
                <a:gd name="connsiteX5" fmla="*/ 588937 w 6679770"/>
                <a:gd name="connsiteY5" fmla="*/ 0 h 2247305"/>
                <a:gd name="connsiteX0" fmla="*/ 588937 w 6679770"/>
                <a:gd name="connsiteY0" fmla="*/ 0 h 2247305"/>
                <a:gd name="connsiteX1" fmla="*/ 6679770 w 6679770"/>
                <a:gd name="connsiteY1" fmla="*/ 1379349 h 2247305"/>
                <a:gd name="connsiteX2" fmla="*/ 5005953 w 6679770"/>
                <a:gd name="connsiteY2" fmla="*/ 2231756 h 2247305"/>
                <a:gd name="connsiteX3" fmla="*/ 681926 w 6679770"/>
                <a:gd name="connsiteY3" fmla="*/ 2123267 h 2247305"/>
                <a:gd name="connsiteX4" fmla="*/ 0 w 6679770"/>
                <a:gd name="connsiteY4" fmla="*/ 1069383 h 2247305"/>
                <a:gd name="connsiteX5" fmla="*/ 588937 w 6679770"/>
                <a:gd name="connsiteY5" fmla="*/ 0 h 2247305"/>
                <a:gd name="connsiteX0" fmla="*/ 588937 w 6679770"/>
                <a:gd name="connsiteY0" fmla="*/ 0 h 2201501"/>
                <a:gd name="connsiteX1" fmla="*/ 6679770 w 6679770"/>
                <a:gd name="connsiteY1" fmla="*/ 1379349 h 2201501"/>
                <a:gd name="connsiteX2" fmla="*/ 3703047 w 6679770"/>
                <a:gd name="connsiteY2" fmla="*/ 2185254 h 2201501"/>
                <a:gd name="connsiteX3" fmla="*/ 681926 w 6679770"/>
                <a:gd name="connsiteY3" fmla="*/ 2123267 h 2201501"/>
                <a:gd name="connsiteX4" fmla="*/ 0 w 6679770"/>
                <a:gd name="connsiteY4" fmla="*/ 1069383 h 2201501"/>
                <a:gd name="connsiteX5" fmla="*/ 588937 w 6679770"/>
                <a:gd name="connsiteY5" fmla="*/ 0 h 2201501"/>
                <a:gd name="connsiteX0" fmla="*/ 588937 w 6679770"/>
                <a:gd name="connsiteY0" fmla="*/ 0 h 2201501"/>
                <a:gd name="connsiteX1" fmla="*/ 6679770 w 6679770"/>
                <a:gd name="connsiteY1" fmla="*/ 1379349 h 2201501"/>
                <a:gd name="connsiteX2" fmla="*/ 3703047 w 6679770"/>
                <a:gd name="connsiteY2" fmla="*/ 2185254 h 2201501"/>
                <a:gd name="connsiteX3" fmla="*/ 850042 w 6679770"/>
                <a:gd name="connsiteY3" fmla="*/ 2036904 h 2201501"/>
                <a:gd name="connsiteX4" fmla="*/ 0 w 6679770"/>
                <a:gd name="connsiteY4" fmla="*/ 1069383 h 2201501"/>
                <a:gd name="connsiteX5" fmla="*/ 588937 w 6679770"/>
                <a:gd name="connsiteY5" fmla="*/ 0 h 2201501"/>
                <a:gd name="connsiteX0" fmla="*/ 588937 w 6679770"/>
                <a:gd name="connsiteY0" fmla="*/ 0 h 2201501"/>
                <a:gd name="connsiteX1" fmla="*/ 6679770 w 6679770"/>
                <a:gd name="connsiteY1" fmla="*/ 1379349 h 2201501"/>
                <a:gd name="connsiteX2" fmla="*/ 3703047 w 6679770"/>
                <a:gd name="connsiteY2" fmla="*/ 2185254 h 2201501"/>
                <a:gd name="connsiteX3" fmla="*/ 850042 w 6679770"/>
                <a:gd name="connsiteY3" fmla="*/ 2036904 h 2201501"/>
                <a:gd name="connsiteX4" fmla="*/ 0 w 6679770"/>
                <a:gd name="connsiteY4" fmla="*/ 1069383 h 2201501"/>
                <a:gd name="connsiteX5" fmla="*/ 588937 w 6679770"/>
                <a:gd name="connsiteY5" fmla="*/ 0 h 2201501"/>
                <a:gd name="connsiteX0" fmla="*/ 588937 w 6679770"/>
                <a:gd name="connsiteY0" fmla="*/ 0 h 2201501"/>
                <a:gd name="connsiteX1" fmla="*/ 6679770 w 6679770"/>
                <a:gd name="connsiteY1" fmla="*/ 1379349 h 2201501"/>
                <a:gd name="connsiteX2" fmla="*/ 3703047 w 6679770"/>
                <a:gd name="connsiteY2" fmla="*/ 2185254 h 2201501"/>
                <a:gd name="connsiteX3" fmla="*/ 850042 w 6679770"/>
                <a:gd name="connsiteY3" fmla="*/ 2036904 h 2201501"/>
                <a:gd name="connsiteX4" fmla="*/ 0 w 6679770"/>
                <a:gd name="connsiteY4" fmla="*/ 1069383 h 2201501"/>
                <a:gd name="connsiteX5" fmla="*/ 588937 w 6679770"/>
                <a:gd name="connsiteY5" fmla="*/ 0 h 2201501"/>
                <a:gd name="connsiteX0" fmla="*/ 588937 w 6679770"/>
                <a:gd name="connsiteY0" fmla="*/ 0 h 2201501"/>
                <a:gd name="connsiteX1" fmla="*/ 6679770 w 6679770"/>
                <a:gd name="connsiteY1" fmla="*/ 1379349 h 2201501"/>
                <a:gd name="connsiteX2" fmla="*/ 3703047 w 6679770"/>
                <a:gd name="connsiteY2" fmla="*/ 2185254 h 2201501"/>
                <a:gd name="connsiteX3" fmla="*/ 997144 w 6679770"/>
                <a:gd name="connsiteY3" fmla="*/ 2016974 h 2201501"/>
                <a:gd name="connsiteX4" fmla="*/ 0 w 6679770"/>
                <a:gd name="connsiteY4" fmla="*/ 1069383 h 2201501"/>
                <a:gd name="connsiteX5" fmla="*/ 588937 w 6679770"/>
                <a:gd name="connsiteY5" fmla="*/ 0 h 2201501"/>
                <a:gd name="connsiteX0" fmla="*/ 588937 w 6679770"/>
                <a:gd name="connsiteY0" fmla="*/ 0 h 2221124"/>
                <a:gd name="connsiteX1" fmla="*/ 6679770 w 6679770"/>
                <a:gd name="connsiteY1" fmla="*/ 1379349 h 2221124"/>
                <a:gd name="connsiteX2" fmla="*/ 3492900 w 6679770"/>
                <a:gd name="connsiteY2" fmla="*/ 2205184 h 2221124"/>
                <a:gd name="connsiteX3" fmla="*/ 997144 w 6679770"/>
                <a:gd name="connsiteY3" fmla="*/ 2016974 h 2221124"/>
                <a:gd name="connsiteX4" fmla="*/ 0 w 6679770"/>
                <a:gd name="connsiteY4" fmla="*/ 1069383 h 2221124"/>
                <a:gd name="connsiteX5" fmla="*/ 588937 w 6679770"/>
                <a:gd name="connsiteY5" fmla="*/ 0 h 2221124"/>
                <a:gd name="connsiteX0" fmla="*/ 588937 w 6679770"/>
                <a:gd name="connsiteY0" fmla="*/ 0 h 2205184"/>
                <a:gd name="connsiteX1" fmla="*/ 6679770 w 6679770"/>
                <a:gd name="connsiteY1" fmla="*/ 1379349 h 2205184"/>
                <a:gd name="connsiteX2" fmla="*/ 3492900 w 6679770"/>
                <a:gd name="connsiteY2" fmla="*/ 2205184 h 2205184"/>
                <a:gd name="connsiteX3" fmla="*/ 997144 w 6679770"/>
                <a:gd name="connsiteY3" fmla="*/ 2016974 h 2205184"/>
                <a:gd name="connsiteX4" fmla="*/ 0 w 6679770"/>
                <a:gd name="connsiteY4" fmla="*/ 1069383 h 2205184"/>
                <a:gd name="connsiteX5" fmla="*/ 588937 w 6679770"/>
                <a:gd name="connsiteY5" fmla="*/ 0 h 2205184"/>
                <a:gd name="connsiteX0" fmla="*/ 588937 w 6679770"/>
                <a:gd name="connsiteY0" fmla="*/ 0 h 2205184"/>
                <a:gd name="connsiteX1" fmla="*/ 6679770 w 6679770"/>
                <a:gd name="connsiteY1" fmla="*/ 1379349 h 2205184"/>
                <a:gd name="connsiteX2" fmla="*/ 3492900 w 6679770"/>
                <a:gd name="connsiteY2" fmla="*/ 2205184 h 2205184"/>
                <a:gd name="connsiteX3" fmla="*/ 997144 w 6679770"/>
                <a:gd name="connsiteY3" fmla="*/ 2016974 h 2205184"/>
                <a:gd name="connsiteX4" fmla="*/ 0 w 6679770"/>
                <a:gd name="connsiteY4" fmla="*/ 1069383 h 2205184"/>
                <a:gd name="connsiteX5" fmla="*/ 588937 w 6679770"/>
                <a:gd name="connsiteY5" fmla="*/ 0 h 2205184"/>
                <a:gd name="connsiteX0" fmla="*/ 588937 w 6679770"/>
                <a:gd name="connsiteY0" fmla="*/ 0 h 2205184"/>
                <a:gd name="connsiteX1" fmla="*/ 6679770 w 6679770"/>
                <a:gd name="connsiteY1" fmla="*/ 1379349 h 2205184"/>
                <a:gd name="connsiteX2" fmla="*/ 3492900 w 6679770"/>
                <a:gd name="connsiteY2" fmla="*/ 2205184 h 2205184"/>
                <a:gd name="connsiteX3" fmla="*/ 997144 w 6679770"/>
                <a:gd name="connsiteY3" fmla="*/ 2016974 h 2205184"/>
                <a:gd name="connsiteX4" fmla="*/ 0 w 6679770"/>
                <a:gd name="connsiteY4" fmla="*/ 1069383 h 2205184"/>
                <a:gd name="connsiteX5" fmla="*/ 588937 w 6679770"/>
                <a:gd name="connsiteY5" fmla="*/ 0 h 2205184"/>
                <a:gd name="connsiteX0" fmla="*/ 588937 w 6679770"/>
                <a:gd name="connsiteY0" fmla="*/ 0 h 2205184"/>
                <a:gd name="connsiteX1" fmla="*/ 6679770 w 6679770"/>
                <a:gd name="connsiteY1" fmla="*/ 1379349 h 2205184"/>
                <a:gd name="connsiteX2" fmla="*/ 3492900 w 6679770"/>
                <a:gd name="connsiteY2" fmla="*/ 2205184 h 2205184"/>
                <a:gd name="connsiteX3" fmla="*/ 997144 w 6679770"/>
                <a:gd name="connsiteY3" fmla="*/ 2016974 h 2205184"/>
                <a:gd name="connsiteX4" fmla="*/ 0 w 6679770"/>
                <a:gd name="connsiteY4" fmla="*/ 1069383 h 2205184"/>
                <a:gd name="connsiteX5" fmla="*/ 588937 w 6679770"/>
                <a:gd name="connsiteY5" fmla="*/ 0 h 2205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79770" h="2205184">
                  <a:moveTo>
                    <a:pt x="588937" y="0"/>
                  </a:moveTo>
                  <a:lnTo>
                    <a:pt x="6679770" y="1379349"/>
                  </a:lnTo>
                  <a:cubicBezTo>
                    <a:pt x="6044867" y="1758750"/>
                    <a:pt x="5783758" y="2069339"/>
                    <a:pt x="3492900" y="2205184"/>
                  </a:cubicBezTo>
                  <a:cubicBezTo>
                    <a:pt x="2541898" y="2155734"/>
                    <a:pt x="1674958" y="2179360"/>
                    <a:pt x="997144" y="2016974"/>
                  </a:cubicBezTo>
                  <a:cubicBezTo>
                    <a:pt x="66109" y="1756464"/>
                    <a:pt x="56828" y="1389681"/>
                    <a:pt x="0" y="1069383"/>
                  </a:cubicBezTo>
                  <a:cubicBezTo>
                    <a:pt x="15498" y="304800"/>
                    <a:pt x="495947" y="98157"/>
                    <a:pt x="588937" y="0"/>
                  </a:cubicBezTo>
                  <a:close/>
                </a:path>
              </a:pathLst>
            </a:custGeom>
            <a:solidFill>
              <a:schemeClr val="bg1"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FFEDD0DC-8C29-4DDF-B67C-82E3654BC2BD}"/>
              </a:ext>
            </a:extLst>
          </p:cNvPr>
          <p:cNvSpPr/>
          <p:nvPr/>
        </p:nvSpPr>
        <p:spPr>
          <a:xfrm>
            <a:off x="5462205" y="170713"/>
            <a:ext cx="16257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dirty="0">
              <a:solidFill>
                <a:schemeClr val="bg1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8DDABDF-2274-4883-93DB-434963562DFB}"/>
              </a:ext>
            </a:extLst>
          </p:cNvPr>
          <p:cNvGrpSpPr/>
          <p:nvPr/>
        </p:nvGrpSpPr>
        <p:grpSpPr>
          <a:xfrm flipV="1">
            <a:off x="3030638" y="4636244"/>
            <a:ext cx="7607381" cy="646330"/>
            <a:chOff x="3438040" y="1844298"/>
            <a:chExt cx="6728848" cy="2417737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4F4AEC75-A0F0-4697-8CB1-0A776638D6AF}"/>
                </a:ext>
              </a:extLst>
            </p:cNvPr>
            <p:cNvSpPr/>
            <p:nvPr/>
          </p:nvSpPr>
          <p:spPr>
            <a:xfrm>
              <a:off x="3438040" y="1844298"/>
              <a:ext cx="6728848" cy="2417737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E9F4225D-8FF0-478A-AD37-AAA8CFF429BE}"/>
                </a:ext>
              </a:extLst>
            </p:cNvPr>
            <p:cNvSpPr/>
            <p:nvPr/>
          </p:nvSpPr>
          <p:spPr>
            <a:xfrm>
              <a:off x="3562026" y="1911898"/>
              <a:ext cx="6480876" cy="2295035"/>
            </a:xfrm>
            <a:prstGeom prst="roundRect">
              <a:avLst>
                <a:gd name="adj" fmla="val 50000"/>
              </a:avLst>
            </a:prstGeom>
            <a:solidFill>
              <a:srgbClr val="92D050"/>
            </a:solidFill>
            <a:ln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5C252C78-CADF-4CA8-BC2F-F7EA9822ABD7}"/>
                </a:ext>
              </a:extLst>
            </p:cNvPr>
            <p:cNvSpPr/>
            <p:nvPr/>
          </p:nvSpPr>
          <p:spPr>
            <a:xfrm>
              <a:off x="3438040" y="1844298"/>
              <a:ext cx="3983064" cy="2417737"/>
            </a:xfrm>
            <a:prstGeom prst="roundRect">
              <a:avLst>
                <a:gd name="adj" fmla="val 50000"/>
              </a:avLst>
            </a:prstGeom>
            <a:solidFill>
              <a:srgbClr val="659A2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3937C36E-74B2-499C-9322-70D7DDE9FEC6}"/>
                </a:ext>
              </a:extLst>
            </p:cNvPr>
            <p:cNvSpPr/>
            <p:nvPr/>
          </p:nvSpPr>
          <p:spPr>
            <a:xfrm>
              <a:off x="3574941" y="1927397"/>
              <a:ext cx="3709262" cy="2251538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C809001-CCA2-4533-9C48-A45639649B87}"/>
                </a:ext>
              </a:extLst>
            </p:cNvPr>
            <p:cNvSpPr/>
            <p:nvPr/>
          </p:nvSpPr>
          <p:spPr>
            <a:xfrm>
              <a:off x="3440622" y="2030275"/>
              <a:ext cx="6679770" cy="2186073"/>
            </a:xfrm>
            <a:custGeom>
              <a:avLst/>
              <a:gdLst>
                <a:gd name="connsiteX0" fmla="*/ 774915 w 7811146"/>
                <a:gd name="connsiteY0" fmla="*/ 0 h 2681207"/>
                <a:gd name="connsiteX1" fmla="*/ 7811146 w 7811146"/>
                <a:gd name="connsiteY1" fmla="*/ 1642821 h 2681207"/>
                <a:gd name="connsiteX2" fmla="*/ 5625885 w 7811146"/>
                <a:gd name="connsiteY2" fmla="*/ 2681207 h 2681207"/>
                <a:gd name="connsiteX3" fmla="*/ 511444 w 7811146"/>
                <a:gd name="connsiteY3" fmla="*/ 2526224 h 2681207"/>
                <a:gd name="connsiteX4" fmla="*/ 0 w 7811146"/>
                <a:gd name="connsiteY4" fmla="*/ 650929 h 2681207"/>
                <a:gd name="connsiteX5" fmla="*/ 774915 w 7811146"/>
                <a:gd name="connsiteY5" fmla="*/ 0 h 2681207"/>
                <a:gd name="connsiteX0" fmla="*/ 774915 w 7811146"/>
                <a:gd name="connsiteY0" fmla="*/ 0 h 2681207"/>
                <a:gd name="connsiteX1" fmla="*/ 7811146 w 7811146"/>
                <a:gd name="connsiteY1" fmla="*/ 1642821 h 2681207"/>
                <a:gd name="connsiteX2" fmla="*/ 5625885 w 7811146"/>
                <a:gd name="connsiteY2" fmla="*/ 2681207 h 2681207"/>
                <a:gd name="connsiteX3" fmla="*/ 511444 w 7811146"/>
                <a:gd name="connsiteY3" fmla="*/ 2526224 h 2681207"/>
                <a:gd name="connsiteX4" fmla="*/ 0 w 7811146"/>
                <a:gd name="connsiteY4" fmla="*/ 650929 h 2681207"/>
                <a:gd name="connsiteX5" fmla="*/ 774915 w 7811146"/>
                <a:gd name="connsiteY5" fmla="*/ 0 h 2681207"/>
                <a:gd name="connsiteX0" fmla="*/ 774915 w 7811146"/>
                <a:gd name="connsiteY0" fmla="*/ 0 h 2688051"/>
                <a:gd name="connsiteX1" fmla="*/ 7811146 w 7811146"/>
                <a:gd name="connsiteY1" fmla="*/ 1642821 h 2688051"/>
                <a:gd name="connsiteX2" fmla="*/ 5625885 w 7811146"/>
                <a:gd name="connsiteY2" fmla="*/ 2681207 h 2688051"/>
                <a:gd name="connsiteX3" fmla="*/ 511444 w 7811146"/>
                <a:gd name="connsiteY3" fmla="*/ 2526224 h 2688051"/>
                <a:gd name="connsiteX4" fmla="*/ 0 w 7811146"/>
                <a:gd name="connsiteY4" fmla="*/ 650929 h 2688051"/>
                <a:gd name="connsiteX5" fmla="*/ 774915 w 7811146"/>
                <a:gd name="connsiteY5" fmla="*/ 0 h 2688051"/>
                <a:gd name="connsiteX0" fmla="*/ 774915 w 7811146"/>
                <a:gd name="connsiteY0" fmla="*/ 0 h 2694537"/>
                <a:gd name="connsiteX1" fmla="*/ 7811146 w 7811146"/>
                <a:gd name="connsiteY1" fmla="*/ 1642821 h 2694537"/>
                <a:gd name="connsiteX2" fmla="*/ 5625885 w 7811146"/>
                <a:gd name="connsiteY2" fmla="*/ 2681207 h 2694537"/>
                <a:gd name="connsiteX3" fmla="*/ 511444 w 7811146"/>
                <a:gd name="connsiteY3" fmla="*/ 2526224 h 2694537"/>
                <a:gd name="connsiteX4" fmla="*/ 0 w 7811146"/>
                <a:gd name="connsiteY4" fmla="*/ 650929 h 2694537"/>
                <a:gd name="connsiteX5" fmla="*/ 774915 w 7811146"/>
                <a:gd name="connsiteY5" fmla="*/ 0 h 2694537"/>
                <a:gd name="connsiteX0" fmla="*/ 774915 w 7811146"/>
                <a:gd name="connsiteY0" fmla="*/ 0 h 2526224"/>
                <a:gd name="connsiteX1" fmla="*/ 7811146 w 7811146"/>
                <a:gd name="connsiteY1" fmla="*/ 1642821 h 2526224"/>
                <a:gd name="connsiteX2" fmla="*/ 5641383 w 7811146"/>
                <a:gd name="connsiteY2" fmla="*/ 2216258 h 2526224"/>
                <a:gd name="connsiteX3" fmla="*/ 511444 w 7811146"/>
                <a:gd name="connsiteY3" fmla="*/ 2526224 h 2526224"/>
                <a:gd name="connsiteX4" fmla="*/ 0 w 7811146"/>
                <a:gd name="connsiteY4" fmla="*/ 650929 h 2526224"/>
                <a:gd name="connsiteX5" fmla="*/ 774915 w 7811146"/>
                <a:gd name="connsiteY5" fmla="*/ 0 h 2526224"/>
                <a:gd name="connsiteX0" fmla="*/ 774915 w 7299702"/>
                <a:gd name="connsiteY0" fmla="*/ 0 h 2526224"/>
                <a:gd name="connsiteX1" fmla="*/ 7299702 w 7299702"/>
                <a:gd name="connsiteY1" fmla="*/ 1348353 h 2526224"/>
                <a:gd name="connsiteX2" fmla="*/ 5641383 w 7299702"/>
                <a:gd name="connsiteY2" fmla="*/ 2216258 h 2526224"/>
                <a:gd name="connsiteX3" fmla="*/ 511444 w 7299702"/>
                <a:gd name="connsiteY3" fmla="*/ 2526224 h 2526224"/>
                <a:gd name="connsiteX4" fmla="*/ 0 w 7299702"/>
                <a:gd name="connsiteY4" fmla="*/ 650929 h 2526224"/>
                <a:gd name="connsiteX5" fmla="*/ 774915 w 7299702"/>
                <a:gd name="connsiteY5" fmla="*/ 0 h 2526224"/>
                <a:gd name="connsiteX0" fmla="*/ 774915 w 7299702"/>
                <a:gd name="connsiteY0" fmla="*/ 0 h 2526224"/>
                <a:gd name="connsiteX1" fmla="*/ 7299702 w 7299702"/>
                <a:gd name="connsiteY1" fmla="*/ 1348353 h 2526224"/>
                <a:gd name="connsiteX2" fmla="*/ 5641383 w 7299702"/>
                <a:gd name="connsiteY2" fmla="*/ 2216258 h 2526224"/>
                <a:gd name="connsiteX3" fmla="*/ 511444 w 7299702"/>
                <a:gd name="connsiteY3" fmla="*/ 2526224 h 2526224"/>
                <a:gd name="connsiteX4" fmla="*/ 0 w 7299702"/>
                <a:gd name="connsiteY4" fmla="*/ 650929 h 2526224"/>
                <a:gd name="connsiteX5" fmla="*/ 774915 w 7299702"/>
                <a:gd name="connsiteY5" fmla="*/ 0 h 2526224"/>
                <a:gd name="connsiteX0" fmla="*/ 774915 w 7361695"/>
                <a:gd name="connsiteY0" fmla="*/ 0 h 2526224"/>
                <a:gd name="connsiteX1" fmla="*/ 7361695 w 7361695"/>
                <a:gd name="connsiteY1" fmla="*/ 1363851 h 2526224"/>
                <a:gd name="connsiteX2" fmla="*/ 5641383 w 7361695"/>
                <a:gd name="connsiteY2" fmla="*/ 2216258 h 2526224"/>
                <a:gd name="connsiteX3" fmla="*/ 511444 w 7361695"/>
                <a:gd name="connsiteY3" fmla="*/ 2526224 h 2526224"/>
                <a:gd name="connsiteX4" fmla="*/ 0 w 7361695"/>
                <a:gd name="connsiteY4" fmla="*/ 650929 h 2526224"/>
                <a:gd name="connsiteX5" fmla="*/ 774915 w 7361695"/>
                <a:gd name="connsiteY5" fmla="*/ 0 h 2526224"/>
                <a:gd name="connsiteX0" fmla="*/ 774915 w 7346197"/>
                <a:gd name="connsiteY0" fmla="*/ 0 h 2526224"/>
                <a:gd name="connsiteX1" fmla="*/ 7346197 w 7346197"/>
                <a:gd name="connsiteY1" fmla="*/ 1363851 h 2526224"/>
                <a:gd name="connsiteX2" fmla="*/ 5641383 w 7346197"/>
                <a:gd name="connsiteY2" fmla="*/ 2216258 h 2526224"/>
                <a:gd name="connsiteX3" fmla="*/ 511444 w 7346197"/>
                <a:gd name="connsiteY3" fmla="*/ 2526224 h 2526224"/>
                <a:gd name="connsiteX4" fmla="*/ 0 w 7346197"/>
                <a:gd name="connsiteY4" fmla="*/ 650929 h 2526224"/>
                <a:gd name="connsiteX5" fmla="*/ 774915 w 7346197"/>
                <a:gd name="connsiteY5" fmla="*/ 0 h 2526224"/>
                <a:gd name="connsiteX0" fmla="*/ 774915 w 7346197"/>
                <a:gd name="connsiteY0" fmla="*/ 0 h 2526224"/>
                <a:gd name="connsiteX1" fmla="*/ 7346197 w 7346197"/>
                <a:gd name="connsiteY1" fmla="*/ 1363851 h 2526224"/>
                <a:gd name="connsiteX2" fmla="*/ 5641383 w 7346197"/>
                <a:gd name="connsiteY2" fmla="*/ 2216258 h 2526224"/>
                <a:gd name="connsiteX3" fmla="*/ 511444 w 7346197"/>
                <a:gd name="connsiteY3" fmla="*/ 2526224 h 2526224"/>
                <a:gd name="connsiteX4" fmla="*/ 0 w 7346197"/>
                <a:gd name="connsiteY4" fmla="*/ 650929 h 2526224"/>
                <a:gd name="connsiteX5" fmla="*/ 774915 w 7346197"/>
                <a:gd name="connsiteY5" fmla="*/ 0 h 2526224"/>
                <a:gd name="connsiteX0" fmla="*/ 1100380 w 7346197"/>
                <a:gd name="connsiteY0" fmla="*/ 0 h 2510726"/>
                <a:gd name="connsiteX1" fmla="*/ 7346197 w 7346197"/>
                <a:gd name="connsiteY1" fmla="*/ 1348353 h 2510726"/>
                <a:gd name="connsiteX2" fmla="*/ 5641383 w 7346197"/>
                <a:gd name="connsiteY2" fmla="*/ 2200760 h 2510726"/>
                <a:gd name="connsiteX3" fmla="*/ 511444 w 7346197"/>
                <a:gd name="connsiteY3" fmla="*/ 2510726 h 2510726"/>
                <a:gd name="connsiteX4" fmla="*/ 0 w 7346197"/>
                <a:gd name="connsiteY4" fmla="*/ 635431 h 2510726"/>
                <a:gd name="connsiteX5" fmla="*/ 1100380 w 7346197"/>
                <a:gd name="connsiteY5" fmla="*/ 0 h 2510726"/>
                <a:gd name="connsiteX0" fmla="*/ 588936 w 6834753"/>
                <a:gd name="connsiteY0" fmla="*/ 0 h 2510726"/>
                <a:gd name="connsiteX1" fmla="*/ 6834753 w 6834753"/>
                <a:gd name="connsiteY1" fmla="*/ 1348353 h 2510726"/>
                <a:gd name="connsiteX2" fmla="*/ 5129939 w 6834753"/>
                <a:gd name="connsiteY2" fmla="*/ 2200760 h 2510726"/>
                <a:gd name="connsiteX3" fmla="*/ 0 w 6834753"/>
                <a:gd name="connsiteY3" fmla="*/ 2510726 h 2510726"/>
                <a:gd name="connsiteX4" fmla="*/ 123986 w 6834753"/>
                <a:gd name="connsiteY4" fmla="*/ 1038387 h 2510726"/>
                <a:gd name="connsiteX5" fmla="*/ 588936 w 6834753"/>
                <a:gd name="connsiteY5" fmla="*/ 0 h 2510726"/>
                <a:gd name="connsiteX0" fmla="*/ 588936 w 6834753"/>
                <a:gd name="connsiteY0" fmla="*/ 0 h 2510726"/>
                <a:gd name="connsiteX1" fmla="*/ 6834753 w 6834753"/>
                <a:gd name="connsiteY1" fmla="*/ 1348353 h 2510726"/>
                <a:gd name="connsiteX2" fmla="*/ 5129939 w 6834753"/>
                <a:gd name="connsiteY2" fmla="*/ 2200760 h 2510726"/>
                <a:gd name="connsiteX3" fmla="*/ 0 w 6834753"/>
                <a:gd name="connsiteY3" fmla="*/ 2510726 h 2510726"/>
                <a:gd name="connsiteX4" fmla="*/ 123986 w 6834753"/>
                <a:gd name="connsiteY4" fmla="*/ 1038387 h 2510726"/>
                <a:gd name="connsiteX5" fmla="*/ 588936 w 6834753"/>
                <a:gd name="connsiteY5" fmla="*/ 0 h 2510726"/>
                <a:gd name="connsiteX0" fmla="*/ 588936 w 6834753"/>
                <a:gd name="connsiteY0" fmla="*/ 0 h 2510726"/>
                <a:gd name="connsiteX1" fmla="*/ 6834753 w 6834753"/>
                <a:gd name="connsiteY1" fmla="*/ 1348353 h 2510726"/>
                <a:gd name="connsiteX2" fmla="*/ 5129939 w 6834753"/>
                <a:gd name="connsiteY2" fmla="*/ 2200760 h 2510726"/>
                <a:gd name="connsiteX3" fmla="*/ 0 w 6834753"/>
                <a:gd name="connsiteY3" fmla="*/ 2510726 h 2510726"/>
                <a:gd name="connsiteX4" fmla="*/ 123986 w 6834753"/>
                <a:gd name="connsiteY4" fmla="*/ 1038387 h 2510726"/>
                <a:gd name="connsiteX5" fmla="*/ 588936 w 6834753"/>
                <a:gd name="connsiteY5" fmla="*/ 0 h 2510726"/>
                <a:gd name="connsiteX0" fmla="*/ 588936 w 6834753"/>
                <a:gd name="connsiteY0" fmla="*/ 0 h 2510726"/>
                <a:gd name="connsiteX1" fmla="*/ 6834753 w 6834753"/>
                <a:gd name="connsiteY1" fmla="*/ 1348353 h 2510726"/>
                <a:gd name="connsiteX2" fmla="*/ 5129939 w 6834753"/>
                <a:gd name="connsiteY2" fmla="*/ 2200760 h 2510726"/>
                <a:gd name="connsiteX3" fmla="*/ 0 w 6834753"/>
                <a:gd name="connsiteY3" fmla="*/ 2510726 h 2510726"/>
                <a:gd name="connsiteX4" fmla="*/ 123986 w 6834753"/>
                <a:gd name="connsiteY4" fmla="*/ 1038387 h 2510726"/>
                <a:gd name="connsiteX5" fmla="*/ 588936 w 6834753"/>
                <a:gd name="connsiteY5" fmla="*/ 0 h 2510726"/>
                <a:gd name="connsiteX0" fmla="*/ 464950 w 6710767"/>
                <a:gd name="connsiteY0" fmla="*/ 0 h 2202669"/>
                <a:gd name="connsiteX1" fmla="*/ 6710767 w 6710767"/>
                <a:gd name="connsiteY1" fmla="*/ 1348353 h 2202669"/>
                <a:gd name="connsiteX2" fmla="*/ 5005953 w 6710767"/>
                <a:gd name="connsiteY2" fmla="*/ 2200760 h 2202669"/>
                <a:gd name="connsiteX3" fmla="*/ 681926 w 6710767"/>
                <a:gd name="connsiteY3" fmla="*/ 2092271 h 2202669"/>
                <a:gd name="connsiteX4" fmla="*/ 0 w 6710767"/>
                <a:gd name="connsiteY4" fmla="*/ 1038387 h 2202669"/>
                <a:gd name="connsiteX5" fmla="*/ 464950 w 6710767"/>
                <a:gd name="connsiteY5" fmla="*/ 0 h 2202669"/>
                <a:gd name="connsiteX0" fmla="*/ 464950 w 6710767"/>
                <a:gd name="connsiteY0" fmla="*/ 0 h 2202669"/>
                <a:gd name="connsiteX1" fmla="*/ 6710767 w 6710767"/>
                <a:gd name="connsiteY1" fmla="*/ 1348353 h 2202669"/>
                <a:gd name="connsiteX2" fmla="*/ 5005953 w 6710767"/>
                <a:gd name="connsiteY2" fmla="*/ 2200760 h 2202669"/>
                <a:gd name="connsiteX3" fmla="*/ 681926 w 6710767"/>
                <a:gd name="connsiteY3" fmla="*/ 2092271 h 2202669"/>
                <a:gd name="connsiteX4" fmla="*/ 0 w 6710767"/>
                <a:gd name="connsiteY4" fmla="*/ 1038387 h 2202669"/>
                <a:gd name="connsiteX5" fmla="*/ 464950 w 6710767"/>
                <a:gd name="connsiteY5" fmla="*/ 0 h 2202669"/>
                <a:gd name="connsiteX0" fmla="*/ 464950 w 6710767"/>
                <a:gd name="connsiteY0" fmla="*/ 0 h 2202669"/>
                <a:gd name="connsiteX1" fmla="*/ 6710767 w 6710767"/>
                <a:gd name="connsiteY1" fmla="*/ 1348353 h 2202669"/>
                <a:gd name="connsiteX2" fmla="*/ 5005953 w 6710767"/>
                <a:gd name="connsiteY2" fmla="*/ 2200760 h 2202669"/>
                <a:gd name="connsiteX3" fmla="*/ 681926 w 6710767"/>
                <a:gd name="connsiteY3" fmla="*/ 2092271 h 2202669"/>
                <a:gd name="connsiteX4" fmla="*/ 0 w 6710767"/>
                <a:gd name="connsiteY4" fmla="*/ 1038387 h 2202669"/>
                <a:gd name="connsiteX5" fmla="*/ 464950 w 6710767"/>
                <a:gd name="connsiteY5" fmla="*/ 0 h 2202669"/>
                <a:gd name="connsiteX0" fmla="*/ 464950 w 6710767"/>
                <a:gd name="connsiteY0" fmla="*/ 0 h 2202669"/>
                <a:gd name="connsiteX1" fmla="*/ 6710767 w 6710767"/>
                <a:gd name="connsiteY1" fmla="*/ 1348353 h 2202669"/>
                <a:gd name="connsiteX2" fmla="*/ 5005953 w 6710767"/>
                <a:gd name="connsiteY2" fmla="*/ 2200760 h 2202669"/>
                <a:gd name="connsiteX3" fmla="*/ 681926 w 6710767"/>
                <a:gd name="connsiteY3" fmla="*/ 2092271 h 2202669"/>
                <a:gd name="connsiteX4" fmla="*/ 0 w 6710767"/>
                <a:gd name="connsiteY4" fmla="*/ 1038387 h 2202669"/>
                <a:gd name="connsiteX5" fmla="*/ 464950 w 6710767"/>
                <a:gd name="connsiteY5" fmla="*/ 0 h 2202669"/>
                <a:gd name="connsiteX0" fmla="*/ 464950 w 6710767"/>
                <a:gd name="connsiteY0" fmla="*/ 0 h 2202669"/>
                <a:gd name="connsiteX1" fmla="*/ 6710767 w 6710767"/>
                <a:gd name="connsiteY1" fmla="*/ 1348353 h 2202669"/>
                <a:gd name="connsiteX2" fmla="*/ 5005953 w 6710767"/>
                <a:gd name="connsiteY2" fmla="*/ 2200760 h 2202669"/>
                <a:gd name="connsiteX3" fmla="*/ 681926 w 6710767"/>
                <a:gd name="connsiteY3" fmla="*/ 2092271 h 2202669"/>
                <a:gd name="connsiteX4" fmla="*/ 0 w 6710767"/>
                <a:gd name="connsiteY4" fmla="*/ 1038387 h 2202669"/>
                <a:gd name="connsiteX5" fmla="*/ 464950 w 6710767"/>
                <a:gd name="connsiteY5" fmla="*/ 0 h 2202669"/>
                <a:gd name="connsiteX0" fmla="*/ 464950 w 6679770"/>
                <a:gd name="connsiteY0" fmla="*/ 0 h 2202669"/>
                <a:gd name="connsiteX1" fmla="*/ 6679770 w 6679770"/>
                <a:gd name="connsiteY1" fmla="*/ 1348353 h 2202669"/>
                <a:gd name="connsiteX2" fmla="*/ 5005953 w 6679770"/>
                <a:gd name="connsiteY2" fmla="*/ 2200760 h 2202669"/>
                <a:gd name="connsiteX3" fmla="*/ 681926 w 6679770"/>
                <a:gd name="connsiteY3" fmla="*/ 2092271 h 2202669"/>
                <a:gd name="connsiteX4" fmla="*/ 0 w 6679770"/>
                <a:gd name="connsiteY4" fmla="*/ 1038387 h 2202669"/>
                <a:gd name="connsiteX5" fmla="*/ 464950 w 6679770"/>
                <a:gd name="connsiteY5" fmla="*/ 0 h 2202669"/>
                <a:gd name="connsiteX0" fmla="*/ 464950 w 6679770"/>
                <a:gd name="connsiteY0" fmla="*/ 0 h 2202182"/>
                <a:gd name="connsiteX1" fmla="*/ 6679770 w 6679770"/>
                <a:gd name="connsiteY1" fmla="*/ 1348353 h 2202182"/>
                <a:gd name="connsiteX2" fmla="*/ 5005953 w 6679770"/>
                <a:gd name="connsiteY2" fmla="*/ 2200760 h 2202182"/>
                <a:gd name="connsiteX3" fmla="*/ 681926 w 6679770"/>
                <a:gd name="connsiteY3" fmla="*/ 2092271 h 2202182"/>
                <a:gd name="connsiteX4" fmla="*/ 0 w 6679770"/>
                <a:gd name="connsiteY4" fmla="*/ 1038387 h 2202182"/>
                <a:gd name="connsiteX5" fmla="*/ 464950 w 6679770"/>
                <a:gd name="connsiteY5" fmla="*/ 0 h 2202182"/>
                <a:gd name="connsiteX0" fmla="*/ 464950 w 6679770"/>
                <a:gd name="connsiteY0" fmla="*/ 0 h 2202182"/>
                <a:gd name="connsiteX1" fmla="*/ 6679770 w 6679770"/>
                <a:gd name="connsiteY1" fmla="*/ 1348353 h 2202182"/>
                <a:gd name="connsiteX2" fmla="*/ 5005953 w 6679770"/>
                <a:gd name="connsiteY2" fmla="*/ 2200760 h 2202182"/>
                <a:gd name="connsiteX3" fmla="*/ 681926 w 6679770"/>
                <a:gd name="connsiteY3" fmla="*/ 2092271 h 2202182"/>
                <a:gd name="connsiteX4" fmla="*/ 0 w 6679770"/>
                <a:gd name="connsiteY4" fmla="*/ 1038387 h 2202182"/>
                <a:gd name="connsiteX5" fmla="*/ 464950 w 6679770"/>
                <a:gd name="connsiteY5" fmla="*/ 0 h 2202182"/>
                <a:gd name="connsiteX0" fmla="*/ 464950 w 6679770"/>
                <a:gd name="connsiteY0" fmla="*/ 0 h 2216309"/>
                <a:gd name="connsiteX1" fmla="*/ 6679770 w 6679770"/>
                <a:gd name="connsiteY1" fmla="*/ 1348353 h 2216309"/>
                <a:gd name="connsiteX2" fmla="*/ 5005953 w 6679770"/>
                <a:gd name="connsiteY2" fmla="*/ 2200760 h 2216309"/>
                <a:gd name="connsiteX3" fmla="*/ 681926 w 6679770"/>
                <a:gd name="connsiteY3" fmla="*/ 2092271 h 2216309"/>
                <a:gd name="connsiteX4" fmla="*/ 0 w 6679770"/>
                <a:gd name="connsiteY4" fmla="*/ 1038387 h 2216309"/>
                <a:gd name="connsiteX5" fmla="*/ 464950 w 6679770"/>
                <a:gd name="connsiteY5" fmla="*/ 0 h 2216309"/>
                <a:gd name="connsiteX0" fmla="*/ 588937 w 6679770"/>
                <a:gd name="connsiteY0" fmla="*/ 0 h 2247305"/>
                <a:gd name="connsiteX1" fmla="*/ 6679770 w 6679770"/>
                <a:gd name="connsiteY1" fmla="*/ 1379349 h 2247305"/>
                <a:gd name="connsiteX2" fmla="*/ 5005953 w 6679770"/>
                <a:gd name="connsiteY2" fmla="*/ 2231756 h 2247305"/>
                <a:gd name="connsiteX3" fmla="*/ 681926 w 6679770"/>
                <a:gd name="connsiteY3" fmla="*/ 2123267 h 2247305"/>
                <a:gd name="connsiteX4" fmla="*/ 0 w 6679770"/>
                <a:gd name="connsiteY4" fmla="*/ 1069383 h 2247305"/>
                <a:gd name="connsiteX5" fmla="*/ 588937 w 6679770"/>
                <a:gd name="connsiteY5" fmla="*/ 0 h 2247305"/>
                <a:gd name="connsiteX0" fmla="*/ 588937 w 6679770"/>
                <a:gd name="connsiteY0" fmla="*/ 0 h 2247305"/>
                <a:gd name="connsiteX1" fmla="*/ 6679770 w 6679770"/>
                <a:gd name="connsiteY1" fmla="*/ 1379349 h 2247305"/>
                <a:gd name="connsiteX2" fmla="*/ 5005953 w 6679770"/>
                <a:gd name="connsiteY2" fmla="*/ 2231756 h 2247305"/>
                <a:gd name="connsiteX3" fmla="*/ 681926 w 6679770"/>
                <a:gd name="connsiteY3" fmla="*/ 2123267 h 2247305"/>
                <a:gd name="connsiteX4" fmla="*/ 0 w 6679770"/>
                <a:gd name="connsiteY4" fmla="*/ 1069383 h 2247305"/>
                <a:gd name="connsiteX5" fmla="*/ 588937 w 6679770"/>
                <a:gd name="connsiteY5" fmla="*/ 0 h 2247305"/>
                <a:gd name="connsiteX0" fmla="*/ 588937 w 6679770"/>
                <a:gd name="connsiteY0" fmla="*/ 0 h 2247305"/>
                <a:gd name="connsiteX1" fmla="*/ 6679770 w 6679770"/>
                <a:gd name="connsiteY1" fmla="*/ 1379349 h 2247305"/>
                <a:gd name="connsiteX2" fmla="*/ 5005953 w 6679770"/>
                <a:gd name="connsiteY2" fmla="*/ 2231756 h 2247305"/>
                <a:gd name="connsiteX3" fmla="*/ 681926 w 6679770"/>
                <a:gd name="connsiteY3" fmla="*/ 2123267 h 2247305"/>
                <a:gd name="connsiteX4" fmla="*/ 0 w 6679770"/>
                <a:gd name="connsiteY4" fmla="*/ 1069383 h 2247305"/>
                <a:gd name="connsiteX5" fmla="*/ 588937 w 6679770"/>
                <a:gd name="connsiteY5" fmla="*/ 0 h 2247305"/>
                <a:gd name="connsiteX0" fmla="*/ 588937 w 6679770"/>
                <a:gd name="connsiteY0" fmla="*/ 0 h 2142703"/>
                <a:gd name="connsiteX1" fmla="*/ 6679770 w 6679770"/>
                <a:gd name="connsiteY1" fmla="*/ 1379349 h 2142703"/>
                <a:gd name="connsiteX2" fmla="*/ 4186383 w 6679770"/>
                <a:gd name="connsiteY2" fmla="*/ 2125463 h 2142703"/>
                <a:gd name="connsiteX3" fmla="*/ 681926 w 6679770"/>
                <a:gd name="connsiteY3" fmla="*/ 2123267 h 2142703"/>
                <a:gd name="connsiteX4" fmla="*/ 0 w 6679770"/>
                <a:gd name="connsiteY4" fmla="*/ 1069383 h 2142703"/>
                <a:gd name="connsiteX5" fmla="*/ 588937 w 6679770"/>
                <a:gd name="connsiteY5" fmla="*/ 0 h 2142703"/>
                <a:gd name="connsiteX0" fmla="*/ 588937 w 6679770"/>
                <a:gd name="connsiteY0" fmla="*/ 0 h 2133965"/>
                <a:gd name="connsiteX1" fmla="*/ 6679770 w 6679770"/>
                <a:gd name="connsiteY1" fmla="*/ 1379349 h 2133965"/>
                <a:gd name="connsiteX2" fmla="*/ 4186383 w 6679770"/>
                <a:gd name="connsiteY2" fmla="*/ 2125463 h 2133965"/>
                <a:gd name="connsiteX3" fmla="*/ 681926 w 6679770"/>
                <a:gd name="connsiteY3" fmla="*/ 2123267 h 2133965"/>
                <a:gd name="connsiteX4" fmla="*/ 0 w 6679770"/>
                <a:gd name="connsiteY4" fmla="*/ 1069383 h 2133965"/>
                <a:gd name="connsiteX5" fmla="*/ 588937 w 6679770"/>
                <a:gd name="connsiteY5" fmla="*/ 0 h 2133965"/>
                <a:gd name="connsiteX0" fmla="*/ 588937 w 6679770"/>
                <a:gd name="connsiteY0" fmla="*/ 0 h 2125463"/>
                <a:gd name="connsiteX1" fmla="*/ 6679770 w 6679770"/>
                <a:gd name="connsiteY1" fmla="*/ 1379349 h 2125463"/>
                <a:gd name="connsiteX2" fmla="*/ 4186383 w 6679770"/>
                <a:gd name="connsiteY2" fmla="*/ 2125463 h 2125463"/>
                <a:gd name="connsiteX3" fmla="*/ 913086 w 6679770"/>
                <a:gd name="connsiteY3" fmla="*/ 2036904 h 2125463"/>
                <a:gd name="connsiteX4" fmla="*/ 0 w 6679770"/>
                <a:gd name="connsiteY4" fmla="*/ 1069383 h 2125463"/>
                <a:gd name="connsiteX5" fmla="*/ 588937 w 6679770"/>
                <a:gd name="connsiteY5" fmla="*/ 0 h 2125463"/>
                <a:gd name="connsiteX0" fmla="*/ 588937 w 6679770"/>
                <a:gd name="connsiteY0" fmla="*/ 0 h 2125463"/>
                <a:gd name="connsiteX1" fmla="*/ 6679770 w 6679770"/>
                <a:gd name="connsiteY1" fmla="*/ 1379349 h 2125463"/>
                <a:gd name="connsiteX2" fmla="*/ 4186383 w 6679770"/>
                <a:gd name="connsiteY2" fmla="*/ 2125463 h 2125463"/>
                <a:gd name="connsiteX3" fmla="*/ 913086 w 6679770"/>
                <a:gd name="connsiteY3" fmla="*/ 2036904 h 2125463"/>
                <a:gd name="connsiteX4" fmla="*/ 0 w 6679770"/>
                <a:gd name="connsiteY4" fmla="*/ 1069383 h 2125463"/>
                <a:gd name="connsiteX5" fmla="*/ 588937 w 6679770"/>
                <a:gd name="connsiteY5" fmla="*/ 0 h 2125463"/>
                <a:gd name="connsiteX0" fmla="*/ 588937 w 6679770"/>
                <a:gd name="connsiteY0" fmla="*/ 0 h 2125463"/>
                <a:gd name="connsiteX1" fmla="*/ 6679770 w 6679770"/>
                <a:gd name="connsiteY1" fmla="*/ 1379349 h 2125463"/>
                <a:gd name="connsiteX2" fmla="*/ 4186383 w 6679770"/>
                <a:gd name="connsiteY2" fmla="*/ 2125463 h 2125463"/>
                <a:gd name="connsiteX3" fmla="*/ 913086 w 6679770"/>
                <a:gd name="connsiteY3" fmla="*/ 2036904 h 2125463"/>
                <a:gd name="connsiteX4" fmla="*/ 0 w 6679770"/>
                <a:gd name="connsiteY4" fmla="*/ 1069383 h 2125463"/>
                <a:gd name="connsiteX5" fmla="*/ 588937 w 6679770"/>
                <a:gd name="connsiteY5" fmla="*/ 0 h 2125463"/>
                <a:gd name="connsiteX0" fmla="*/ 588937 w 6679770"/>
                <a:gd name="connsiteY0" fmla="*/ 0 h 2150161"/>
                <a:gd name="connsiteX1" fmla="*/ 6679770 w 6679770"/>
                <a:gd name="connsiteY1" fmla="*/ 1379349 h 2150161"/>
                <a:gd name="connsiteX2" fmla="*/ 4186383 w 6679770"/>
                <a:gd name="connsiteY2" fmla="*/ 2125463 h 2150161"/>
                <a:gd name="connsiteX3" fmla="*/ 913086 w 6679770"/>
                <a:gd name="connsiteY3" fmla="*/ 2036904 h 2150161"/>
                <a:gd name="connsiteX4" fmla="*/ 0 w 6679770"/>
                <a:gd name="connsiteY4" fmla="*/ 1069383 h 2150161"/>
                <a:gd name="connsiteX5" fmla="*/ 588937 w 6679770"/>
                <a:gd name="connsiteY5" fmla="*/ 0 h 2150161"/>
                <a:gd name="connsiteX0" fmla="*/ 588937 w 6679770"/>
                <a:gd name="connsiteY0" fmla="*/ 0 h 2173369"/>
                <a:gd name="connsiteX1" fmla="*/ 6679770 w 6679770"/>
                <a:gd name="connsiteY1" fmla="*/ 1379349 h 2173369"/>
                <a:gd name="connsiteX2" fmla="*/ 4186383 w 6679770"/>
                <a:gd name="connsiteY2" fmla="*/ 2125463 h 2173369"/>
                <a:gd name="connsiteX3" fmla="*/ 913086 w 6679770"/>
                <a:gd name="connsiteY3" fmla="*/ 2036904 h 2173369"/>
                <a:gd name="connsiteX4" fmla="*/ 0 w 6679770"/>
                <a:gd name="connsiteY4" fmla="*/ 1069383 h 2173369"/>
                <a:gd name="connsiteX5" fmla="*/ 588937 w 6679770"/>
                <a:gd name="connsiteY5" fmla="*/ 0 h 2173369"/>
                <a:gd name="connsiteX0" fmla="*/ 588937 w 6679770"/>
                <a:gd name="connsiteY0" fmla="*/ 0 h 2186073"/>
                <a:gd name="connsiteX1" fmla="*/ 6679770 w 6679770"/>
                <a:gd name="connsiteY1" fmla="*/ 1379349 h 2186073"/>
                <a:gd name="connsiteX2" fmla="*/ 4186383 w 6679770"/>
                <a:gd name="connsiteY2" fmla="*/ 2125463 h 2186073"/>
                <a:gd name="connsiteX3" fmla="*/ 913086 w 6679770"/>
                <a:gd name="connsiteY3" fmla="*/ 2036904 h 2186073"/>
                <a:gd name="connsiteX4" fmla="*/ 0 w 6679770"/>
                <a:gd name="connsiteY4" fmla="*/ 1069383 h 2186073"/>
                <a:gd name="connsiteX5" fmla="*/ 588937 w 6679770"/>
                <a:gd name="connsiteY5" fmla="*/ 0 h 2186073"/>
                <a:gd name="connsiteX0" fmla="*/ 588937 w 6679770"/>
                <a:gd name="connsiteY0" fmla="*/ 0 h 2186073"/>
                <a:gd name="connsiteX1" fmla="*/ 6679770 w 6679770"/>
                <a:gd name="connsiteY1" fmla="*/ 1379349 h 2186073"/>
                <a:gd name="connsiteX2" fmla="*/ 4186383 w 6679770"/>
                <a:gd name="connsiteY2" fmla="*/ 2125463 h 2186073"/>
                <a:gd name="connsiteX3" fmla="*/ 913086 w 6679770"/>
                <a:gd name="connsiteY3" fmla="*/ 2036904 h 2186073"/>
                <a:gd name="connsiteX4" fmla="*/ 0 w 6679770"/>
                <a:gd name="connsiteY4" fmla="*/ 1069383 h 2186073"/>
                <a:gd name="connsiteX5" fmla="*/ 588937 w 6679770"/>
                <a:gd name="connsiteY5" fmla="*/ 0 h 2186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79770" h="2186073">
                  <a:moveTo>
                    <a:pt x="588937" y="0"/>
                  </a:moveTo>
                  <a:lnTo>
                    <a:pt x="6679770" y="1379349"/>
                  </a:lnTo>
                  <a:cubicBezTo>
                    <a:pt x="6633276" y="1400013"/>
                    <a:pt x="5615642" y="2069338"/>
                    <a:pt x="4186383" y="2125463"/>
                  </a:cubicBezTo>
                  <a:cubicBezTo>
                    <a:pt x="3599635" y="2162376"/>
                    <a:pt x="2361431" y="2279010"/>
                    <a:pt x="913086" y="2036904"/>
                  </a:cubicBezTo>
                  <a:cubicBezTo>
                    <a:pt x="129151" y="1889330"/>
                    <a:pt x="56828" y="1389681"/>
                    <a:pt x="0" y="1069383"/>
                  </a:cubicBezTo>
                  <a:cubicBezTo>
                    <a:pt x="15498" y="304800"/>
                    <a:pt x="495947" y="98157"/>
                    <a:pt x="588937" y="0"/>
                  </a:cubicBezTo>
                  <a:close/>
                </a:path>
              </a:pathLst>
            </a:custGeom>
            <a:solidFill>
              <a:schemeClr val="bg1"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06FF216A-A2F2-4CAB-83DB-9D00A39ABF47}"/>
              </a:ext>
            </a:extLst>
          </p:cNvPr>
          <p:cNvSpPr txBox="1"/>
          <p:nvPr/>
        </p:nvSpPr>
        <p:spPr>
          <a:xfrm>
            <a:off x="3158055" y="4711462"/>
            <a:ext cx="7352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াখ্যা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800220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Image result for উপাদান">
            <a:extLst>
              <a:ext uri="{FF2B5EF4-FFF2-40B4-BE49-F238E27FC236}">
                <a16:creationId xmlns:a16="http://schemas.microsoft.com/office/drawing/2014/main" id="{0B2C5A9F-2B88-4269-B5BC-EE443BCFF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CA3073C-7A52-43DD-BB25-7A7E3B3E6050}"/>
              </a:ext>
            </a:extLst>
          </p:cNvPr>
          <p:cNvSpPr txBox="1"/>
          <p:nvPr/>
        </p:nvSpPr>
        <p:spPr>
          <a:xfrm>
            <a:off x="2953063" y="854439"/>
            <a:ext cx="3777522" cy="584775"/>
          </a:xfrm>
          <a:prstGeom prst="rect">
            <a:avLst/>
          </a:prstGeom>
          <a:noFill/>
          <a:ln w="104775" cmpd="dbl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EBBB8C0-04A7-4ADD-9854-76A31B1B18FA}"/>
              </a:ext>
            </a:extLst>
          </p:cNvPr>
          <p:cNvGrpSpPr/>
          <p:nvPr/>
        </p:nvGrpSpPr>
        <p:grpSpPr>
          <a:xfrm>
            <a:off x="-2601459" y="-2560520"/>
            <a:ext cx="17161970" cy="12113531"/>
            <a:chOff x="-2601459" y="-2560520"/>
            <a:chExt cx="17161970" cy="12113531"/>
          </a:xfrm>
        </p:grpSpPr>
        <p:sp>
          <p:nvSpPr>
            <p:cNvPr id="5" name="Rectangle 10">
              <a:extLst>
                <a:ext uri="{FF2B5EF4-FFF2-40B4-BE49-F238E27FC236}">
                  <a16:creationId xmlns:a16="http://schemas.microsoft.com/office/drawing/2014/main" id="{3BF17A8C-355D-470C-BA82-F5679524F07F}"/>
                </a:ext>
              </a:extLst>
            </p:cNvPr>
            <p:cNvSpPr/>
            <p:nvPr/>
          </p:nvSpPr>
          <p:spPr>
            <a:xfrm rot="9000000">
              <a:off x="-2601459" y="-2560520"/>
              <a:ext cx="7824841" cy="8247608"/>
            </a:xfrm>
            <a:custGeom>
              <a:avLst/>
              <a:gdLst>
                <a:gd name="connsiteX0" fmla="*/ 0 w 12182168"/>
                <a:gd name="connsiteY0" fmla="*/ 0 h 8489550"/>
                <a:gd name="connsiteX1" fmla="*/ 12182168 w 12182168"/>
                <a:gd name="connsiteY1" fmla="*/ 0 h 8489550"/>
                <a:gd name="connsiteX2" fmla="*/ 12182168 w 12182168"/>
                <a:gd name="connsiteY2" fmla="*/ 8489550 h 8489550"/>
                <a:gd name="connsiteX3" fmla="*/ 0 w 12182168"/>
                <a:gd name="connsiteY3" fmla="*/ 8489550 h 8489550"/>
                <a:gd name="connsiteX4" fmla="*/ 0 w 12182168"/>
                <a:gd name="connsiteY4" fmla="*/ 0 h 8489550"/>
                <a:gd name="connsiteX0" fmla="*/ 0 w 12182168"/>
                <a:gd name="connsiteY0" fmla="*/ 1784417 h 10273967"/>
                <a:gd name="connsiteX1" fmla="*/ 7824841 w 12182168"/>
                <a:gd name="connsiteY1" fmla="*/ 0 h 10273967"/>
                <a:gd name="connsiteX2" fmla="*/ 12182168 w 12182168"/>
                <a:gd name="connsiteY2" fmla="*/ 10273967 h 10273967"/>
                <a:gd name="connsiteX3" fmla="*/ 0 w 12182168"/>
                <a:gd name="connsiteY3" fmla="*/ 10273967 h 10273967"/>
                <a:gd name="connsiteX4" fmla="*/ 0 w 12182168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4800392 w 7824841"/>
                <a:gd name="connsiteY2" fmla="*/ 6547377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3970254 w 7824841"/>
                <a:gd name="connsiteY2" fmla="*/ 6324351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4477494 w 7824841"/>
                <a:gd name="connsiteY2" fmla="*/ 6506091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8247608"/>
                <a:gd name="connsiteX1" fmla="*/ 7824841 w 7824841"/>
                <a:gd name="connsiteY1" fmla="*/ 0 h 8247608"/>
                <a:gd name="connsiteX2" fmla="*/ 4477494 w 7824841"/>
                <a:gd name="connsiteY2" fmla="*/ 6506091 h 8247608"/>
                <a:gd name="connsiteX3" fmla="*/ 79267 w 7824841"/>
                <a:gd name="connsiteY3" fmla="*/ 8247608 h 8247608"/>
                <a:gd name="connsiteX4" fmla="*/ 0 w 7824841"/>
                <a:gd name="connsiteY4" fmla="*/ 1784417 h 8247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4841" h="8247608">
                  <a:moveTo>
                    <a:pt x="0" y="1784417"/>
                  </a:moveTo>
                  <a:lnTo>
                    <a:pt x="7824841" y="0"/>
                  </a:lnTo>
                  <a:lnTo>
                    <a:pt x="4477494" y="6506091"/>
                  </a:lnTo>
                  <a:lnTo>
                    <a:pt x="79267" y="8247608"/>
                  </a:lnTo>
                  <a:lnTo>
                    <a:pt x="0" y="1784417"/>
                  </a:lnTo>
                  <a:close/>
                </a:path>
              </a:pathLst>
            </a:custGeom>
            <a:solidFill>
              <a:srgbClr val="00B0F0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0">
              <a:extLst>
                <a:ext uri="{FF2B5EF4-FFF2-40B4-BE49-F238E27FC236}">
                  <a16:creationId xmlns:a16="http://schemas.microsoft.com/office/drawing/2014/main" id="{1A5C0CEB-F364-4294-BCE3-D332E62580A0}"/>
                </a:ext>
              </a:extLst>
            </p:cNvPr>
            <p:cNvSpPr/>
            <p:nvPr/>
          </p:nvSpPr>
          <p:spPr>
            <a:xfrm rot="19929460">
              <a:off x="6735670" y="1305403"/>
              <a:ext cx="7824841" cy="8247608"/>
            </a:xfrm>
            <a:custGeom>
              <a:avLst/>
              <a:gdLst>
                <a:gd name="connsiteX0" fmla="*/ 0 w 12182168"/>
                <a:gd name="connsiteY0" fmla="*/ 0 h 8489550"/>
                <a:gd name="connsiteX1" fmla="*/ 12182168 w 12182168"/>
                <a:gd name="connsiteY1" fmla="*/ 0 h 8489550"/>
                <a:gd name="connsiteX2" fmla="*/ 12182168 w 12182168"/>
                <a:gd name="connsiteY2" fmla="*/ 8489550 h 8489550"/>
                <a:gd name="connsiteX3" fmla="*/ 0 w 12182168"/>
                <a:gd name="connsiteY3" fmla="*/ 8489550 h 8489550"/>
                <a:gd name="connsiteX4" fmla="*/ 0 w 12182168"/>
                <a:gd name="connsiteY4" fmla="*/ 0 h 8489550"/>
                <a:gd name="connsiteX0" fmla="*/ 0 w 12182168"/>
                <a:gd name="connsiteY0" fmla="*/ 1784417 h 10273967"/>
                <a:gd name="connsiteX1" fmla="*/ 7824841 w 12182168"/>
                <a:gd name="connsiteY1" fmla="*/ 0 h 10273967"/>
                <a:gd name="connsiteX2" fmla="*/ 12182168 w 12182168"/>
                <a:gd name="connsiteY2" fmla="*/ 10273967 h 10273967"/>
                <a:gd name="connsiteX3" fmla="*/ 0 w 12182168"/>
                <a:gd name="connsiteY3" fmla="*/ 10273967 h 10273967"/>
                <a:gd name="connsiteX4" fmla="*/ 0 w 12182168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4800392 w 7824841"/>
                <a:gd name="connsiteY2" fmla="*/ 6547377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3970254 w 7824841"/>
                <a:gd name="connsiteY2" fmla="*/ 6324351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4477494 w 7824841"/>
                <a:gd name="connsiteY2" fmla="*/ 6506091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8247608"/>
                <a:gd name="connsiteX1" fmla="*/ 7824841 w 7824841"/>
                <a:gd name="connsiteY1" fmla="*/ 0 h 8247608"/>
                <a:gd name="connsiteX2" fmla="*/ 4477494 w 7824841"/>
                <a:gd name="connsiteY2" fmla="*/ 6506091 h 8247608"/>
                <a:gd name="connsiteX3" fmla="*/ 79267 w 7824841"/>
                <a:gd name="connsiteY3" fmla="*/ 8247608 h 8247608"/>
                <a:gd name="connsiteX4" fmla="*/ 0 w 7824841"/>
                <a:gd name="connsiteY4" fmla="*/ 1784417 h 8247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4841" h="8247608">
                  <a:moveTo>
                    <a:pt x="0" y="1784417"/>
                  </a:moveTo>
                  <a:lnTo>
                    <a:pt x="7824841" y="0"/>
                  </a:lnTo>
                  <a:lnTo>
                    <a:pt x="4477494" y="6506091"/>
                  </a:lnTo>
                  <a:lnTo>
                    <a:pt x="79267" y="8247608"/>
                  </a:lnTo>
                  <a:lnTo>
                    <a:pt x="0" y="1784417"/>
                  </a:lnTo>
                  <a:close/>
                </a:path>
              </a:pathLst>
            </a:custGeom>
            <a:solidFill>
              <a:srgbClr val="00B0F0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08781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DD77AB3-7A3B-4D10-B5B0-20CA54DE7EA4}"/>
              </a:ext>
            </a:extLst>
          </p:cNvPr>
          <p:cNvGrpSpPr/>
          <p:nvPr/>
        </p:nvGrpSpPr>
        <p:grpSpPr>
          <a:xfrm>
            <a:off x="-2601459" y="-2560520"/>
            <a:ext cx="17161970" cy="12113531"/>
            <a:chOff x="-2601459" y="-2560520"/>
            <a:chExt cx="17161970" cy="12113531"/>
          </a:xfrm>
        </p:grpSpPr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99EFE290-1314-42CC-9EA1-2FEE7F28A06C}"/>
                </a:ext>
              </a:extLst>
            </p:cNvPr>
            <p:cNvSpPr/>
            <p:nvPr/>
          </p:nvSpPr>
          <p:spPr>
            <a:xfrm rot="9000000">
              <a:off x="-2601459" y="-2560520"/>
              <a:ext cx="7824841" cy="8247608"/>
            </a:xfrm>
            <a:custGeom>
              <a:avLst/>
              <a:gdLst>
                <a:gd name="connsiteX0" fmla="*/ 0 w 12182168"/>
                <a:gd name="connsiteY0" fmla="*/ 0 h 8489550"/>
                <a:gd name="connsiteX1" fmla="*/ 12182168 w 12182168"/>
                <a:gd name="connsiteY1" fmla="*/ 0 h 8489550"/>
                <a:gd name="connsiteX2" fmla="*/ 12182168 w 12182168"/>
                <a:gd name="connsiteY2" fmla="*/ 8489550 h 8489550"/>
                <a:gd name="connsiteX3" fmla="*/ 0 w 12182168"/>
                <a:gd name="connsiteY3" fmla="*/ 8489550 h 8489550"/>
                <a:gd name="connsiteX4" fmla="*/ 0 w 12182168"/>
                <a:gd name="connsiteY4" fmla="*/ 0 h 8489550"/>
                <a:gd name="connsiteX0" fmla="*/ 0 w 12182168"/>
                <a:gd name="connsiteY0" fmla="*/ 1784417 h 10273967"/>
                <a:gd name="connsiteX1" fmla="*/ 7824841 w 12182168"/>
                <a:gd name="connsiteY1" fmla="*/ 0 h 10273967"/>
                <a:gd name="connsiteX2" fmla="*/ 12182168 w 12182168"/>
                <a:gd name="connsiteY2" fmla="*/ 10273967 h 10273967"/>
                <a:gd name="connsiteX3" fmla="*/ 0 w 12182168"/>
                <a:gd name="connsiteY3" fmla="*/ 10273967 h 10273967"/>
                <a:gd name="connsiteX4" fmla="*/ 0 w 12182168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4800392 w 7824841"/>
                <a:gd name="connsiteY2" fmla="*/ 6547377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3970254 w 7824841"/>
                <a:gd name="connsiteY2" fmla="*/ 6324351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4477494 w 7824841"/>
                <a:gd name="connsiteY2" fmla="*/ 6506091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8247608"/>
                <a:gd name="connsiteX1" fmla="*/ 7824841 w 7824841"/>
                <a:gd name="connsiteY1" fmla="*/ 0 h 8247608"/>
                <a:gd name="connsiteX2" fmla="*/ 4477494 w 7824841"/>
                <a:gd name="connsiteY2" fmla="*/ 6506091 h 8247608"/>
                <a:gd name="connsiteX3" fmla="*/ 79267 w 7824841"/>
                <a:gd name="connsiteY3" fmla="*/ 8247608 h 8247608"/>
                <a:gd name="connsiteX4" fmla="*/ 0 w 7824841"/>
                <a:gd name="connsiteY4" fmla="*/ 1784417 h 8247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4841" h="8247608">
                  <a:moveTo>
                    <a:pt x="0" y="1784417"/>
                  </a:moveTo>
                  <a:lnTo>
                    <a:pt x="7824841" y="0"/>
                  </a:lnTo>
                  <a:lnTo>
                    <a:pt x="4477494" y="6506091"/>
                  </a:lnTo>
                  <a:lnTo>
                    <a:pt x="79267" y="8247608"/>
                  </a:lnTo>
                  <a:lnTo>
                    <a:pt x="0" y="1784417"/>
                  </a:lnTo>
                  <a:close/>
                </a:path>
              </a:pathLst>
            </a:custGeom>
            <a:solidFill>
              <a:srgbClr val="00B0F0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0">
              <a:extLst>
                <a:ext uri="{FF2B5EF4-FFF2-40B4-BE49-F238E27FC236}">
                  <a16:creationId xmlns:a16="http://schemas.microsoft.com/office/drawing/2014/main" id="{68C1B05E-E7E0-435E-8B0E-0260B50CC305}"/>
                </a:ext>
              </a:extLst>
            </p:cNvPr>
            <p:cNvSpPr/>
            <p:nvPr/>
          </p:nvSpPr>
          <p:spPr>
            <a:xfrm rot="19929460">
              <a:off x="6735670" y="1305403"/>
              <a:ext cx="7824841" cy="8247608"/>
            </a:xfrm>
            <a:custGeom>
              <a:avLst/>
              <a:gdLst>
                <a:gd name="connsiteX0" fmla="*/ 0 w 12182168"/>
                <a:gd name="connsiteY0" fmla="*/ 0 h 8489550"/>
                <a:gd name="connsiteX1" fmla="*/ 12182168 w 12182168"/>
                <a:gd name="connsiteY1" fmla="*/ 0 h 8489550"/>
                <a:gd name="connsiteX2" fmla="*/ 12182168 w 12182168"/>
                <a:gd name="connsiteY2" fmla="*/ 8489550 h 8489550"/>
                <a:gd name="connsiteX3" fmla="*/ 0 w 12182168"/>
                <a:gd name="connsiteY3" fmla="*/ 8489550 h 8489550"/>
                <a:gd name="connsiteX4" fmla="*/ 0 w 12182168"/>
                <a:gd name="connsiteY4" fmla="*/ 0 h 8489550"/>
                <a:gd name="connsiteX0" fmla="*/ 0 w 12182168"/>
                <a:gd name="connsiteY0" fmla="*/ 1784417 h 10273967"/>
                <a:gd name="connsiteX1" fmla="*/ 7824841 w 12182168"/>
                <a:gd name="connsiteY1" fmla="*/ 0 h 10273967"/>
                <a:gd name="connsiteX2" fmla="*/ 12182168 w 12182168"/>
                <a:gd name="connsiteY2" fmla="*/ 10273967 h 10273967"/>
                <a:gd name="connsiteX3" fmla="*/ 0 w 12182168"/>
                <a:gd name="connsiteY3" fmla="*/ 10273967 h 10273967"/>
                <a:gd name="connsiteX4" fmla="*/ 0 w 12182168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4800392 w 7824841"/>
                <a:gd name="connsiteY2" fmla="*/ 6547377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3970254 w 7824841"/>
                <a:gd name="connsiteY2" fmla="*/ 6324351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4477494 w 7824841"/>
                <a:gd name="connsiteY2" fmla="*/ 6506091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8247608"/>
                <a:gd name="connsiteX1" fmla="*/ 7824841 w 7824841"/>
                <a:gd name="connsiteY1" fmla="*/ 0 h 8247608"/>
                <a:gd name="connsiteX2" fmla="*/ 4477494 w 7824841"/>
                <a:gd name="connsiteY2" fmla="*/ 6506091 h 8247608"/>
                <a:gd name="connsiteX3" fmla="*/ 79267 w 7824841"/>
                <a:gd name="connsiteY3" fmla="*/ 8247608 h 8247608"/>
                <a:gd name="connsiteX4" fmla="*/ 0 w 7824841"/>
                <a:gd name="connsiteY4" fmla="*/ 1784417 h 8247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4841" h="8247608">
                  <a:moveTo>
                    <a:pt x="0" y="1784417"/>
                  </a:moveTo>
                  <a:lnTo>
                    <a:pt x="7824841" y="0"/>
                  </a:lnTo>
                  <a:lnTo>
                    <a:pt x="4477494" y="6506091"/>
                  </a:lnTo>
                  <a:lnTo>
                    <a:pt x="79267" y="8247608"/>
                  </a:lnTo>
                  <a:lnTo>
                    <a:pt x="0" y="1784417"/>
                  </a:lnTo>
                  <a:close/>
                </a:path>
              </a:pathLst>
            </a:custGeom>
            <a:solidFill>
              <a:srgbClr val="00B0F0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AB6B7CC-CFB2-4B64-A3F1-C2F7C6FC2789}"/>
              </a:ext>
            </a:extLst>
          </p:cNvPr>
          <p:cNvGrpSpPr/>
          <p:nvPr/>
        </p:nvGrpSpPr>
        <p:grpSpPr>
          <a:xfrm>
            <a:off x="11130079" y="0"/>
            <a:ext cx="1061921" cy="1049312"/>
            <a:chOff x="6438155" y="3132944"/>
            <a:chExt cx="1061921" cy="104931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AEEFFE9-9922-4F75-9F64-A18AB42ADC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A139B1D-5E3B-470D-BAD6-02AEF829CC5B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2" descr="Image result for graph">
            <a:extLst>
              <a:ext uri="{FF2B5EF4-FFF2-40B4-BE49-F238E27FC236}">
                <a16:creationId xmlns:a16="http://schemas.microsoft.com/office/drawing/2014/main" id="{E697BC0C-B269-4392-8666-ED0F6B5AE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992" y="1692852"/>
            <a:ext cx="5208443" cy="3472295"/>
          </a:xfrm>
          <a:prstGeom prst="rect">
            <a:avLst/>
          </a:prstGeom>
          <a:ln w="4762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শিশু জন্ম">
            <a:extLst>
              <a:ext uri="{FF2B5EF4-FFF2-40B4-BE49-F238E27FC236}">
                <a16:creationId xmlns:a16="http://schemas.microsoft.com/office/drawing/2014/main" id="{3E459084-E6B5-440F-974F-0BB2DCE75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49" y="1692853"/>
            <a:ext cx="5208443" cy="3472295"/>
          </a:xfrm>
          <a:prstGeom prst="rect">
            <a:avLst/>
          </a:prstGeom>
          <a:ln w="4762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1256721-AE18-4205-8DC7-F1FE1DBF4D5B}"/>
              </a:ext>
            </a:extLst>
          </p:cNvPr>
          <p:cNvSpPr/>
          <p:nvPr/>
        </p:nvSpPr>
        <p:spPr>
          <a:xfrm>
            <a:off x="2514680" y="5477482"/>
            <a:ext cx="1680180" cy="4556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52F4D70-DA5B-4AA2-A751-902D3F5829D2}"/>
              </a:ext>
            </a:extLst>
          </p:cNvPr>
          <p:cNvSpPr/>
          <p:nvPr/>
        </p:nvSpPr>
        <p:spPr>
          <a:xfrm>
            <a:off x="4808440" y="469239"/>
            <a:ext cx="2575120" cy="4556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জন্মের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DCD1960-8642-42BA-A176-91D410B00322}"/>
              </a:ext>
            </a:extLst>
          </p:cNvPr>
          <p:cNvSpPr/>
          <p:nvPr/>
        </p:nvSpPr>
        <p:spPr>
          <a:xfrm>
            <a:off x="7322859" y="5477481"/>
            <a:ext cx="2480708" cy="4556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98512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A206750A-C8EA-4829-BE04-7AF3FA021D77}"/>
              </a:ext>
            </a:extLst>
          </p:cNvPr>
          <p:cNvGrpSpPr/>
          <p:nvPr/>
        </p:nvGrpSpPr>
        <p:grpSpPr>
          <a:xfrm>
            <a:off x="-2601459" y="-2560520"/>
            <a:ext cx="17161970" cy="12113531"/>
            <a:chOff x="-2601459" y="-2560520"/>
            <a:chExt cx="17161970" cy="1211353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7125844-0CA2-48EE-BEB2-9FC7FF3E4FF5}"/>
                </a:ext>
              </a:extLst>
            </p:cNvPr>
            <p:cNvSpPr/>
            <p:nvPr/>
          </p:nvSpPr>
          <p:spPr>
            <a:xfrm rot="9000000">
              <a:off x="-2601459" y="-2560520"/>
              <a:ext cx="7824841" cy="8247608"/>
            </a:xfrm>
            <a:custGeom>
              <a:avLst/>
              <a:gdLst>
                <a:gd name="connsiteX0" fmla="*/ 0 w 12182168"/>
                <a:gd name="connsiteY0" fmla="*/ 0 h 8489550"/>
                <a:gd name="connsiteX1" fmla="*/ 12182168 w 12182168"/>
                <a:gd name="connsiteY1" fmla="*/ 0 h 8489550"/>
                <a:gd name="connsiteX2" fmla="*/ 12182168 w 12182168"/>
                <a:gd name="connsiteY2" fmla="*/ 8489550 h 8489550"/>
                <a:gd name="connsiteX3" fmla="*/ 0 w 12182168"/>
                <a:gd name="connsiteY3" fmla="*/ 8489550 h 8489550"/>
                <a:gd name="connsiteX4" fmla="*/ 0 w 12182168"/>
                <a:gd name="connsiteY4" fmla="*/ 0 h 8489550"/>
                <a:gd name="connsiteX0" fmla="*/ 0 w 12182168"/>
                <a:gd name="connsiteY0" fmla="*/ 1784417 h 10273967"/>
                <a:gd name="connsiteX1" fmla="*/ 7824841 w 12182168"/>
                <a:gd name="connsiteY1" fmla="*/ 0 h 10273967"/>
                <a:gd name="connsiteX2" fmla="*/ 12182168 w 12182168"/>
                <a:gd name="connsiteY2" fmla="*/ 10273967 h 10273967"/>
                <a:gd name="connsiteX3" fmla="*/ 0 w 12182168"/>
                <a:gd name="connsiteY3" fmla="*/ 10273967 h 10273967"/>
                <a:gd name="connsiteX4" fmla="*/ 0 w 12182168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4800392 w 7824841"/>
                <a:gd name="connsiteY2" fmla="*/ 6547377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3970254 w 7824841"/>
                <a:gd name="connsiteY2" fmla="*/ 6324351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4477494 w 7824841"/>
                <a:gd name="connsiteY2" fmla="*/ 6506091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8247608"/>
                <a:gd name="connsiteX1" fmla="*/ 7824841 w 7824841"/>
                <a:gd name="connsiteY1" fmla="*/ 0 h 8247608"/>
                <a:gd name="connsiteX2" fmla="*/ 4477494 w 7824841"/>
                <a:gd name="connsiteY2" fmla="*/ 6506091 h 8247608"/>
                <a:gd name="connsiteX3" fmla="*/ 79267 w 7824841"/>
                <a:gd name="connsiteY3" fmla="*/ 8247608 h 8247608"/>
                <a:gd name="connsiteX4" fmla="*/ 0 w 7824841"/>
                <a:gd name="connsiteY4" fmla="*/ 1784417 h 8247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4841" h="8247608">
                  <a:moveTo>
                    <a:pt x="0" y="1784417"/>
                  </a:moveTo>
                  <a:lnTo>
                    <a:pt x="7824841" y="0"/>
                  </a:lnTo>
                  <a:lnTo>
                    <a:pt x="4477494" y="6506091"/>
                  </a:lnTo>
                  <a:lnTo>
                    <a:pt x="79267" y="8247608"/>
                  </a:lnTo>
                  <a:lnTo>
                    <a:pt x="0" y="1784417"/>
                  </a:lnTo>
                  <a:close/>
                </a:path>
              </a:pathLst>
            </a:custGeom>
            <a:solidFill>
              <a:srgbClr val="00B0F0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469F9E50-DE8F-417D-BA8B-DCBC90058849}"/>
                </a:ext>
              </a:extLst>
            </p:cNvPr>
            <p:cNvSpPr/>
            <p:nvPr/>
          </p:nvSpPr>
          <p:spPr>
            <a:xfrm rot="19929460">
              <a:off x="6735670" y="1305403"/>
              <a:ext cx="7824841" cy="8247608"/>
            </a:xfrm>
            <a:custGeom>
              <a:avLst/>
              <a:gdLst>
                <a:gd name="connsiteX0" fmla="*/ 0 w 12182168"/>
                <a:gd name="connsiteY0" fmla="*/ 0 h 8489550"/>
                <a:gd name="connsiteX1" fmla="*/ 12182168 w 12182168"/>
                <a:gd name="connsiteY1" fmla="*/ 0 h 8489550"/>
                <a:gd name="connsiteX2" fmla="*/ 12182168 w 12182168"/>
                <a:gd name="connsiteY2" fmla="*/ 8489550 h 8489550"/>
                <a:gd name="connsiteX3" fmla="*/ 0 w 12182168"/>
                <a:gd name="connsiteY3" fmla="*/ 8489550 h 8489550"/>
                <a:gd name="connsiteX4" fmla="*/ 0 w 12182168"/>
                <a:gd name="connsiteY4" fmla="*/ 0 h 8489550"/>
                <a:gd name="connsiteX0" fmla="*/ 0 w 12182168"/>
                <a:gd name="connsiteY0" fmla="*/ 1784417 h 10273967"/>
                <a:gd name="connsiteX1" fmla="*/ 7824841 w 12182168"/>
                <a:gd name="connsiteY1" fmla="*/ 0 h 10273967"/>
                <a:gd name="connsiteX2" fmla="*/ 12182168 w 12182168"/>
                <a:gd name="connsiteY2" fmla="*/ 10273967 h 10273967"/>
                <a:gd name="connsiteX3" fmla="*/ 0 w 12182168"/>
                <a:gd name="connsiteY3" fmla="*/ 10273967 h 10273967"/>
                <a:gd name="connsiteX4" fmla="*/ 0 w 12182168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4800392 w 7824841"/>
                <a:gd name="connsiteY2" fmla="*/ 6547377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3970254 w 7824841"/>
                <a:gd name="connsiteY2" fmla="*/ 6324351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10273967"/>
                <a:gd name="connsiteX1" fmla="*/ 7824841 w 7824841"/>
                <a:gd name="connsiteY1" fmla="*/ 0 h 10273967"/>
                <a:gd name="connsiteX2" fmla="*/ 4477494 w 7824841"/>
                <a:gd name="connsiteY2" fmla="*/ 6506091 h 10273967"/>
                <a:gd name="connsiteX3" fmla="*/ 0 w 7824841"/>
                <a:gd name="connsiteY3" fmla="*/ 10273967 h 10273967"/>
                <a:gd name="connsiteX4" fmla="*/ 0 w 7824841"/>
                <a:gd name="connsiteY4" fmla="*/ 1784417 h 10273967"/>
                <a:gd name="connsiteX0" fmla="*/ 0 w 7824841"/>
                <a:gd name="connsiteY0" fmla="*/ 1784417 h 8247608"/>
                <a:gd name="connsiteX1" fmla="*/ 7824841 w 7824841"/>
                <a:gd name="connsiteY1" fmla="*/ 0 h 8247608"/>
                <a:gd name="connsiteX2" fmla="*/ 4477494 w 7824841"/>
                <a:gd name="connsiteY2" fmla="*/ 6506091 h 8247608"/>
                <a:gd name="connsiteX3" fmla="*/ 79267 w 7824841"/>
                <a:gd name="connsiteY3" fmla="*/ 8247608 h 8247608"/>
                <a:gd name="connsiteX4" fmla="*/ 0 w 7824841"/>
                <a:gd name="connsiteY4" fmla="*/ 1784417 h 8247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4841" h="8247608">
                  <a:moveTo>
                    <a:pt x="0" y="1784417"/>
                  </a:moveTo>
                  <a:lnTo>
                    <a:pt x="7824841" y="0"/>
                  </a:lnTo>
                  <a:lnTo>
                    <a:pt x="4477494" y="6506091"/>
                  </a:lnTo>
                  <a:lnTo>
                    <a:pt x="79267" y="8247608"/>
                  </a:lnTo>
                  <a:lnTo>
                    <a:pt x="0" y="1784417"/>
                  </a:lnTo>
                  <a:close/>
                </a:path>
              </a:pathLst>
            </a:custGeom>
            <a:solidFill>
              <a:srgbClr val="00B0F0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300484E-CEF9-4E56-8442-622B4931B0A4}"/>
              </a:ext>
            </a:extLst>
          </p:cNvPr>
          <p:cNvGrpSpPr/>
          <p:nvPr/>
        </p:nvGrpSpPr>
        <p:grpSpPr>
          <a:xfrm>
            <a:off x="11130079" y="0"/>
            <a:ext cx="1061921" cy="1049312"/>
            <a:chOff x="6438155" y="3132944"/>
            <a:chExt cx="1061921" cy="104931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E1465F0-029B-48BC-A8C4-28F34470BD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11" y="3222887"/>
              <a:ext cx="1024565" cy="713780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8400EA9-1B9D-4277-9D0A-8034829C31AE}"/>
                </a:ext>
              </a:extLst>
            </p:cNvPr>
            <p:cNvSpPr/>
            <p:nvPr/>
          </p:nvSpPr>
          <p:spPr>
            <a:xfrm>
              <a:off x="6438155" y="3132944"/>
              <a:ext cx="1049312" cy="10493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3C61704D-97AA-49F7-AB0A-3574A05A89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18666" y="1117749"/>
            <a:ext cx="5808847" cy="4185184"/>
          </a:xfrm>
          <a:prstGeom prst="rect">
            <a:avLst/>
          </a:prstGeom>
        </p:spPr>
      </p:pic>
      <p:pic>
        <p:nvPicPr>
          <p:cNvPr id="1026" name="Picture 2" descr="Image result for অল্প বয়সে সন্তান ধারণ">
            <a:extLst>
              <a:ext uri="{FF2B5EF4-FFF2-40B4-BE49-F238E27FC236}">
                <a16:creationId xmlns:a16="http://schemas.microsoft.com/office/drawing/2014/main" id="{0687F10E-4FC0-4224-A407-C2DA864BE6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11876" y="1336408"/>
            <a:ext cx="4757979" cy="41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bbon: Curved and Tilted Down 4">
            <a:extLst>
              <a:ext uri="{FF2B5EF4-FFF2-40B4-BE49-F238E27FC236}">
                <a16:creationId xmlns:a16="http://schemas.microsoft.com/office/drawing/2014/main" id="{2E411952-B594-4BE1-8F9C-FFBA8BF0187F}"/>
              </a:ext>
            </a:extLst>
          </p:cNvPr>
          <p:cNvSpPr/>
          <p:nvPr/>
        </p:nvSpPr>
        <p:spPr>
          <a:xfrm>
            <a:off x="4207239" y="213944"/>
            <a:ext cx="3777522" cy="1049312"/>
          </a:xfrm>
          <a:prstGeom prst="ellipseRibbon">
            <a:avLst>
              <a:gd name="adj1" fmla="val 47857"/>
              <a:gd name="adj2" fmla="val 69048"/>
              <a:gd name="adj3" fmla="val 1250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635C324-B67C-40CF-8502-0286C4D42571}"/>
              </a:ext>
            </a:extLst>
          </p:cNvPr>
          <p:cNvSpPr/>
          <p:nvPr/>
        </p:nvSpPr>
        <p:spPr>
          <a:xfrm>
            <a:off x="2382999" y="5615377"/>
            <a:ext cx="1680180" cy="4556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E49B363-17BF-4D31-AD2F-73CCC3073602}"/>
              </a:ext>
            </a:extLst>
          </p:cNvPr>
          <p:cNvSpPr/>
          <p:nvPr/>
        </p:nvSpPr>
        <p:spPr>
          <a:xfrm>
            <a:off x="7314357" y="5615377"/>
            <a:ext cx="3148776" cy="4556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ৃত্ব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604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4986</TotalTime>
  <Words>920</Words>
  <Application>Microsoft Office PowerPoint</Application>
  <PresentationFormat>Widescreen</PresentationFormat>
  <Paragraphs>129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achintya</dc:creator>
  <cp:lastModifiedBy>achintya</cp:lastModifiedBy>
  <cp:revision>227</cp:revision>
  <dcterms:created xsi:type="dcterms:W3CDTF">2020-03-21T03:39:37Z</dcterms:created>
  <dcterms:modified xsi:type="dcterms:W3CDTF">2020-04-03T06:17:42Z</dcterms:modified>
</cp:coreProperties>
</file>