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5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49D4-D9FF-4ED4-A634-B706980C681D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D0E7-B680-464F-8D9D-98ED86DB023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1498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49D4-D9FF-4ED4-A634-B706980C681D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D0E7-B680-464F-8D9D-98ED86DB023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6344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49D4-D9FF-4ED4-A634-B706980C681D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D0E7-B680-464F-8D9D-98ED86DB023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834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49D4-D9FF-4ED4-A634-B706980C681D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D0E7-B680-464F-8D9D-98ED86DB023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5214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49D4-D9FF-4ED4-A634-B706980C681D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D0E7-B680-464F-8D9D-98ED86DB023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2882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49D4-D9FF-4ED4-A634-B706980C681D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D0E7-B680-464F-8D9D-98ED86DB023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496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49D4-D9FF-4ED4-A634-B706980C681D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D0E7-B680-464F-8D9D-98ED86DB023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6959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49D4-D9FF-4ED4-A634-B706980C681D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D0E7-B680-464F-8D9D-98ED86DB023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142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49D4-D9FF-4ED4-A634-B706980C681D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D0E7-B680-464F-8D9D-98ED86DB023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4372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49D4-D9FF-4ED4-A634-B706980C681D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D0E7-B680-464F-8D9D-98ED86DB023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447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49D4-D9FF-4ED4-A634-B706980C681D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D0E7-B680-464F-8D9D-98ED86DB023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0654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649D4-D9FF-4ED4-A634-B706980C681D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4D0E7-B680-464F-8D9D-98ED86DB023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776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CoviD</a:t>
            </a:r>
            <a:r>
              <a:rPr lang="en-US" dirty="0" smtClean="0"/>
              <a:t> 19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069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7893362" cy="592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36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64123"/>
            <a:ext cx="7848871" cy="589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20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5291"/>
            <a:ext cx="7560839" cy="567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4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2900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14350"/>
            <a:ext cx="77724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82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CoviD 19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19</dc:title>
  <dc:creator>E.H Milon</dc:creator>
  <cp:lastModifiedBy>E.H Milon</cp:lastModifiedBy>
  <cp:revision>4</cp:revision>
  <dcterms:created xsi:type="dcterms:W3CDTF">2020-04-30T05:06:44Z</dcterms:created>
  <dcterms:modified xsi:type="dcterms:W3CDTF">2020-04-30T05:19:30Z</dcterms:modified>
</cp:coreProperties>
</file>