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6" r:id="rId3"/>
    <p:sldId id="257" r:id="rId4"/>
    <p:sldId id="259" r:id="rId5"/>
    <p:sldId id="263" r:id="rId6"/>
    <p:sldId id="262" r:id="rId7"/>
    <p:sldId id="261" r:id="rId8"/>
    <p:sldId id="260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93B49B-90E7-476B-8F5A-62B9AFB61AB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C67A17-45F5-47D6-A55B-4D32ADE3FD2F}">
      <dgm:prSet phldrT="[Text]"/>
      <dgm:spPr/>
      <dgm:t>
        <a:bodyPr/>
        <a:lstStyle/>
        <a:p>
          <a:r>
            <a:rPr lang="bn-IN"/>
            <a:t>কামরুল </a:t>
          </a:r>
          <a:r>
            <a:rPr lang="bn-IN" dirty="0"/>
            <a:t>হাসান</a:t>
          </a:r>
          <a:endParaRPr lang="en-US" dirty="0"/>
        </a:p>
      </dgm:t>
    </dgm:pt>
    <dgm:pt modelId="{C4098486-E2B9-4CB0-AC6C-00C159105AF5}" type="parTrans" cxnId="{214C17B0-6848-48A9-9F2C-779C5251767D}">
      <dgm:prSet/>
      <dgm:spPr/>
      <dgm:t>
        <a:bodyPr/>
        <a:lstStyle/>
        <a:p>
          <a:endParaRPr lang="en-US"/>
        </a:p>
      </dgm:t>
    </dgm:pt>
    <dgm:pt modelId="{DE6B9F4C-8046-44F7-B632-0EEB0E481927}" type="sibTrans" cxnId="{214C17B0-6848-48A9-9F2C-779C5251767D}">
      <dgm:prSet/>
      <dgm:spPr/>
      <dgm:t>
        <a:bodyPr/>
        <a:lstStyle/>
        <a:p>
          <a:endParaRPr lang="en-US"/>
        </a:p>
      </dgm:t>
    </dgm:pt>
    <dgm:pt modelId="{604DDB27-1A02-410C-8552-95DC08A5855D}">
      <dgm:prSet phldrT="[Text]"/>
      <dgm:spPr/>
      <dgm:t>
        <a:bodyPr/>
        <a:lstStyle/>
        <a:p>
          <a:r>
            <a:rPr lang="bn-IN" dirty="0"/>
            <a:t>মৃত্যু</a:t>
          </a:r>
        </a:p>
        <a:p>
          <a:r>
            <a:rPr lang="bn-IN" dirty="0"/>
            <a:t>১৯৮৮</a:t>
          </a:r>
          <a:endParaRPr lang="en-US" dirty="0"/>
        </a:p>
      </dgm:t>
    </dgm:pt>
    <dgm:pt modelId="{AD249612-97EF-40B0-A4AA-4F1BB77A00FD}" type="parTrans" cxnId="{93FA48E3-E9B7-438A-9B38-831082C75887}">
      <dgm:prSet/>
      <dgm:spPr/>
      <dgm:t>
        <a:bodyPr/>
        <a:lstStyle/>
        <a:p>
          <a:endParaRPr lang="en-US"/>
        </a:p>
      </dgm:t>
    </dgm:pt>
    <dgm:pt modelId="{D1E065E4-0FFD-44E9-91FA-9932609BA41B}" type="sibTrans" cxnId="{93FA48E3-E9B7-438A-9B38-831082C75887}">
      <dgm:prSet/>
      <dgm:spPr/>
      <dgm:t>
        <a:bodyPr/>
        <a:lstStyle/>
        <a:p>
          <a:endParaRPr lang="en-US"/>
        </a:p>
      </dgm:t>
    </dgm:pt>
    <dgm:pt modelId="{C5E5F354-C7BA-4974-9987-7CC4187A324F}">
      <dgm:prSet phldrT="[Text]"/>
      <dgm:spPr/>
      <dgm:t>
        <a:bodyPr/>
        <a:lstStyle/>
        <a:p>
          <a:r>
            <a:rPr lang="bn-IN" dirty="0"/>
            <a:t>জম্ম</a:t>
          </a:r>
        </a:p>
        <a:p>
          <a:r>
            <a:rPr lang="bn-IN" dirty="0"/>
            <a:t>১৯২১</a:t>
          </a:r>
          <a:endParaRPr lang="en-US" dirty="0"/>
        </a:p>
      </dgm:t>
    </dgm:pt>
    <dgm:pt modelId="{C528E6D9-AF9C-4645-878D-2FC6C587E200}" type="sibTrans" cxnId="{E540F582-CE45-45B7-868E-89DB222465B5}">
      <dgm:prSet/>
      <dgm:spPr/>
      <dgm:t>
        <a:bodyPr/>
        <a:lstStyle/>
        <a:p>
          <a:endParaRPr lang="en-US"/>
        </a:p>
      </dgm:t>
    </dgm:pt>
    <dgm:pt modelId="{F52DD4B7-766C-4229-923C-AAA1750010A1}" type="parTrans" cxnId="{E540F582-CE45-45B7-868E-89DB222465B5}">
      <dgm:prSet/>
      <dgm:spPr/>
      <dgm:t>
        <a:bodyPr/>
        <a:lstStyle/>
        <a:p>
          <a:endParaRPr lang="en-US"/>
        </a:p>
      </dgm:t>
    </dgm:pt>
    <dgm:pt modelId="{995B0851-89F2-4EF2-AECD-C04461699060}">
      <dgm:prSet phldrT="[Text]"/>
      <dgm:spPr/>
      <dgm:t>
        <a:bodyPr/>
        <a:lstStyle/>
        <a:p>
          <a:r>
            <a:rPr lang="bn-IN" dirty="0"/>
            <a:t>লেখাপড়া</a:t>
          </a:r>
        </a:p>
        <a:p>
          <a:r>
            <a:rPr lang="bn-IN" dirty="0"/>
            <a:t>কলকাতা</a:t>
          </a:r>
          <a:endParaRPr lang="en-US" dirty="0"/>
        </a:p>
      </dgm:t>
    </dgm:pt>
    <dgm:pt modelId="{1F7D4805-4901-4E9E-999D-9BE5CF1BD0F2}" type="sibTrans" cxnId="{761FF29C-EA7C-4F39-AE64-1D68BF3DC920}">
      <dgm:prSet/>
      <dgm:spPr/>
      <dgm:t>
        <a:bodyPr/>
        <a:lstStyle/>
        <a:p>
          <a:endParaRPr lang="en-US"/>
        </a:p>
      </dgm:t>
    </dgm:pt>
    <dgm:pt modelId="{4C14950F-1E79-4715-AD53-E8A661BA90C6}" type="parTrans" cxnId="{761FF29C-EA7C-4F39-AE64-1D68BF3DC920}">
      <dgm:prSet/>
      <dgm:spPr/>
      <dgm:t>
        <a:bodyPr/>
        <a:lstStyle/>
        <a:p>
          <a:endParaRPr lang="en-US"/>
        </a:p>
      </dgm:t>
    </dgm:pt>
    <dgm:pt modelId="{213BD95A-F8D5-4C26-9448-D41CE8BD7D86}">
      <dgm:prSet phldrT="[Text]"/>
      <dgm:spPr/>
      <dgm:t>
        <a:bodyPr/>
        <a:lstStyle/>
        <a:p>
          <a:r>
            <a:rPr lang="bn-IN" dirty="0"/>
            <a:t>অধ্যাপনা</a:t>
          </a:r>
        </a:p>
        <a:p>
          <a:r>
            <a:rPr lang="bn-IN" dirty="0"/>
            <a:t>ঢাকা আর্টস কলেজ</a:t>
          </a:r>
          <a:endParaRPr lang="en-US" dirty="0"/>
        </a:p>
      </dgm:t>
    </dgm:pt>
    <dgm:pt modelId="{0F6D1056-FA8C-4275-9478-C90A43B8F896}" type="sibTrans" cxnId="{95854422-7A12-4C19-8154-625D35EB7B84}">
      <dgm:prSet/>
      <dgm:spPr/>
      <dgm:t>
        <a:bodyPr/>
        <a:lstStyle/>
        <a:p>
          <a:endParaRPr lang="en-US"/>
        </a:p>
      </dgm:t>
    </dgm:pt>
    <dgm:pt modelId="{5C75DE41-C5E8-4D49-B37D-E049EB1ABAD0}" type="parTrans" cxnId="{95854422-7A12-4C19-8154-625D35EB7B84}">
      <dgm:prSet/>
      <dgm:spPr/>
      <dgm:t>
        <a:bodyPr/>
        <a:lstStyle/>
        <a:p>
          <a:endParaRPr lang="en-US"/>
        </a:p>
      </dgm:t>
    </dgm:pt>
    <dgm:pt modelId="{8702059F-6F95-4007-BE3F-5491EDA7D5BE}">
      <dgm:prSet phldrT="[Text]"/>
      <dgm:spPr/>
      <dgm:t>
        <a:bodyPr/>
        <a:lstStyle/>
        <a:p>
          <a:r>
            <a:rPr lang="bn-IN" dirty="0"/>
            <a:t>পরিচিতি</a:t>
          </a:r>
        </a:p>
        <a:p>
          <a:r>
            <a:rPr lang="bn-IN" dirty="0"/>
            <a:t>চিত্রশিল্পী</a:t>
          </a:r>
          <a:endParaRPr lang="en-US" dirty="0"/>
        </a:p>
      </dgm:t>
    </dgm:pt>
    <dgm:pt modelId="{9BFB3968-E264-4B5F-92C7-71993B41F539}" type="sibTrans" cxnId="{1E9E77D5-7A60-452E-AB72-21E422FA698F}">
      <dgm:prSet/>
      <dgm:spPr/>
      <dgm:t>
        <a:bodyPr/>
        <a:lstStyle/>
        <a:p>
          <a:endParaRPr lang="en-US"/>
        </a:p>
      </dgm:t>
    </dgm:pt>
    <dgm:pt modelId="{F1ED1980-F2E4-49A8-AB22-2FC94A2D6160}" type="parTrans" cxnId="{1E9E77D5-7A60-452E-AB72-21E422FA698F}">
      <dgm:prSet/>
      <dgm:spPr/>
      <dgm:t>
        <a:bodyPr/>
        <a:lstStyle/>
        <a:p>
          <a:endParaRPr lang="en-US"/>
        </a:p>
      </dgm:t>
    </dgm:pt>
    <dgm:pt modelId="{C83A670D-3A43-49B0-989C-2E7099A1D0E7}" type="pres">
      <dgm:prSet presAssocID="{ED93B49B-90E7-476B-8F5A-62B9AFB61AB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ABC0817-32EA-413D-A679-6FA3C1B4D6E0}" type="pres">
      <dgm:prSet presAssocID="{02C67A17-45F5-47D6-A55B-4D32ADE3FD2F}" presName="centerShape" presStyleLbl="node0" presStyleIdx="0" presStyleCnt="1"/>
      <dgm:spPr/>
    </dgm:pt>
    <dgm:pt modelId="{89CBA291-EAC5-416D-AA72-F510D30A6A58}" type="pres">
      <dgm:prSet presAssocID="{604DDB27-1A02-410C-8552-95DC08A5855D}" presName="node" presStyleLbl="node1" presStyleIdx="0" presStyleCnt="5">
        <dgm:presLayoutVars>
          <dgm:bulletEnabled val="1"/>
        </dgm:presLayoutVars>
      </dgm:prSet>
      <dgm:spPr/>
    </dgm:pt>
    <dgm:pt modelId="{F76A960A-F865-4D77-8A6A-0DFFDBCE70A9}" type="pres">
      <dgm:prSet presAssocID="{604DDB27-1A02-410C-8552-95DC08A5855D}" presName="dummy" presStyleCnt="0"/>
      <dgm:spPr/>
    </dgm:pt>
    <dgm:pt modelId="{835FD5DC-118A-446A-809D-F0C7DEF0DB01}" type="pres">
      <dgm:prSet presAssocID="{D1E065E4-0FFD-44E9-91FA-9932609BA41B}" presName="sibTrans" presStyleLbl="sibTrans2D1" presStyleIdx="0" presStyleCnt="5"/>
      <dgm:spPr/>
    </dgm:pt>
    <dgm:pt modelId="{922EB028-8174-43E9-9B1B-9CCC60D02FDB}" type="pres">
      <dgm:prSet presAssocID="{C5E5F354-C7BA-4974-9987-7CC4187A324F}" presName="node" presStyleLbl="node1" presStyleIdx="1" presStyleCnt="5">
        <dgm:presLayoutVars>
          <dgm:bulletEnabled val="1"/>
        </dgm:presLayoutVars>
      </dgm:prSet>
      <dgm:spPr/>
    </dgm:pt>
    <dgm:pt modelId="{EC6DEC68-EFD6-409D-94B9-F338603FF4DC}" type="pres">
      <dgm:prSet presAssocID="{C5E5F354-C7BA-4974-9987-7CC4187A324F}" presName="dummy" presStyleCnt="0"/>
      <dgm:spPr/>
    </dgm:pt>
    <dgm:pt modelId="{6AA38608-2B02-4F00-A847-F5EE31DE4F87}" type="pres">
      <dgm:prSet presAssocID="{C528E6D9-AF9C-4645-878D-2FC6C587E200}" presName="sibTrans" presStyleLbl="sibTrans2D1" presStyleIdx="1" presStyleCnt="5"/>
      <dgm:spPr/>
    </dgm:pt>
    <dgm:pt modelId="{107AB16A-B4B6-48D3-BD87-493523C55FEB}" type="pres">
      <dgm:prSet presAssocID="{995B0851-89F2-4EF2-AECD-C04461699060}" presName="node" presStyleLbl="node1" presStyleIdx="2" presStyleCnt="5">
        <dgm:presLayoutVars>
          <dgm:bulletEnabled val="1"/>
        </dgm:presLayoutVars>
      </dgm:prSet>
      <dgm:spPr/>
    </dgm:pt>
    <dgm:pt modelId="{E1C5C4D4-F6C5-49D3-862D-F272BFD30E82}" type="pres">
      <dgm:prSet presAssocID="{995B0851-89F2-4EF2-AECD-C04461699060}" presName="dummy" presStyleCnt="0"/>
      <dgm:spPr/>
    </dgm:pt>
    <dgm:pt modelId="{54D682A7-A06A-452A-96AB-FA343F1C0111}" type="pres">
      <dgm:prSet presAssocID="{1F7D4805-4901-4E9E-999D-9BE5CF1BD0F2}" presName="sibTrans" presStyleLbl="sibTrans2D1" presStyleIdx="2" presStyleCnt="5"/>
      <dgm:spPr/>
    </dgm:pt>
    <dgm:pt modelId="{AFCBD5E5-67A3-493C-835D-5E9936796F27}" type="pres">
      <dgm:prSet presAssocID="{213BD95A-F8D5-4C26-9448-D41CE8BD7D86}" presName="node" presStyleLbl="node1" presStyleIdx="3" presStyleCnt="5">
        <dgm:presLayoutVars>
          <dgm:bulletEnabled val="1"/>
        </dgm:presLayoutVars>
      </dgm:prSet>
      <dgm:spPr/>
    </dgm:pt>
    <dgm:pt modelId="{BBC09965-6DE1-4B4A-B1CB-28E88A5630AD}" type="pres">
      <dgm:prSet presAssocID="{213BD95A-F8D5-4C26-9448-D41CE8BD7D86}" presName="dummy" presStyleCnt="0"/>
      <dgm:spPr/>
    </dgm:pt>
    <dgm:pt modelId="{C181CCB1-D022-49E6-AA15-3DE8B528ED0B}" type="pres">
      <dgm:prSet presAssocID="{0F6D1056-FA8C-4275-9478-C90A43B8F896}" presName="sibTrans" presStyleLbl="sibTrans2D1" presStyleIdx="3" presStyleCnt="5"/>
      <dgm:spPr/>
    </dgm:pt>
    <dgm:pt modelId="{1B09323F-EA68-40D8-96E6-5E1FDF215FBA}" type="pres">
      <dgm:prSet presAssocID="{8702059F-6F95-4007-BE3F-5491EDA7D5BE}" presName="node" presStyleLbl="node1" presStyleIdx="4" presStyleCnt="5">
        <dgm:presLayoutVars>
          <dgm:bulletEnabled val="1"/>
        </dgm:presLayoutVars>
      </dgm:prSet>
      <dgm:spPr/>
    </dgm:pt>
    <dgm:pt modelId="{E7516884-546F-4AB4-BE49-793FE069DD76}" type="pres">
      <dgm:prSet presAssocID="{8702059F-6F95-4007-BE3F-5491EDA7D5BE}" presName="dummy" presStyleCnt="0"/>
      <dgm:spPr/>
    </dgm:pt>
    <dgm:pt modelId="{3E4AB386-996A-49E5-8439-FA69325605E1}" type="pres">
      <dgm:prSet presAssocID="{9BFB3968-E264-4B5F-92C7-71993B41F539}" presName="sibTrans" presStyleLbl="sibTrans2D1" presStyleIdx="4" presStyleCnt="5"/>
      <dgm:spPr/>
    </dgm:pt>
  </dgm:ptLst>
  <dgm:cxnLst>
    <dgm:cxn modelId="{6C76440E-91CB-44A4-B931-A32FF3D79121}" type="presOf" srcId="{0F6D1056-FA8C-4275-9478-C90A43B8F896}" destId="{C181CCB1-D022-49E6-AA15-3DE8B528ED0B}" srcOrd="0" destOrd="0" presId="urn:microsoft.com/office/officeart/2005/8/layout/radial6"/>
    <dgm:cxn modelId="{168EAC1F-64BE-4A5B-B9A9-937E4FCE0A84}" type="presOf" srcId="{ED93B49B-90E7-476B-8F5A-62B9AFB61ABA}" destId="{C83A670D-3A43-49B0-989C-2E7099A1D0E7}" srcOrd="0" destOrd="0" presId="urn:microsoft.com/office/officeart/2005/8/layout/radial6"/>
    <dgm:cxn modelId="{95854422-7A12-4C19-8154-625D35EB7B84}" srcId="{02C67A17-45F5-47D6-A55B-4D32ADE3FD2F}" destId="{213BD95A-F8D5-4C26-9448-D41CE8BD7D86}" srcOrd="3" destOrd="0" parTransId="{5C75DE41-C5E8-4D49-B37D-E049EB1ABAD0}" sibTransId="{0F6D1056-FA8C-4275-9478-C90A43B8F896}"/>
    <dgm:cxn modelId="{E959F925-8798-4A3B-A6C7-2559BFD83EC5}" type="presOf" srcId="{8702059F-6F95-4007-BE3F-5491EDA7D5BE}" destId="{1B09323F-EA68-40D8-96E6-5E1FDF215FBA}" srcOrd="0" destOrd="0" presId="urn:microsoft.com/office/officeart/2005/8/layout/radial6"/>
    <dgm:cxn modelId="{58F6D937-6E7B-48E2-B165-34FF9EC85AFE}" type="presOf" srcId="{C5E5F354-C7BA-4974-9987-7CC4187A324F}" destId="{922EB028-8174-43E9-9B1B-9CCC60D02FDB}" srcOrd="0" destOrd="0" presId="urn:microsoft.com/office/officeart/2005/8/layout/radial6"/>
    <dgm:cxn modelId="{9BE5EA70-3E04-4E68-95FA-FA3616DBBB1F}" type="presOf" srcId="{604DDB27-1A02-410C-8552-95DC08A5855D}" destId="{89CBA291-EAC5-416D-AA72-F510D30A6A58}" srcOrd="0" destOrd="0" presId="urn:microsoft.com/office/officeart/2005/8/layout/radial6"/>
    <dgm:cxn modelId="{F86E1251-2E49-4B5C-9EEB-32D0A987FD7F}" type="presOf" srcId="{C528E6D9-AF9C-4645-878D-2FC6C587E200}" destId="{6AA38608-2B02-4F00-A847-F5EE31DE4F87}" srcOrd="0" destOrd="0" presId="urn:microsoft.com/office/officeart/2005/8/layout/radial6"/>
    <dgm:cxn modelId="{907F0055-5332-4A90-8516-BFAB08A95817}" type="presOf" srcId="{1F7D4805-4901-4E9E-999D-9BE5CF1BD0F2}" destId="{54D682A7-A06A-452A-96AB-FA343F1C0111}" srcOrd="0" destOrd="0" presId="urn:microsoft.com/office/officeart/2005/8/layout/radial6"/>
    <dgm:cxn modelId="{E540F582-CE45-45B7-868E-89DB222465B5}" srcId="{02C67A17-45F5-47D6-A55B-4D32ADE3FD2F}" destId="{C5E5F354-C7BA-4974-9987-7CC4187A324F}" srcOrd="1" destOrd="0" parTransId="{F52DD4B7-766C-4229-923C-AAA1750010A1}" sibTransId="{C528E6D9-AF9C-4645-878D-2FC6C587E200}"/>
    <dgm:cxn modelId="{1EA3F985-7648-4112-9255-6771B35E153A}" type="presOf" srcId="{213BD95A-F8D5-4C26-9448-D41CE8BD7D86}" destId="{AFCBD5E5-67A3-493C-835D-5E9936796F27}" srcOrd="0" destOrd="0" presId="urn:microsoft.com/office/officeart/2005/8/layout/radial6"/>
    <dgm:cxn modelId="{E75E318E-81EF-401E-B239-AD3AE9B517B3}" type="presOf" srcId="{995B0851-89F2-4EF2-AECD-C04461699060}" destId="{107AB16A-B4B6-48D3-BD87-493523C55FEB}" srcOrd="0" destOrd="0" presId="urn:microsoft.com/office/officeart/2005/8/layout/radial6"/>
    <dgm:cxn modelId="{761FF29C-EA7C-4F39-AE64-1D68BF3DC920}" srcId="{02C67A17-45F5-47D6-A55B-4D32ADE3FD2F}" destId="{995B0851-89F2-4EF2-AECD-C04461699060}" srcOrd="2" destOrd="0" parTransId="{4C14950F-1E79-4715-AD53-E8A661BA90C6}" sibTransId="{1F7D4805-4901-4E9E-999D-9BE5CF1BD0F2}"/>
    <dgm:cxn modelId="{214C17B0-6848-48A9-9F2C-779C5251767D}" srcId="{ED93B49B-90E7-476B-8F5A-62B9AFB61ABA}" destId="{02C67A17-45F5-47D6-A55B-4D32ADE3FD2F}" srcOrd="0" destOrd="0" parTransId="{C4098486-E2B9-4CB0-AC6C-00C159105AF5}" sibTransId="{DE6B9F4C-8046-44F7-B632-0EEB0E481927}"/>
    <dgm:cxn modelId="{63196AB3-A996-47ED-85EE-357E08EFCAF0}" type="presOf" srcId="{D1E065E4-0FFD-44E9-91FA-9932609BA41B}" destId="{835FD5DC-118A-446A-809D-F0C7DEF0DB01}" srcOrd="0" destOrd="0" presId="urn:microsoft.com/office/officeart/2005/8/layout/radial6"/>
    <dgm:cxn modelId="{1E9E77D5-7A60-452E-AB72-21E422FA698F}" srcId="{02C67A17-45F5-47D6-A55B-4D32ADE3FD2F}" destId="{8702059F-6F95-4007-BE3F-5491EDA7D5BE}" srcOrd="4" destOrd="0" parTransId="{F1ED1980-F2E4-49A8-AB22-2FC94A2D6160}" sibTransId="{9BFB3968-E264-4B5F-92C7-71993B41F539}"/>
    <dgm:cxn modelId="{93FA48E3-E9B7-438A-9B38-831082C75887}" srcId="{02C67A17-45F5-47D6-A55B-4D32ADE3FD2F}" destId="{604DDB27-1A02-410C-8552-95DC08A5855D}" srcOrd="0" destOrd="0" parTransId="{AD249612-97EF-40B0-A4AA-4F1BB77A00FD}" sibTransId="{D1E065E4-0FFD-44E9-91FA-9932609BA41B}"/>
    <dgm:cxn modelId="{B3CA18F4-00ED-4B3B-AE07-09A2DBC96900}" type="presOf" srcId="{9BFB3968-E264-4B5F-92C7-71993B41F539}" destId="{3E4AB386-996A-49E5-8439-FA69325605E1}" srcOrd="0" destOrd="0" presId="urn:microsoft.com/office/officeart/2005/8/layout/radial6"/>
    <dgm:cxn modelId="{950BA2FD-106F-4CE9-9479-B7227167155C}" type="presOf" srcId="{02C67A17-45F5-47D6-A55B-4D32ADE3FD2F}" destId="{5ABC0817-32EA-413D-A679-6FA3C1B4D6E0}" srcOrd="0" destOrd="0" presId="urn:microsoft.com/office/officeart/2005/8/layout/radial6"/>
    <dgm:cxn modelId="{F4DA822E-9AEE-48FE-BF14-7179156B1328}" type="presParOf" srcId="{C83A670D-3A43-49B0-989C-2E7099A1D0E7}" destId="{5ABC0817-32EA-413D-A679-6FA3C1B4D6E0}" srcOrd="0" destOrd="0" presId="urn:microsoft.com/office/officeart/2005/8/layout/radial6"/>
    <dgm:cxn modelId="{70B51754-6A3C-4CAF-AC35-FD7A16896D64}" type="presParOf" srcId="{C83A670D-3A43-49B0-989C-2E7099A1D0E7}" destId="{89CBA291-EAC5-416D-AA72-F510D30A6A58}" srcOrd="1" destOrd="0" presId="urn:microsoft.com/office/officeart/2005/8/layout/radial6"/>
    <dgm:cxn modelId="{FD0CBAE0-5279-4B00-83C0-CA50A2968395}" type="presParOf" srcId="{C83A670D-3A43-49B0-989C-2E7099A1D0E7}" destId="{F76A960A-F865-4D77-8A6A-0DFFDBCE70A9}" srcOrd="2" destOrd="0" presId="urn:microsoft.com/office/officeart/2005/8/layout/radial6"/>
    <dgm:cxn modelId="{D8B0BC10-3167-461A-99A1-78625C7ABD32}" type="presParOf" srcId="{C83A670D-3A43-49B0-989C-2E7099A1D0E7}" destId="{835FD5DC-118A-446A-809D-F0C7DEF0DB01}" srcOrd="3" destOrd="0" presId="urn:microsoft.com/office/officeart/2005/8/layout/radial6"/>
    <dgm:cxn modelId="{A0301790-2398-409E-8EE4-13AD66A6F132}" type="presParOf" srcId="{C83A670D-3A43-49B0-989C-2E7099A1D0E7}" destId="{922EB028-8174-43E9-9B1B-9CCC60D02FDB}" srcOrd="4" destOrd="0" presId="urn:microsoft.com/office/officeart/2005/8/layout/radial6"/>
    <dgm:cxn modelId="{8E36DA2A-B939-406E-AC41-E2B2BC186A07}" type="presParOf" srcId="{C83A670D-3A43-49B0-989C-2E7099A1D0E7}" destId="{EC6DEC68-EFD6-409D-94B9-F338603FF4DC}" srcOrd="5" destOrd="0" presId="urn:microsoft.com/office/officeart/2005/8/layout/radial6"/>
    <dgm:cxn modelId="{2CFE90FE-270C-495C-9F49-1D2F78F1A9F2}" type="presParOf" srcId="{C83A670D-3A43-49B0-989C-2E7099A1D0E7}" destId="{6AA38608-2B02-4F00-A847-F5EE31DE4F87}" srcOrd="6" destOrd="0" presId="urn:microsoft.com/office/officeart/2005/8/layout/radial6"/>
    <dgm:cxn modelId="{294A4117-137A-4163-A622-E4162F6F9D10}" type="presParOf" srcId="{C83A670D-3A43-49B0-989C-2E7099A1D0E7}" destId="{107AB16A-B4B6-48D3-BD87-493523C55FEB}" srcOrd="7" destOrd="0" presId="urn:microsoft.com/office/officeart/2005/8/layout/radial6"/>
    <dgm:cxn modelId="{AC4E5084-B6FE-4E40-A456-B618069BEE02}" type="presParOf" srcId="{C83A670D-3A43-49B0-989C-2E7099A1D0E7}" destId="{E1C5C4D4-F6C5-49D3-862D-F272BFD30E82}" srcOrd="8" destOrd="0" presId="urn:microsoft.com/office/officeart/2005/8/layout/radial6"/>
    <dgm:cxn modelId="{E1F24D43-4F5E-476A-8DD8-301CFAAF3847}" type="presParOf" srcId="{C83A670D-3A43-49B0-989C-2E7099A1D0E7}" destId="{54D682A7-A06A-452A-96AB-FA343F1C0111}" srcOrd="9" destOrd="0" presId="urn:microsoft.com/office/officeart/2005/8/layout/radial6"/>
    <dgm:cxn modelId="{7F84C7E5-407D-4ADF-BF1C-FEDD3980BB62}" type="presParOf" srcId="{C83A670D-3A43-49B0-989C-2E7099A1D0E7}" destId="{AFCBD5E5-67A3-493C-835D-5E9936796F27}" srcOrd="10" destOrd="0" presId="urn:microsoft.com/office/officeart/2005/8/layout/radial6"/>
    <dgm:cxn modelId="{75F97BCD-B1ED-45B3-AFC0-26C482EFC24F}" type="presParOf" srcId="{C83A670D-3A43-49B0-989C-2E7099A1D0E7}" destId="{BBC09965-6DE1-4B4A-B1CB-28E88A5630AD}" srcOrd="11" destOrd="0" presId="urn:microsoft.com/office/officeart/2005/8/layout/radial6"/>
    <dgm:cxn modelId="{142A6EFE-A5A6-465F-B14E-CBB05B1095B2}" type="presParOf" srcId="{C83A670D-3A43-49B0-989C-2E7099A1D0E7}" destId="{C181CCB1-D022-49E6-AA15-3DE8B528ED0B}" srcOrd="12" destOrd="0" presId="urn:microsoft.com/office/officeart/2005/8/layout/radial6"/>
    <dgm:cxn modelId="{DC8A01C7-8319-4129-ACFA-0BB0C2395684}" type="presParOf" srcId="{C83A670D-3A43-49B0-989C-2E7099A1D0E7}" destId="{1B09323F-EA68-40D8-96E6-5E1FDF215FBA}" srcOrd="13" destOrd="0" presId="urn:microsoft.com/office/officeart/2005/8/layout/radial6"/>
    <dgm:cxn modelId="{9500B83C-F02F-455C-A1F7-32B8C95DF986}" type="presParOf" srcId="{C83A670D-3A43-49B0-989C-2E7099A1D0E7}" destId="{E7516884-546F-4AB4-BE49-793FE069DD76}" srcOrd="14" destOrd="0" presId="urn:microsoft.com/office/officeart/2005/8/layout/radial6"/>
    <dgm:cxn modelId="{85B77B70-D9C6-4AFB-B803-4C33E49BF7DA}" type="presParOf" srcId="{C83A670D-3A43-49B0-989C-2E7099A1D0E7}" destId="{3E4AB386-996A-49E5-8439-FA69325605E1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AB386-996A-49E5-8439-FA69325605E1}">
      <dsp:nvSpPr>
        <dsp:cNvPr id="0" name=""/>
        <dsp:cNvSpPr/>
      </dsp:nvSpPr>
      <dsp:spPr>
        <a:xfrm>
          <a:off x="1810643" y="617225"/>
          <a:ext cx="4112504" cy="4112504"/>
        </a:xfrm>
        <a:prstGeom prst="blockArc">
          <a:avLst>
            <a:gd name="adj1" fmla="val 1188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1CCB1-D022-49E6-AA15-3DE8B528ED0B}">
      <dsp:nvSpPr>
        <dsp:cNvPr id="0" name=""/>
        <dsp:cNvSpPr/>
      </dsp:nvSpPr>
      <dsp:spPr>
        <a:xfrm>
          <a:off x="1810643" y="617225"/>
          <a:ext cx="4112504" cy="4112504"/>
        </a:xfrm>
        <a:prstGeom prst="blockArc">
          <a:avLst>
            <a:gd name="adj1" fmla="val 7560000"/>
            <a:gd name="adj2" fmla="val 1188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682A7-A06A-452A-96AB-FA343F1C0111}">
      <dsp:nvSpPr>
        <dsp:cNvPr id="0" name=""/>
        <dsp:cNvSpPr/>
      </dsp:nvSpPr>
      <dsp:spPr>
        <a:xfrm>
          <a:off x="1810643" y="617225"/>
          <a:ext cx="4112504" cy="4112504"/>
        </a:xfrm>
        <a:prstGeom prst="blockArc">
          <a:avLst>
            <a:gd name="adj1" fmla="val 3240000"/>
            <a:gd name="adj2" fmla="val 756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38608-2B02-4F00-A847-F5EE31DE4F87}">
      <dsp:nvSpPr>
        <dsp:cNvPr id="0" name=""/>
        <dsp:cNvSpPr/>
      </dsp:nvSpPr>
      <dsp:spPr>
        <a:xfrm>
          <a:off x="1810643" y="617225"/>
          <a:ext cx="4112504" cy="4112504"/>
        </a:xfrm>
        <a:prstGeom prst="blockArc">
          <a:avLst>
            <a:gd name="adj1" fmla="val 20520000"/>
            <a:gd name="adj2" fmla="val 324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FD5DC-118A-446A-809D-F0C7DEF0DB01}">
      <dsp:nvSpPr>
        <dsp:cNvPr id="0" name=""/>
        <dsp:cNvSpPr/>
      </dsp:nvSpPr>
      <dsp:spPr>
        <a:xfrm>
          <a:off x="1810643" y="617225"/>
          <a:ext cx="4112504" cy="4112504"/>
        </a:xfrm>
        <a:prstGeom prst="blockArc">
          <a:avLst>
            <a:gd name="adj1" fmla="val 16200000"/>
            <a:gd name="adj2" fmla="val 2052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C0817-32EA-413D-A679-6FA3C1B4D6E0}">
      <dsp:nvSpPr>
        <dsp:cNvPr id="0" name=""/>
        <dsp:cNvSpPr/>
      </dsp:nvSpPr>
      <dsp:spPr>
        <a:xfrm>
          <a:off x="2920941" y="1727523"/>
          <a:ext cx="1891909" cy="18919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/>
            <a:t>কামরুল </a:t>
          </a:r>
          <a:r>
            <a:rPr lang="bn-IN" sz="2800" kern="1200" dirty="0"/>
            <a:t>হাসান</a:t>
          </a:r>
          <a:endParaRPr lang="en-US" sz="2800" kern="1200" dirty="0"/>
        </a:p>
      </dsp:txBody>
      <dsp:txXfrm>
        <a:off x="3198005" y="2004587"/>
        <a:ext cx="1337781" cy="1337781"/>
      </dsp:txXfrm>
    </dsp:sp>
    <dsp:sp modelId="{89CBA291-EAC5-416D-AA72-F510D30A6A58}">
      <dsp:nvSpPr>
        <dsp:cNvPr id="0" name=""/>
        <dsp:cNvSpPr/>
      </dsp:nvSpPr>
      <dsp:spPr>
        <a:xfrm>
          <a:off x="3204727" y="2733"/>
          <a:ext cx="1324336" cy="13243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400" kern="1200" dirty="0"/>
            <a:t>মৃত্যু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400" kern="1200" dirty="0"/>
            <a:t>১৯৮৮</a:t>
          </a:r>
          <a:endParaRPr lang="en-US" sz="1400" kern="1200" dirty="0"/>
        </a:p>
      </dsp:txBody>
      <dsp:txXfrm>
        <a:off x="3398672" y="196678"/>
        <a:ext cx="936446" cy="936446"/>
      </dsp:txXfrm>
    </dsp:sp>
    <dsp:sp modelId="{922EB028-8174-43E9-9B1B-9CCC60D02FDB}">
      <dsp:nvSpPr>
        <dsp:cNvPr id="0" name=""/>
        <dsp:cNvSpPr/>
      </dsp:nvSpPr>
      <dsp:spPr>
        <a:xfrm>
          <a:off x="5114997" y="1390625"/>
          <a:ext cx="1324336" cy="13243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400" kern="1200" dirty="0"/>
            <a:t>জম্ম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400" kern="1200" dirty="0"/>
            <a:t>১৯২১</a:t>
          </a:r>
          <a:endParaRPr lang="en-US" sz="1400" kern="1200" dirty="0"/>
        </a:p>
      </dsp:txBody>
      <dsp:txXfrm>
        <a:off x="5308942" y="1584570"/>
        <a:ext cx="936446" cy="936446"/>
      </dsp:txXfrm>
    </dsp:sp>
    <dsp:sp modelId="{107AB16A-B4B6-48D3-BD87-493523C55FEB}">
      <dsp:nvSpPr>
        <dsp:cNvPr id="0" name=""/>
        <dsp:cNvSpPr/>
      </dsp:nvSpPr>
      <dsp:spPr>
        <a:xfrm>
          <a:off x="4385339" y="3636282"/>
          <a:ext cx="1324336" cy="13243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400" kern="1200" dirty="0"/>
            <a:t>লেখাপড়া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400" kern="1200" dirty="0"/>
            <a:t>কলকাতা</a:t>
          </a:r>
          <a:endParaRPr lang="en-US" sz="1400" kern="1200" dirty="0"/>
        </a:p>
      </dsp:txBody>
      <dsp:txXfrm>
        <a:off x="4579284" y="3830227"/>
        <a:ext cx="936446" cy="936446"/>
      </dsp:txXfrm>
    </dsp:sp>
    <dsp:sp modelId="{AFCBD5E5-67A3-493C-835D-5E9936796F27}">
      <dsp:nvSpPr>
        <dsp:cNvPr id="0" name=""/>
        <dsp:cNvSpPr/>
      </dsp:nvSpPr>
      <dsp:spPr>
        <a:xfrm>
          <a:off x="2024116" y="3636282"/>
          <a:ext cx="1324336" cy="13243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400" kern="1200" dirty="0"/>
            <a:t>অধ্যাপনা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400" kern="1200" dirty="0"/>
            <a:t>ঢাকা আর্টস কলেজ</a:t>
          </a:r>
          <a:endParaRPr lang="en-US" sz="1400" kern="1200" dirty="0"/>
        </a:p>
      </dsp:txBody>
      <dsp:txXfrm>
        <a:off x="2218061" y="3830227"/>
        <a:ext cx="936446" cy="936446"/>
      </dsp:txXfrm>
    </dsp:sp>
    <dsp:sp modelId="{1B09323F-EA68-40D8-96E6-5E1FDF215FBA}">
      <dsp:nvSpPr>
        <dsp:cNvPr id="0" name=""/>
        <dsp:cNvSpPr/>
      </dsp:nvSpPr>
      <dsp:spPr>
        <a:xfrm>
          <a:off x="1294458" y="1390625"/>
          <a:ext cx="1324336" cy="13243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400" kern="1200" dirty="0"/>
            <a:t>পরিচিতি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400" kern="1200" dirty="0"/>
            <a:t>চিত্রশিল্পী</a:t>
          </a:r>
          <a:endParaRPr lang="en-US" sz="1400" kern="1200" dirty="0"/>
        </a:p>
      </dsp:txBody>
      <dsp:txXfrm>
        <a:off x="1488403" y="1584570"/>
        <a:ext cx="936446" cy="936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64A2E-D10D-479C-8AAA-9E92C86E143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6D6EC-661D-4915-A17E-1F88C0E7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34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6D6EC-661D-4915-A17E-1F88C0E7B6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22AF-FB07-47A8-89BA-0C553934C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2B3643-3ECA-4A57-88B8-190AFEEDE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55F8D-0F30-4829-BD93-63616BE29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0604-3161-474C-8237-C84368A2DF1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24D6C-9258-44DF-B65E-2D6F7D4C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4523A-6040-43F5-A372-CA629FB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FC5E-FD81-40A5-B9CD-4CC183ED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7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608B-49DC-4455-A14D-3161045C1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ACD1C6-E1A2-4B6C-9CAB-24B0EDDF1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802B2-3044-4D99-94CB-80ABA78A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0604-3161-474C-8237-C84368A2DF1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FE9CE-D4F2-4EFC-A757-CA0797A24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0A4E7-1778-40E3-BAD9-996EE9543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FC5E-FD81-40A5-B9CD-4CC183ED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6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F1402C-20F5-40A5-937F-CB46024262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FFDEF2-28EB-4989-8E08-66BA5D0AC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69EF8-A386-47B2-9085-CEE2619FF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0604-3161-474C-8237-C84368A2DF1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FD1E7-E8EE-4359-BFF2-EBF3E4757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232DB-32AC-4693-8E99-297B2F21D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FC5E-FD81-40A5-B9CD-4CC183ED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76CD0-63E9-4E4E-869F-DDADE4580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5C194-F325-4D5F-9490-9D46D69E1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1B2D6-8CE7-4AB6-8062-CDEDBFDF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0604-3161-474C-8237-C84368A2DF1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2DEAD-0FA9-431D-9A95-F7EC44F4D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6DDCC-87E9-4D2D-A0AE-18A4B639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FC5E-FD81-40A5-B9CD-4CC183ED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9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5938-553D-4420-9381-AD826BC74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C9B9EE-EDFB-4B86-A50A-AFC5DB6A1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EE76C-7D4F-4A3B-8A50-0BA00F553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0604-3161-474C-8237-C84368A2DF1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EB64D-3E49-4F8C-AA1E-3B8119547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DFF91-CB9C-4E54-AEBD-47BE90425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FC5E-FD81-40A5-B9CD-4CC183ED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6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5713-6E34-48C6-B31A-3809C7364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873B4-717E-48C5-B0B0-57E8A3089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6715E-A2A4-49B9-A857-5E664955B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DC53ED-72F0-4B4C-A573-75E861FCD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0604-3161-474C-8237-C84368A2DF1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E8839-91CB-46D8-A4B0-246BAAA28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AE57B-9BCB-43DB-B951-E06EEAEB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FC5E-FD81-40A5-B9CD-4CC183ED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9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125BF-778E-4D7B-AE64-8C24DB40E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9EBDE8-EAC3-45B5-B185-F9E411D67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F9DCC-D1B0-4936-AF9F-CACB75C50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F956B0-DDBA-4771-94A8-5AE3CCE453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F7B9AC-1986-4CBE-9EB0-43C5D0560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533B3E-53D3-4792-AE81-292F4AB2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0604-3161-474C-8237-C84368A2DF1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0C3453-E633-4398-BA8B-1BD843F4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6D50A0-15FC-4AD8-8584-204AB21C3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FC5E-FD81-40A5-B9CD-4CC183ED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9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3C3C-A424-4D68-AA0B-8E30D8154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831F7-FB6C-4917-82CE-B0A79B10E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0604-3161-474C-8237-C84368A2DF1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7D877D-22A5-46C1-A669-971A189B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D0FB80-22BD-4F30-9E53-990D7ACBA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FC5E-FD81-40A5-B9CD-4CC183ED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5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693C56-AD61-47EE-B860-23EA2667B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0604-3161-474C-8237-C84368A2DF1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F209A4-8598-46FC-8901-6B90BFF61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E0F3C-E1BF-4E67-BAA5-6766B296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FC5E-FD81-40A5-B9CD-4CC183ED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7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DC7E6-477A-4C2E-82D9-9C75C46E0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32A06-4754-4DE6-AF9C-F41C5E078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27C1C-184E-4848-9D2C-8E6EDF59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956A1-901B-47B5-A99C-2A300F4F7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0604-3161-474C-8237-C84368A2DF1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C66BC-84DB-4D78-AA24-E1FD4D77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79D59-1E75-4136-9FCA-7537BEE76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FC5E-FD81-40A5-B9CD-4CC183ED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4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7DE1D-0AC9-4B9D-9453-49869D134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224D0-F8CD-4A08-89D3-173BF8FE88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DB85D9-D54A-4DCB-B1D7-FFF7C958A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52995-F55F-44D0-A828-B1A1A9E5F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0604-3161-474C-8237-C84368A2DF1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96CB3-D232-44B7-A0A1-CC4F01D4E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B4E07-C830-4850-9739-150F64A2E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FC5E-FD81-40A5-B9CD-4CC183ED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0C3653-30FD-4240-B8A9-5655F32BB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F1335-62B6-474D-B384-031DB8EF6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DBDC8-A3AE-450E-BACD-8EAA2E8CF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10604-3161-474C-8237-C84368A2DF1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85342-ED37-4B49-AE4D-CB0CD0109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5C42B-376B-419E-B527-FED235837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8FC5E-FD81-40A5-B9CD-4CC183ED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3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&#2439;&#2478;&#2503;&#2439;&#2482;-razpabna@gmail.com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93F50D-368D-41A2-847A-A03D6DC1577A}"/>
              </a:ext>
            </a:extLst>
          </p:cNvPr>
          <p:cNvSpPr txBox="1"/>
          <p:nvPr/>
        </p:nvSpPr>
        <p:spPr>
          <a:xfrm>
            <a:off x="872197" y="1294228"/>
            <a:ext cx="10789920" cy="4508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IN" sz="287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8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5B3229-79BA-4C82-B96C-D20D4C67B19F}"/>
              </a:ext>
            </a:extLst>
          </p:cNvPr>
          <p:cNvSpPr txBox="1"/>
          <p:nvPr/>
        </p:nvSpPr>
        <p:spPr>
          <a:xfrm>
            <a:off x="1197160" y="223848"/>
            <a:ext cx="3713871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ক্লাসে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85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C2C16A-EBC3-4990-B474-E4975348BBB7}"/>
              </a:ext>
            </a:extLst>
          </p:cNvPr>
          <p:cNvSpPr txBox="1"/>
          <p:nvPr/>
        </p:nvSpPr>
        <p:spPr>
          <a:xfrm>
            <a:off x="1737360" y="1078992"/>
            <a:ext cx="530352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কামরুল হাসান কত সালে জম্ম গ্রহন করেন?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CA90FC-A887-48E8-BA09-0167EF08265A}"/>
              </a:ext>
            </a:extLst>
          </p:cNvPr>
          <p:cNvSpPr txBox="1"/>
          <p:nvPr/>
        </p:nvSpPr>
        <p:spPr>
          <a:xfrm>
            <a:off x="1737360" y="1786646"/>
            <a:ext cx="252374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 ১৯২১ সালে।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C509DF-69A6-4206-85BA-BAD9C9E2623D}"/>
              </a:ext>
            </a:extLst>
          </p:cNvPr>
          <p:cNvSpPr txBox="1"/>
          <p:nvPr/>
        </p:nvSpPr>
        <p:spPr>
          <a:xfrm>
            <a:off x="1737360" y="2688336"/>
            <a:ext cx="5980176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কী হিসাবে তি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দেশ-বিদেশ খ্যাতি অর্জন করেন?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7B11A1-ABC1-4AB2-A3D3-C4D7074204DF}"/>
              </a:ext>
            </a:extLst>
          </p:cNvPr>
          <p:cNvSpPr txBox="1"/>
          <p:nvPr/>
        </p:nvSpPr>
        <p:spPr>
          <a:xfrm>
            <a:off x="1737360" y="4297680"/>
            <a:ext cx="484632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তিনি কোন কলেজে অধ্যাপনা করেন?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F6E7C0-51D8-4D87-8B36-2FCCAB6F7960}"/>
              </a:ext>
            </a:extLst>
          </p:cNvPr>
          <p:cNvSpPr txBox="1"/>
          <p:nvPr/>
        </p:nvSpPr>
        <p:spPr>
          <a:xfrm>
            <a:off x="1737360" y="3450854"/>
            <a:ext cx="32735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 চিত্র শিল্পী হিসাবে।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5FD52C-F412-4CDD-9BB5-63399175EBC9}"/>
              </a:ext>
            </a:extLst>
          </p:cNvPr>
          <p:cNvSpPr txBox="1"/>
          <p:nvPr/>
        </p:nvSpPr>
        <p:spPr>
          <a:xfrm>
            <a:off x="1737360" y="5060198"/>
            <a:ext cx="32735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 ঢাকা আর্টস কলেজে।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49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960363-39D5-4EB3-BE3C-368458F73FDD}"/>
              </a:ext>
            </a:extLst>
          </p:cNvPr>
          <p:cNvSpPr txBox="1"/>
          <p:nvPr/>
        </p:nvSpPr>
        <p:spPr>
          <a:xfrm>
            <a:off x="1700784" y="566928"/>
            <a:ext cx="466344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ঘরে বা কুটিরে তৈরি শিল্পকে কী বলে?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BB2208-25EE-4694-99A8-DCAAACF7585E}"/>
              </a:ext>
            </a:extLst>
          </p:cNvPr>
          <p:cNvSpPr txBox="1"/>
          <p:nvPr/>
        </p:nvSpPr>
        <p:spPr>
          <a:xfrm>
            <a:off x="1700784" y="1366022"/>
            <a:ext cx="32735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 কুটির শিল্প।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CE5B56-B8DF-4CA8-91A6-78035D399B2B}"/>
              </a:ext>
            </a:extLst>
          </p:cNvPr>
          <p:cNvSpPr txBox="1"/>
          <p:nvPr/>
        </p:nvSpPr>
        <p:spPr>
          <a:xfrm>
            <a:off x="1700784" y="2310384"/>
            <a:ext cx="623620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ঙ) ঢাকার মুসলিন কাপড় কাদের বিলাসের বস্তু ছিলো?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BD486F-03D1-4884-B763-9669480C578F}"/>
              </a:ext>
            </a:extLst>
          </p:cNvPr>
          <p:cNvSpPr txBox="1"/>
          <p:nvPr/>
        </p:nvSpPr>
        <p:spPr>
          <a:xfrm>
            <a:off x="1700784" y="3109478"/>
            <a:ext cx="32735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 মোঘল বাদশাদের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96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C16549-21E6-4EEB-903A-B6AE56BB7BD0}"/>
              </a:ext>
            </a:extLst>
          </p:cNvPr>
          <p:cNvSpPr txBox="1"/>
          <p:nvPr/>
        </p:nvSpPr>
        <p:spPr>
          <a:xfrm>
            <a:off x="3547872" y="423303"/>
            <a:ext cx="479145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শব্দের উচ্চারণ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F013C8-A460-4C32-AF57-084DAE8C876A}"/>
              </a:ext>
            </a:extLst>
          </p:cNvPr>
          <p:cNvSpPr txBox="1"/>
          <p:nvPr/>
        </p:nvSpPr>
        <p:spPr>
          <a:xfrm>
            <a:off x="1828800" y="2579126"/>
            <a:ext cx="462686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লোক শিল্প=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Lokosilpo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656E30-F508-4274-BD38-BF9C0325D91C}"/>
              </a:ext>
            </a:extLst>
          </p:cNvPr>
          <p:cNvSpPr txBox="1"/>
          <p:nvPr/>
        </p:nvSpPr>
        <p:spPr>
          <a:xfrm>
            <a:off x="1828800" y="3494045"/>
            <a:ext cx="462686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Khaddo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76E034-AAFC-4ECB-8ECE-E81B0AF3B704}"/>
              </a:ext>
            </a:extLst>
          </p:cNvPr>
          <p:cNvSpPr txBox="1"/>
          <p:nvPr/>
        </p:nvSpPr>
        <p:spPr>
          <a:xfrm>
            <a:off x="1828800" y="4425092"/>
            <a:ext cx="462686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Nitto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63468D-7EAA-4FA7-A0E2-9E34B249CFEB}"/>
              </a:ext>
            </a:extLst>
          </p:cNvPr>
          <p:cNvSpPr txBox="1"/>
          <p:nvPr/>
        </p:nvSpPr>
        <p:spPr>
          <a:xfrm>
            <a:off x="1828800" y="5356139"/>
            <a:ext cx="462686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গণ্য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Ganno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537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7E3CEF7-82CB-42DE-A5AA-B494833ED121}"/>
              </a:ext>
            </a:extLst>
          </p:cNvPr>
          <p:cNvGrpSpPr/>
          <p:nvPr/>
        </p:nvGrpSpPr>
        <p:grpSpPr>
          <a:xfrm>
            <a:off x="530352" y="438912"/>
            <a:ext cx="8098536" cy="3675888"/>
            <a:chOff x="128016" y="640080"/>
            <a:chExt cx="8098536" cy="3675888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137596E-247A-45F6-A1AC-F96C6EEF64A9}"/>
                </a:ext>
              </a:extLst>
            </p:cNvPr>
            <p:cNvSpPr txBox="1"/>
            <p:nvPr/>
          </p:nvSpPr>
          <p:spPr>
            <a:xfrm>
              <a:off x="3965448" y="640080"/>
              <a:ext cx="4261104" cy="92333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বাড়ীর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4C42247-468B-45B5-B935-906E10DB50D2}"/>
                </a:ext>
              </a:extLst>
            </p:cNvPr>
            <p:cNvSpPr/>
            <p:nvPr/>
          </p:nvSpPr>
          <p:spPr>
            <a:xfrm>
              <a:off x="822960" y="2231136"/>
              <a:ext cx="2798064" cy="208483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6CE126FB-6530-41C9-89B1-E26D35685E6A}"/>
                </a:ext>
              </a:extLst>
            </p:cNvPr>
            <p:cNvSpPr/>
            <p:nvPr/>
          </p:nvSpPr>
          <p:spPr>
            <a:xfrm>
              <a:off x="128016" y="640080"/>
              <a:ext cx="4261104" cy="15727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DD1A7F5-C079-4FD1-AE10-BACB55DC2D4D}"/>
                </a:ext>
              </a:extLst>
            </p:cNvPr>
            <p:cNvSpPr/>
            <p:nvPr/>
          </p:nvSpPr>
          <p:spPr>
            <a:xfrm>
              <a:off x="2139696" y="2743200"/>
              <a:ext cx="292608" cy="138988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5F6C97F-0C83-4DC4-A775-09ACEF49EC0D}"/>
              </a:ext>
            </a:extLst>
          </p:cNvPr>
          <p:cNvSpPr txBox="1"/>
          <p:nvPr/>
        </p:nvSpPr>
        <p:spPr>
          <a:xfrm>
            <a:off x="1920240" y="5138928"/>
            <a:ext cx="8979408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বাড়ীর আসেপাশে হাতের তৈরি  কয়েকটি জিনিষের নাম লিখ এবং কিভাবে তৈরি করে তা বর্ণনা খাতায় লিখে আনবে।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16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14D71F-E828-44D2-A433-8C2A918CFDB6}"/>
              </a:ext>
            </a:extLst>
          </p:cNvPr>
          <p:cNvSpPr txBox="1"/>
          <p:nvPr/>
        </p:nvSpPr>
        <p:spPr>
          <a:xfrm>
            <a:off x="2084832" y="1225296"/>
            <a:ext cx="6382512" cy="110799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সবাই সাবধানে থাকবে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41B540-837F-4436-B90A-679CAF082967}"/>
              </a:ext>
            </a:extLst>
          </p:cNvPr>
          <p:cNvSpPr txBox="1"/>
          <p:nvPr/>
        </p:nvSpPr>
        <p:spPr>
          <a:xfrm>
            <a:off x="3200400" y="3273552"/>
            <a:ext cx="8631936" cy="221599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13800" dirty="0"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08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0C0A7-BA6B-4AC5-8FE6-629BF01C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4B62C-4CB3-4FC9-8BC3-DA77524C9C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্ষক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11D275-79F3-43E9-9A29-0EC134A476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মোঃ আব্দুর রাজ্জাক</a:t>
            </a: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শিক্ষক(সমাজ বিজ্ঞান)</a:t>
            </a: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রতনগঞ্জ বহুমুখী উচ্চ বিদ্যালয়</a:t>
            </a: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বেড়া,পাবনা।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ইমেইল-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razpabna@gmail.com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মোবাইল-০১৭১৬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৯০০৩২৬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3ABE67-7E72-4A29-9E78-3F0065D070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2BB3401-7F38-4966-BA00-CC3E817153E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498" y="2557462"/>
            <a:ext cx="1206500" cy="1524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0A15D24-EE21-4D91-80DC-17E3405AA462}"/>
              </a:ext>
            </a:extLst>
          </p:cNvPr>
          <p:cNvSpPr txBox="1"/>
          <p:nvPr/>
        </p:nvSpPr>
        <p:spPr>
          <a:xfrm>
            <a:off x="7244861" y="2557462"/>
            <a:ext cx="35872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ষয়ঃ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াংলা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৮ম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৩০/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৪/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021C4-E1D0-4BD9-9A96-C593EE56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829E0D-041A-4196-83F1-A7AD9E19F99D}"/>
              </a:ext>
            </a:extLst>
          </p:cNvPr>
          <p:cNvSpPr txBox="1"/>
          <p:nvPr/>
        </p:nvSpPr>
        <p:spPr>
          <a:xfrm>
            <a:off x="1659988" y="2096086"/>
            <a:ext cx="94956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েষে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্থীরা</a:t>
            </a:r>
            <a:endParaRPr lang="bn-IN" sz="2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আমাদের লোক শিল্প,গদ্যাংশটি বিশুদ্ধ ভাবে পড়তে পারবে।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এটি ধরনের রচনা তা লিখতে ও বর্ণনা করতে পারবে।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 পাঠ্য বিষয়বস্তু বিশ্লেষণ করতে পারবে।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৪। পাঠের মর্ম ব্যাখ্যা করতে পারবে।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41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052DAA-DA30-4888-B403-19D5D42F2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131" y="1730325"/>
            <a:ext cx="4526880" cy="25463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B/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101662-C79E-4870-B077-D9C3499005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779" y="1730325"/>
            <a:ext cx="4547090" cy="25463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9D9B74A-7EA2-4CB3-AD32-1DE99EB2776E}"/>
              </a:ext>
            </a:extLst>
          </p:cNvPr>
          <p:cNvSpPr txBox="1"/>
          <p:nvPr/>
        </p:nvSpPr>
        <p:spPr>
          <a:xfrm>
            <a:off x="4051496" y="5359791"/>
            <a:ext cx="3699804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এগুলো কিসের ছবি?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28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361B15-2B78-4A0C-87A9-F5AC8652FA93}"/>
              </a:ext>
            </a:extLst>
          </p:cNvPr>
          <p:cNvSpPr txBox="1"/>
          <p:nvPr/>
        </p:nvSpPr>
        <p:spPr>
          <a:xfrm>
            <a:off x="1792224" y="1627632"/>
            <a:ext cx="82296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দেশের লোকের তৈরি  ঐতিহ্যবাহী এসব  শিল্পকে আমরা কি বলতে পারি?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54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76F5988-6AE9-425F-BD04-5812F03643E2}"/>
              </a:ext>
            </a:extLst>
          </p:cNvPr>
          <p:cNvSpPr/>
          <p:nvPr/>
        </p:nvSpPr>
        <p:spPr>
          <a:xfrm>
            <a:off x="861575" y="2321004"/>
            <a:ext cx="10275817" cy="186204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8836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8DDD14-0828-4C7B-9594-3BB71E4AC244}"/>
              </a:ext>
            </a:extLst>
          </p:cNvPr>
          <p:cNvSpPr txBox="1"/>
          <p:nvPr/>
        </p:nvSpPr>
        <p:spPr>
          <a:xfrm>
            <a:off x="4443984" y="493776"/>
            <a:ext cx="2139696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E9C18E8-1C5A-4609-B5E3-A0998691F2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4650917"/>
              </p:ext>
            </p:extLst>
          </p:nvPr>
        </p:nvGraphicFramePr>
        <p:xfrm>
          <a:off x="2032000" y="1140107"/>
          <a:ext cx="7733792" cy="4998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485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80C55D-A95B-4B86-B9B0-880F5B6DF3BF}"/>
              </a:ext>
            </a:extLst>
          </p:cNvPr>
          <p:cNvSpPr txBox="1"/>
          <p:nvPr/>
        </p:nvSpPr>
        <p:spPr>
          <a:xfrm>
            <a:off x="2889504" y="553313"/>
            <a:ext cx="5102352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আরও কিছু ছবি দেখি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AC8082-7ECC-4BFC-858F-7F9FDDBF1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" y="1961388"/>
            <a:ext cx="3017519" cy="27386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21F92E-A396-461D-96CF-BDAEE94E67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040" y="1961388"/>
            <a:ext cx="3262176" cy="27386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7CD400-A5B6-4B42-BEB1-09DA0E011B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416" y="1930525"/>
            <a:ext cx="3445220" cy="27386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B1302F7-9416-45B0-8661-D93AF5958DB6}"/>
              </a:ext>
            </a:extLst>
          </p:cNvPr>
          <p:cNvSpPr txBox="1"/>
          <p:nvPr/>
        </p:nvSpPr>
        <p:spPr>
          <a:xfrm>
            <a:off x="1065820" y="5212080"/>
            <a:ext cx="1823684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সিকা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2CBFAD-A0CB-4145-BC28-FFD4F2E07904}"/>
              </a:ext>
            </a:extLst>
          </p:cNvPr>
          <p:cNvSpPr txBox="1"/>
          <p:nvPr/>
        </p:nvSpPr>
        <p:spPr>
          <a:xfrm>
            <a:off x="4535424" y="5233595"/>
            <a:ext cx="210312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মাটির হাড়ি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AE9E89-B5E0-4E8B-BC6C-16E31ABB5D5B}"/>
              </a:ext>
            </a:extLst>
          </p:cNvPr>
          <p:cNvSpPr txBox="1"/>
          <p:nvPr/>
        </p:nvSpPr>
        <p:spPr>
          <a:xfrm>
            <a:off x="8711184" y="5233595"/>
            <a:ext cx="1823684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সরা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82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655D5E-F050-46A9-A82D-710E49A34C18}"/>
              </a:ext>
            </a:extLst>
          </p:cNvPr>
          <p:cNvSpPr txBox="1"/>
          <p:nvPr/>
        </p:nvSpPr>
        <p:spPr>
          <a:xfrm>
            <a:off x="4352544" y="676656"/>
            <a:ext cx="3090672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পাঠে মনোযোগ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4C7F60-F7DE-41AE-A191-5663B75A10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83" y="2205037"/>
            <a:ext cx="4286250" cy="2447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A63F35-1C8F-4AD8-8428-17905AC40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376" y="2205037"/>
            <a:ext cx="4503610" cy="244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8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279</Words>
  <Application>Microsoft Office PowerPoint</Application>
  <PresentationFormat>Widescreen</PresentationFormat>
  <Paragraphs>63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পরিচিতি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</dc:title>
  <dc:creator>DOEL</dc:creator>
  <cp:lastModifiedBy>DOEL</cp:lastModifiedBy>
  <cp:revision>32</cp:revision>
  <dcterms:created xsi:type="dcterms:W3CDTF">2020-04-30T04:42:14Z</dcterms:created>
  <dcterms:modified xsi:type="dcterms:W3CDTF">2020-04-30T13:44:53Z</dcterms:modified>
</cp:coreProperties>
</file>