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2" r:id="rId9"/>
    <p:sldId id="261" r:id="rId10"/>
    <p:sldId id="265" r:id="rId11"/>
    <p:sldId id="266" r:id="rId12"/>
    <p:sldId id="271" r:id="rId13"/>
    <p:sldId id="272" r:id="rId14"/>
    <p:sldId id="273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7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3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8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1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9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4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4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0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F9D71-D29F-4234-A837-91E7FEAA8F7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94F58-1999-402A-9B4C-EA21E7546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854"/>
            <a:ext cx="12192000" cy="590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7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005840"/>
            <a:ext cx="4480559" cy="25733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সংগ্রাম,কেতন-শব্দগুলোর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অর্থসহ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24" y="937532"/>
            <a:ext cx="7698376" cy="592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0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 (2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749" y="0"/>
            <a:ext cx="3100251" cy="530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7314" cy="52382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858" y="0"/>
            <a:ext cx="4480016" cy="523820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5316583"/>
            <a:ext cx="6309360" cy="15414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শতেকের সাথে শতেক হস্ত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                মিলায়ে একত্রিত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44047" y="5277394"/>
            <a:ext cx="5947954" cy="15806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সব দেশে সব কালে কালে সবে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                 হয়েছে সমুন্নত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507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447210"/>
            <a:ext cx="6923314" cy="13062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বিপুলা পৃথিবী, প্রসারিত পথ,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              যাত্রীরা সেই পথে,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23315" y="5421086"/>
            <a:ext cx="5268686" cy="128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চ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কর্মের আহবানে কোন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অনন্ত কাল হতে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27863" cy="54095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169" y="0"/>
            <a:ext cx="4449128" cy="54370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70" y="0"/>
            <a:ext cx="3597729" cy="541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5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5577840"/>
            <a:ext cx="6871063" cy="128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মানব জীবন শ্রেষ্ঠ , কঠোর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কর্মে সে মহীয়ান ,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84126" y="5577839"/>
            <a:ext cx="5207726" cy="12801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সংগ্রামে আর সাহসে প্রজ্ঞা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আলোকে দীপ্তিমান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86" y="0"/>
            <a:ext cx="5856514" cy="55876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61611" cy="26284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599510"/>
            <a:ext cx="6361611" cy="30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60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943600" y="5512526"/>
            <a:ext cx="6248401" cy="13454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বিজয় কেতন উড়ায়ে মানুষ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চলিয়াছে দলে দলে 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5460274"/>
            <a:ext cx="5943601" cy="13977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পায়ের তলায় মাটিতে, আকাশে,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সমুখে, সিন্ধু জলে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7729" cy="54153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469" y="1"/>
            <a:ext cx="4197531" cy="54533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93" y="0"/>
            <a:ext cx="4388576" cy="544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3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23108"/>
            <a:ext cx="4924697" cy="32570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অসাম্প্রদায়িক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চেতনাসম্পন্ন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সংগীতানুষ্ঠানের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86" y="895758"/>
            <a:ext cx="7228113" cy="596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6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1001486"/>
            <a:ext cx="864761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মহীয়ান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3988526"/>
            <a:ext cx="8673737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৪,’সাম্য’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মিলানোর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972491"/>
            <a:ext cx="859536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আহ্বানে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অনন্তকাল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934788"/>
            <a:ext cx="863454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৩,কবি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মানবজীবন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56617" y="4968240"/>
            <a:ext cx="333538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সুফিয়া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39051" y="3997234"/>
            <a:ext cx="345294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৪,হাত।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34549" y="1994262"/>
            <a:ext cx="343988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আহ্বানে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34549" y="1023257"/>
            <a:ext cx="355745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সুমহান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25989" y="3017520"/>
            <a:ext cx="334844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016138"/>
            <a:ext cx="8804366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সাঁঝের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0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86" y="937532"/>
            <a:ext cx="7228115" cy="59204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933302"/>
            <a:ext cx="5003074" cy="37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সস্প্রীতি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0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274" y="977128"/>
            <a:ext cx="12318274" cy="65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654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79086" cy="16067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6000" dirty="0" smtClean="0"/>
              <a:t>  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8177349" y="2852057"/>
            <a:ext cx="4014652" cy="2882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মন্ডল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মনিরামপুর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2852056"/>
            <a:ext cx="4206240" cy="2882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৪৫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:৩০-৪-২০২০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24148"/>
            <a:ext cx="4206240" cy="12279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পাঠ-পরিচিতি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8177349" y="1554480"/>
            <a:ext cx="3944982" cy="13498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শিক্ষক-পরিচিতি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211" y="1619795"/>
            <a:ext cx="4057515" cy="410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2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7" y="1797639"/>
            <a:ext cx="3158218" cy="310093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0"/>
            <a:ext cx="12192000" cy="692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পাঠ-পরিচিতি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Horizontal Scroll 13"/>
          <p:cNvSpPr/>
          <p:nvPr/>
        </p:nvSpPr>
        <p:spPr>
          <a:xfrm>
            <a:off x="6035040" y="1515291"/>
            <a:ext cx="5525588" cy="1267097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সাম্য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”</a:t>
            </a:r>
          </a:p>
        </p:txBody>
      </p:sp>
      <p:sp>
        <p:nvSpPr>
          <p:cNvPr id="15" name="Vertical Scroll 14"/>
          <p:cNvSpPr/>
          <p:nvPr/>
        </p:nvSpPr>
        <p:spPr>
          <a:xfrm>
            <a:off x="6021977" y="3429002"/>
            <a:ext cx="5434149" cy="698862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সুফিয়া কামাল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15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381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85554" y="927462"/>
            <a:ext cx="8046720" cy="48332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এই পাঠ শেষে শিক্ষির্থীরা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......</a:t>
            </a:r>
            <a:endParaRPr lang="en-US" sz="36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১, </a:t>
            </a:r>
            <a:r>
              <a:rPr lang="bn-IN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কবি </a:t>
            </a:r>
            <a:r>
              <a:rPr lang="bn-IN" sz="32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পরিচিতি বলতে পারবে </a:t>
            </a:r>
            <a:r>
              <a:rPr lang="bn-IN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২,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অর্থসহ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bn-IN" sz="32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গোত্র, শ্রেণী, নির্বিশেষে সকল মানুষের প্রতি সম্প্রীতি ও সহমর্মিতাবোধ সৃষ্টি করতে পারবে ।</a:t>
            </a:r>
            <a:endParaRPr lang="en-US" sz="32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US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98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2" y="1902143"/>
            <a:ext cx="3158218" cy="37148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01292" y="822961"/>
            <a:ext cx="8390708" cy="535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জন্মপরিচয়</a:t>
            </a:r>
            <a:r>
              <a:rPr lang="en-US" sz="28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:  ২০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8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28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১৯১১ সালে বরিশালে জন্মগ্রহন </a:t>
            </a:r>
            <a:r>
              <a:rPr lang="bn-IN" sz="28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792479"/>
            <a:ext cx="3788229" cy="6444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সুফিয়া কামাল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5646" y="1397727"/>
            <a:ext cx="8386354" cy="8882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মাতৃপরিচয়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: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সৈয়েদ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সাবেরা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6458" y="2325189"/>
            <a:ext cx="8425542" cy="5747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তিনি ছিলেন একজন সফল সংগঠক ও নারীনেত্রী ।</a:t>
            </a:r>
            <a:endParaRPr lang="en-US" sz="28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9850" y="2899954"/>
            <a:ext cx="8482149" cy="9797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আন্দোলনে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সক্রিয়ভাবে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অংশগ্রহন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আন্দোলন-সংগ্রামে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অংশগ্রহন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উদ্বুদ্ধ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18558" y="3879669"/>
            <a:ext cx="8473441" cy="10189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নারীজাগরণ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সম-অধীকার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প্রতিষ্ঠার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আন্দোলনে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অগ্রণী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695406"/>
            <a:ext cx="3644537" cy="10493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জীবনাবসান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২০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নভেম্বর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১৯৯৯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70662" y="5695405"/>
            <a:ext cx="8521338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কাব্যগ্রন্থঃ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---”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সাঁজের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মায়া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” , “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মায়া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কাজল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” , “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কেয়ার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কাঁটা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” ।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83726" y="4963887"/>
            <a:ext cx="8508274" cy="7053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সাম্প্রদায়িকতা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মৌলবাদের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বিপক্ষে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সোচ্চার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42913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66651"/>
            <a:ext cx="4454435" cy="30044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কবি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সুফিয়া কামালের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183" y="891404"/>
            <a:ext cx="7789817" cy="596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7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629"/>
            <a:ext cx="3775166" cy="6622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সাম্য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সুফিয়া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কামাল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শতেকের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সাথে শতেক হস্ত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               মিলায়ে একত্রিত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সব দেশে সব কালে কালে সবে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                হয়েছে সমুন্নত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বিপুলা পৃথিবী, প্রসারিত পথ,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              যাত্রীরা সেই পথে,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চ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লে কর্মের আহবানে কোন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অনন্ত কাল হতে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মানব জীবন শ্রেষ্ঠ , কঠোর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কর্মে সে মহীয়ান ,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সংগ্রামে আর সাহসে প্রজ্ঞা 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আলোকে দীপ্তিমান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পায়ের তলায় মাটিতে, আকাশে,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সমুখে, সিন্ধু জলে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বিজয় কেতন উড়ায়ে মানুষ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চলিয়াছে দলে দলে 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342" y="600890"/>
            <a:ext cx="8414657" cy="625710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01290" y="0"/>
            <a:ext cx="8390709" cy="692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9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629"/>
            <a:ext cx="3775166" cy="6622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সাম্য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সুফিয়া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কামাল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শতেকের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সাথে শতেক হস্ত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               মিলায়ে একত্রিত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সব দেশে সব কালে কালে সবে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                হয়েছে সমুন্নত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বিপুলা পৃথিবী, প্রসারিত পথ,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              যাত্রীরা সেই পথে,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চ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লে কর্মের আহবানে কোন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অনন্ত কাল হতে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মানব জীবন শ্রেষ্ঠ , কঠোর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কর্মে সে মহীয়ান ,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সংগ্রামে আর সাহসে প্রজ্ঞা 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আলোকে দীপ্তিমান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পায়ের তলায় মাটিতে, আকাশে,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সমুখে, সিন্ধু জলে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বিজয় কেতন উড়ায়ে মানুষ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চলিয়াছে দলে দলে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29" y="0"/>
            <a:ext cx="8403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50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14400"/>
            <a:ext cx="4153989" cy="13324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১, 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সমুন্নত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’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0" y="2272937"/>
            <a:ext cx="4180114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২, 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সংগ্রাম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’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0" y="3879669"/>
            <a:ext cx="4153989" cy="13498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৩, ‘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সিন্ধু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’</a:t>
            </a:r>
            <a:endParaRPr lang="en-US" sz="3600" dirty="0"/>
          </a:p>
        </p:txBody>
      </p:sp>
      <p:sp>
        <p:nvSpPr>
          <p:cNvPr id="21" name="Rectangle 20"/>
          <p:cNvSpPr/>
          <p:nvPr/>
        </p:nvSpPr>
        <p:spPr>
          <a:xfrm>
            <a:off x="0" y="5238206"/>
            <a:ext cx="4140926" cy="12932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৪, ‘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কেতন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’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>
            <a:off x="9183189" y="5068390"/>
            <a:ext cx="3008812" cy="15109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৪, 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পতাকা </a:t>
            </a:r>
            <a:r>
              <a:rPr lang="bn-IN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9222377" y="3853543"/>
            <a:ext cx="2865121" cy="1140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৩, 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মু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দ্র </a:t>
            </a:r>
            <a:r>
              <a:rPr lang="bn-IN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সাগর । </a:t>
            </a:r>
            <a:endParaRPr lang="en-US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96251" y="2521131"/>
            <a:ext cx="2995749" cy="13585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২, 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লড়াই </a:t>
            </a:r>
            <a:r>
              <a:rPr lang="bn-IN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974184" y="962295"/>
            <a:ext cx="3217816" cy="15849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১, </a:t>
            </a:r>
            <a:r>
              <a:rPr lang="bn-IN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অতিশয় </a:t>
            </a:r>
            <a:r>
              <a:rPr lang="bn-IN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ঊঁচু । </a:t>
            </a:r>
            <a:endParaRPr lang="en-US" sz="3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050" y="3853544"/>
            <a:ext cx="5094516" cy="132737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147" y="653142"/>
            <a:ext cx="1971675" cy="169939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330" y="5010013"/>
            <a:ext cx="4928235" cy="151447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78" y="2299063"/>
            <a:ext cx="3526972" cy="154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7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601</Words>
  <Application>Microsoft Office PowerPoint</Application>
  <PresentationFormat>Widescreen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51</cp:revision>
  <dcterms:created xsi:type="dcterms:W3CDTF">2020-04-30T05:19:28Z</dcterms:created>
  <dcterms:modified xsi:type="dcterms:W3CDTF">2020-04-30T13:28:43Z</dcterms:modified>
</cp:coreProperties>
</file>